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la Jordan" userId="e8c6793a-f4f0-4dab-a372-bcc2bed74348" providerId="ADAL" clId="{2D5AECEC-774D-4CDA-A02F-09B1B033EBD6}"/>
    <pc:docChg chg="custSel modSld">
      <pc:chgData name="Kayla Jordan" userId="e8c6793a-f4f0-4dab-a372-bcc2bed74348" providerId="ADAL" clId="{2D5AECEC-774D-4CDA-A02F-09B1B033EBD6}" dt="2021-09-07T22:12:01.457" v="32" actId="403"/>
      <pc:docMkLst>
        <pc:docMk/>
      </pc:docMkLst>
      <pc:sldChg chg="modSp mod">
        <pc:chgData name="Kayla Jordan" userId="e8c6793a-f4f0-4dab-a372-bcc2bed74348" providerId="ADAL" clId="{2D5AECEC-774D-4CDA-A02F-09B1B033EBD6}" dt="2021-09-07T22:11:20.543" v="4" actId="403"/>
        <pc:sldMkLst>
          <pc:docMk/>
          <pc:sldMk cId="0" sldId="257"/>
        </pc:sldMkLst>
        <pc:spChg chg="mod">
          <ac:chgData name="Kayla Jordan" userId="e8c6793a-f4f0-4dab-a372-bcc2bed74348" providerId="ADAL" clId="{2D5AECEC-774D-4CDA-A02F-09B1B033EBD6}" dt="2021-09-07T22:11:20.543" v="4" actId="40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2D5AECEC-774D-4CDA-A02F-09B1B033EBD6}" dt="2021-09-07T22:11:26.273" v="8" actId="403"/>
        <pc:sldMkLst>
          <pc:docMk/>
          <pc:sldMk cId="0" sldId="258"/>
        </pc:sldMkLst>
        <pc:spChg chg="mod">
          <ac:chgData name="Kayla Jordan" userId="e8c6793a-f4f0-4dab-a372-bcc2bed74348" providerId="ADAL" clId="{2D5AECEC-774D-4CDA-A02F-09B1B033EBD6}" dt="2021-09-07T22:11:26.273" v="8" actId="40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2D5AECEC-774D-4CDA-A02F-09B1B033EBD6}" dt="2021-09-07T22:11:32.585" v="13" actId="27636"/>
        <pc:sldMkLst>
          <pc:docMk/>
          <pc:sldMk cId="0" sldId="259"/>
        </pc:sldMkLst>
        <pc:spChg chg="mod">
          <ac:chgData name="Kayla Jordan" userId="e8c6793a-f4f0-4dab-a372-bcc2bed74348" providerId="ADAL" clId="{2D5AECEC-774D-4CDA-A02F-09B1B033EBD6}" dt="2021-09-07T22:11:32.585" v="13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2D5AECEC-774D-4CDA-A02F-09B1B033EBD6}" dt="2021-09-07T22:11:39.862" v="17" actId="403"/>
        <pc:sldMkLst>
          <pc:docMk/>
          <pc:sldMk cId="0" sldId="260"/>
        </pc:sldMkLst>
        <pc:spChg chg="mod">
          <ac:chgData name="Kayla Jordan" userId="e8c6793a-f4f0-4dab-a372-bcc2bed74348" providerId="ADAL" clId="{2D5AECEC-774D-4CDA-A02F-09B1B033EBD6}" dt="2021-09-07T22:11:39.862" v="17" actId="40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2D5AECEC-774D-4CDA-A02F-09B1B033EBD6}" dt="2021-09-07T22:11:47.312" v="22" actId="403"/>
        <pc:sldMkLst>
          <pc:docMk/>
          <pc:sldMk cId="0" sldId="261"/>
        </pc:sldMkLst>
        <pc:spChg chg="mod">
          <ac:chgData name="Kayla Jordan" userId="e8c6793a-f4f0-4dab-a372-bcc2bed74348" providerId="ADAL" clId="{2D5AECEC-774D-4CDA-A02F-09B1B033EBD6}" dt="2021-09-07T22:11:47.312" v="22" actId="40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2D5AECEC-774D-4CDA-A02F-09B1B033EBD6}" dt="2021-09-07T22:11:53.277" v="28" actId="27636"/>
        <pc:sldMkLst>
          <pc:docMk/>
          <pc:sldMk cId="0" sldId="262"/>
        </pc:sldMkLst>
        <pc:spChg chg="mod">
          <ac:chgData name="Kayla Jordan" userId="e8c6793a-f4f0-4dab-a372-bcc2bed74348" providerId="ADAL" clId="{2D5AECEC-774D-4CDA-A02F-09B1B033EBD6}" dt="2021-09-07T22:11:53.277" v="28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2D5AECEC-774D-4CDA-A02F-09B1B033EBD6}" dt="2021-09-07T22:10:58.319" v="1" actId="403"/>
        <pc:sldMkLst>
          <pc:docMk/>
          <pc:sldMk cId="0" sldId="263"/>
        </pc:sldMkLst>
        <pc:spChg chg="mod">
          <ac:chgData name="Kayla Jordan" userId="e8c6793a-f4f0-4dab-a372-bcc2bed74348" providerId="ADAL" clId="{2D5AECEC-774D-4CDA-A02F-09B1B033EBD6}" dt="2021-09-07T22:10:58.319" v="1" actId="403"/>
          <ac:spMkLst>
            <pc:docMk/>
            <pc:sldMk cId="0" sldId="263"/>
            <ac:spMk id="2" creationId="{00000000-0000-0000-0000-000000000000}"/>
          </ac:spMkLst>
        </pc:spChg>
        <pc:spChg chg="mod">
          <ac:chgData name="Kayla Jordan" userId="e8c6793a-f4f0-4dab-a372-bcc2bed74348" providerId="ADAL" clId="{2D5AECEC-774D-4CDA-A02F-09B1B033EBD6}" dt="2021-09-07T22:10:58.319" v="1" actId="40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Kayla Jordan" userId="e8c6793a-f4f0-4dab-a372-bcc2bed74348" providerId="ADAL" clId="{2D5AECEC-774D-4CDA-A02F-09B1B033EBD6}" dt="2021-09-07T22:12:01.457" v="32" actId="403"/>
        <pc:sldMkLst>
          <pc:docMk/>
          <pc:sldMk cId="0" sldId="264"/>
        </pc:sldMkLst>
        <pc:spChg chg="mod">
          <ac:chgData name="Kayla Jordan" userId="e8c6793a-f4f0-4dab-a372-bcc2bed74348" providerId="ADAL" clId="{2D5AECEC-774D-4CDA-A02F-09B1B033EBD6}" dt="2021-09-07T22:12:01.457" v="32" actId="403"/>
          <ac:spMkLst>
            <pc:docMk/>
            <pc:sldMk cId="0" sldId="264"/>
            <ac:spMk id="3" creationId="{00000000-0000-0000-0000-000000000000}"/>
          </ac:spMkLst>
        </pc:spChg>
      </pc:sldChg>
    </pc:docChg>
  </pc:docChgLst>
  <pc:docChgLst>
    <pc:chgData name="Kayla Jordan" userId="e8c6793a-f4f0-4dab-a372-bcc2bed74348" providerId="ADAL" clId="{BA412BEB-6DF6-4AB4-A8C6-DAB8599F6171}"/>
    <pc:docChg chg="custSel delSld modSld">
      <pc:chgData name="Kayla Jordan" userId="e8c6793a-f4f0-4dab-a372-bcc2bed74348" providerId="ADAL" clId="{BA412BEB-6DF6-4AB4-A8C6-DAB8599F6171}" dt="2021-09-07T16:42:37.603" v="18" actId="20577"/>
      <pc:docMkLst>
        <pc:docMk/>
      </pc:docMkLst>
      <pc:sldChg chg="delSp mod">
        <pc:chgData name="Kayla Jordan" userId="e8c6793a-f4f0-4dab-a372-bcc2bed74348" providerId="ADAL" clId="{BA412BEB-6DF6-4AB4-A8C6-DAB8599F6171}" dt="2021-09-07T16:42:20.139" v="1" actId="478"/>
        <pc:sldMkLst>
          <pc:docMk/>
          <pc:sldMk cId="0" sldId="256"/>
        </pc:sldMkLst>
        <pc:spChg chg="del">
          <ac:chgData name="Kayla Jordan" userId="e8c6793a-f4f0-4dab-a372-bcc2bed74348" providerId="ADAL" clId="{BA412BEB-6DF6-4AB4-A8C6-DAB8599F6171}" dt="2021-09-07T16:42:20.139" v="1" actId="478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Kayla Jordan" userId="e8c6793a-f4f0-4dab-a372-bcc2bed74348" providerId="ADAL" clId="{BA412BEB-6DF6-4AB4-A8C6-DAB8599F6171}" dt="2021-09-07T16:42:37.603" v="18" actId="20577"/>
        <pc:sldMkLst>
          <pc:docMk/>
          <pc:sldMk cId="0" sldId="257"/>
        </pc:sldMkLst>
        <pc:spChg chg="mod">
          <ac:chgData name="Kayla Jordan" userId="e8c6793a-f4f0-4dab-a372-bcc2bed74348" providerId="ADAL" clId="{BA412BEB-6DF6-4AB4-A8C6-DAB8599F6171}" dt="2021-09-07T16:42:37.603" v="18" actId="2057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Kayla Jordan" userId="e8c6793a-f4f0-4dab-a372-bcc2bed74348" providerId="ADAL" clId="{BA412BEB-6DF6-4AB4-A8C6-DAB8599F6171}" dt="2021-09-07T16:41:49.276" v="0" actId="2696"/>
        <pc:sldMkLst>
          <pc:docMk/>
          <pc:sldMk cId="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4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7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3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A8AE8F-8CA9-4781-8AD5-930643EC1E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E8F-8CA9-4781-8AD5-930643EC1E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8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A8AE8F-8CA9-4781-8AD5-930643EC1E07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089E74-86C1-4F27-BFC9-124115DEE6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2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0" lvl="0" indent="0">
              <a:buNone/>
            </a:pPr>
            <a:r>
              <a:t>Data Collection and Documentation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1B7BD4-94CE-4A2A-951A-F40B18D0A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2800" dirty="0"/>
              <a:t>By mid-</a:t>
            </a:r>
            <a:r>
              <a:rPr lang="en-US" sz="2800" dirty="0"/>
              <a:t>April</a:t>
            </a:r>
            <a:r>
              <a:rPr sz="2800" dirty="0"/>
              <a:t>, data collection and cleaning should be completed.</a:t>
            </a:r>
          </a:p>
          <a:p>
            <a:pPr lvl="1"/>
            <a:r>
              <a:rPr sz="2800" dirty="0"/>
              <a:t>By mid-</a:t>
            </a:r>
            <a:r>
              <a:rPr lang="en-US" sz="2800" dirty="0"/>
              <a:t>May</a:t>
            </a:r>
            <a:r>
              <a:rPr sz="2800" dirty="0"/>
              <a:t>, data analysis should be completed.</a:t>
            </a:r>
          </a:p>
          <a:p>
            <a:pPr lvl="1"/>
            <a:r>
              <a:rPr sz="2800" dirty="0"/>
              <a:t>If collecting data from scratch, more time to collect data.</a:t>
            </a:r>
          </a:p>
          <a:p>
            <a:pPr lvl="1"/>
            <a:r>
              <a:rPr sz="2800" dirty="0"/>
              <a:t>If using complex models, more time for data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Existing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3200" dirty="0"/>
              <a:t>Gather as much information as possible about the data</a:t>
            </a:r>
          </a:p>
          <a:p>
            <a:pPr lvl="2"/>
            <a:r>
              <a:rPr sz="2400" dirty="0"/>
              <a:t>Documentation</a:t>
            </a:r>
          </a:p>
          <a:p>
            <a:pPr lvl="2"/>
            <a:r>
              <a:rPr sz="2400" dirty="0"/>
              <a:t>Links</a:t>
            </a:r>
          </a:p>
          <a:p>
            <a:pPr lvl="2"/>
            <a:r>
              <a:rPr sz="2400" dirty="0"/>
              <a:t>Code</a:t>
            </a:r>
          </a:p>
          <a:p>
            <a:pPr lvl="1"/>
            <a:r>
              <a:rPr sz="3200" dirty="0"/>
              <a:t>Check the data against external sources.</a:t>
            </a:r>
          </a:p>
          <a:p>
            <a:pPr lvl="2"/>
            <a:r>
              <a:rPr sz="2400" dirty="0"/>
              <a:t>Compare 5-10 data points to the original source of the data if possible</a:t>
            </a:r>
          </a:p>
          <a:p>
            <a:pPr lvl="2"/>
            <a:r>
              <a:rPr sz="2400" dirty="0"/>
              <a:t>Evaluate the reliability/believability of the data (does it look right? is it what you would expect?)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Gathering Data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sz="2800" dirty="0"/>
              <a:t>If using API or web scraper, double check your code is gathering the correct data</a:t>
            </a:r>
          </a:p>
          <a:p>
            <a:pPr lvl="1"/>
            <a:r>
              <a:rPr sz="2800" dirty="0"/>
              <a:t>Document how you are using the API or scraper</a:t>
            </a:r>
          </a:p>
          <a:p>
            <a:pPr lvl="1"/>
            <a:r>
              <a:rPr sz="2800" dirty="0"/>
              <a:t>Add comments to code to remind yourself later of what each line/chunk is doing and why</a:t>
            </a:r>
          </a:p>
          <a:p>
            <a:pPr lvl="1"/>
            <a:r>
              <a:rPr sz="2800" dirty="0"/>
              <a:t>If gathering data points ‘by hand’, write out a step-by-step guide about how you are going about it</a:t>
            </a:r>
          </a:p>
          <a:p>
            <a:pPr lvl="2"/>
            <a:r>
              <a:rPr sz="2000" dirty="0"/>
              <a:t>What are the sources of data (including links and descriptions)?</a:t>
            </a:r>
          </a:p>
          <a:p>
            <a:pPr lvl="2"/>
            <a:r>
              <a:rPr sz="2000" dirty="0"/>
              <a:t>What, if any, metadata are you collecting (i.e. location, author, date)?</a:t>
            </a:r>
          </a:p>
          <a:p>
            <a:pPr lvl="2"/>
            <a:r>
              <a:rPr sz="2000" dirty="0"/>
              <a:t>How is your data frame set up (i.e. are you using an Excel spreadsheet, what columns does your data frame have?)</a:t>
            </a:r>
          </a:p>
          <a:p>
            <a:pPr lvl="2"/>
            <a:r>
              <a:rPr sz="2000" dirty="0"/>
              <a:t>How are you handling missing data?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3200" dirty="0"/>
              <a:t>Get IRB approval</a:t>
            </a:r>
          </a:p>
          <a:p>
            <a:pPr lvl="1"/>
            <a:r>
              <a:rPr sz="3200" dirty="0"/>
              <a:t>Design and Test Survey/Interview</a:t>
            </a:r>
          </a:p>
          <a:p>
            <a:pPr lvl="1"/>
            <a:r>
              <a:rPr sz="3200" dirty="0"/>
              <a:t>Identify participants</a:t>
            </a:r>
          </a:p>
          <a:p>
            <a:pPr lvl="1"/>
            <a:r>
              <a:rPr sz="3200" dirty="0"/>
              <a:t>Send initial request for participation</a:t>
            </a:r>
          </a:p>
          <a:p>
            <a:pPr lvl="1"/>
            <a:r>
              <a:rPr sz="3200" dirty="0"/>
              <a:t>Review initial data for problems or errors</a:t>
            </a:r>
          </a:p>
          <a:p>
            <a:pPr lvl="1"/>
            <a:r>
              <a:rPr sz="3200" dirty="0"/>
              <a:t>Send reminder request for participation</a:t>
            </a:r>
          </a:p>
          <a:p>
            <a:pPr lvl="1"/>
            <a:r>
              <a:rPr sz="3200" dirty="0"/>
              <a:t>Download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Documenting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3600" dirty="0"/>
              <a:t>Update your Data subsection within your Methods section</a:t>
            </a:r>
          </a:p>
          <a:p>
            <a:pPr lvl="1"/>
            <a:r>
              <a:rPr sz="3600" dirty="0"/>
              <a:t>Note every step of the data collection process</a:t>
            </a:r>
          </a:p>
          <a:p>
            <a:pPr lvl="2"/>
            <a:r>
              <a:rPr sz="2800" dirty="0"/>
              <a:t>Even if not needed in paper, should be able to retrace your steps</a:t>
            </a:r>
          </a:p>
          <a:p>
            <a:pPr lvl="1"/>
            <a:r>
              <a:rPr sz="3600" dirty="0"/>
              <a:t>Note any part of the process that did not go according to plan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Documenting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sz="3200" dirty="0"/>
              <a:t>First step is to explore your data for errors, missing data, duplicates, and any other potential issues that could impact the analysis</a:t>
            </a:r>
          </a:p>
          <a:p>
            <a:pPr lvl="1"/>
            <a:r>
              <a:rPr sz="3200" dirty="0"/>
              <a:t>Think about the order of your cleaning steps</a:t>
            </a:r>
          </a:p>
          <a:p>
            <a:pPr lvl="2"/>
            <a:r>
              <a:rPr sz="2400" dirty="0"/>
              <a:t>For example, check for errors before handling missing data</a:t>
            </a:r>
          </a:p>
          <a:p>
            <a:pPr lvl="1"/>
            <a:r>
              <a:rPr sz="3200" dirty="0"/>
              <a:t>Clean data using R or Python so you can show each step used to clean the data</a:t>
            </a:r>
          </a:p>
          <a:p>
            <a:pPr lvl="2"/>
            <a:r>
              <a:rPr sz="2400" dirty="0"/>
              <a:t>Use comments to describe the purpose and importance of each cleaning step</a:t>
            </a:r>
          </a:p>
          <a:p>
            <a:pPr lvl="1"/>
            <a:r>
              <a:rPr sz="3200" dirty="0"/>
              <a:t>Clearly explain in your Methods section everything you did to clean your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6000"/>
              <a:t>Documenting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2400"/>
              <a:t>The types and amount of data processing needed varies depending on your data.</a:t>
            </a:r>
          </a:p>
          <a:p>
            <a:pPr lvl="1"/>
            <a:r>
              <a:rPr sz="2400"/>
              <a:t>If working with text data, lot of processing needed</a:t>
            </a:r>
          </a:p>
          <a:p>
            <a:pPr lvl="2"/>
            <a:r>
              <a:rPr sz="1800"/>
              <a:t>Tokenizing, removing stop words/numbers/etc., stemming</a:t>
            </a:r>
          </a:p>
          <a:p>
            <a:pPr lvl="1"/>
            <a:r>
              <a:rPr sz="2400"/>
              <a:t>If working with numeric data, less processing is likely needed</a:t>
            </a:r>
          </a:p>
          <a:p>
            <a:pPr lvl="2"/>
            <a:r>
              <a:rPr sz="1800"/>
              <a:t>Decide in any data transformations are needed (outliers, distributions, aggregation)</a:t>
            </a:r>
          </a:p>
          <a:p>
            <a:pPr lvl="1"/>
            <a:r>
              <a:rPr sz="2400"/>
              <a:t>If working with time series data, time variable likely will need processing</a:t>
            </a:r>
          </a:p>
          <a:p>
            <a:pPr lvl="2"/>
            <a:r>
              <a:rPr sz="1800"/>
              <a:t>Format the time column, decide what level of granularity is needed (hour, day, month, etc.)</a:t>
            </a:r>
          </a:p>
          <a:p>
            <a:pPr lvl="1"/>
            <a:r>
              <a:rPr sz="2400"/>
              <a:t>At each step of data cleaning and processing, check the data for errors and that the results of each step are what you expect.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3200" dirty="0"/>
              <a:t>DO NOT MAKE YOUR PAPER OR CODE PUBLIC ON GITHUB OR OTHER SITE (yet)!</a:t>
            </a:r>
          </a:p>
          <a:p>
            <a:pPr lvl="1"/>
            <a:r>
              <a:rPr sz="3200" dirty="0"/>
              <a:t>Use a private </a:t>
            </a:r>
            <a:r>
              <a:rPr sz="3200" dirty="0" err="1"/>
              <a:t>github</a:t>
            </a:r>
            <a:r>
              <a:rPr sz="3200" dirty="0"/>
              <a:t> repo to manage versions or save new versions of your file periodically.</a:t>
            </a:r>
          </a:p>
          <a:p>
            <a:pPr lvl="1"/>
            <a:r>
              <a:rPr sz="3200" dirty="0"/>
              <a:t>Keep your original data and if your processing steps are time intensive, save versions of your data along the way.</a:t>
            </a:r>
          </a:p>
          <a:p>
            <a:pPr lvl="1"/>
            <a:r>
              <a:rPr sz="3200" dirty="0"/>
              <a:t>If you use version control, you won’t have to start over if you make a mistake.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602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Data Collection and Documentation</vt:lpstr>
      <vt:lpstr>Timeline</vt:lpstr>
      <vt:lpstr>Using Existing Data</vt:lpstr>
      <vt:lpstr>Gathering Data Online</vt:lpstr>
      <vt:lpstr>Collecting Data</vt:lpstr>
      <vt:lpstr>Documenting Data Collection</vt:lpstr>
      <vt:lpstr>Documenting Data Cleaning</vt:lpstr>
      <vt:lpstr>Documenting Data Processing</vt:lpstr>
      <vt:lpstr>Version Control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Documentation</dc:title>
  <dc:creator>Dr. Kayla Jordan</dc:creator>
  <cp:keywords/>
  <cp:lastModifiedBy>Roozbeh Sadeghian</cp:lastModifiedBy>
  <cp:revision>3</cp:revision>
  <dcterms:created xsi:type="dcterms:W3CDTF">2021-01-19T18:50:32Z</dcterms:created>
  <dcterms:modified xsi:type="dcterms:W3CDTF">2022-03-22T21:09:24Z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1/17/2021</vt:lpwstr>
  </property>
  <property fmtid="{D5CDD505-2E9C-101B-9397-08002B2CF9AE}" pid="3" name="output">
    <vt:lpwstr/>
  </property>
</Properties>
</file>