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a Jordan" userId="e8c6793a-f4f0-4dab-a372-bcc2bed74348" providerId="ADAL" clId="{D36ED860-8D83-4C53-844D-C123FEA11E3E}"/>
    <pc:docChg chg="custSel modSld">
      <pc:chgData name="Kayla Jordan" userId="e8c6793a-f4f0-4dab-a372-bcc2bed74348" providerId="ADAL" clId="{D36ED860-8D83-4C53-844D-C123FEA11E3E}" dt="2021-09-14T22:08:44.029" v="40" actId="403"/>
      <pc:docMkLst>
        <pc:docMk/>
      </pc:docMkLst>
      <pc:sldChg chg="modSp mod">
        <pc:chgData name="Kayla Jordan" userId="e8c6793a-f4f0-4dab-a372-bcc2bed74348" providerId="ADAL" clId="{D36ED860-8D83-4C53-844D-C123FEA11E3E}" dt="2021-09-14T22:07:37.469" v="4" actId="403"/>
        <pc:sldMkLst>
          <pc:docMk/>
          <pc:sldMk cId="0" sldId="257"/>
        </pc:sldMkLst>
        <pc:spChg chg="mod">
          <ac:chgData name="Kayla Jordan" userId="e8c6793a-f4f0-4dab-a372-bcc2bed74348" providerId="ADAL" clId="{D36ED860-8D83-4C53-844D-C123FEA11E3E}" dt="2021-09-14T22:07:37.469" v="4" actId="40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D36ED860-8D83-4C53-844D-C123FEA11E3E}" dt="2021-09-14T22:07:43.646" v="9" actId="403"/>
        <pc:sldMkLst>
          <pc:docMk/>
          <pc:sldMk cId="0" sldId="258"/>
        </pc:sldMkLst>
        <pc:spChg chg="mod">
          <ac:chgData name="Kayla Jordan" userId="e8c6793a-f4f0-4dab-a372-bcc2bed74348" providerId="ADAL" clId="{D36ED860-8D83-4C53-844D-C123FEA11E3E}" dt="2021-09-14T22:07:43.646" v="9" actId="40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D36ED860-8D83-4C53-844D-C123FEA11E3E}" dt="2021-09-14T22:07:49.601" v="13" actId="403"/>
        <pc:sldMkLst>
          <pc:docMk/>
          <pc:sldMk cId="0" sldId="259"/>
        </pc:sldMkLst>
        <pc:spChg chg="mod">
          <ac:chgData name="Kayla Jordan" userId="e8c6793a-f4f0-4dab-a372-bcc2bed74348" providerId="ADAL" clId="{D36ED860-8D83-4C53-844D-C123FEA11E3E}" dt="2021-09-14T22:07:49.601" v="13" actId="40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D36ED860-8D83-4C53-844D-C123FEA11E3E}" dt="2021-09-14T22:07:56.973" v="17" actId="403"/>
        <pc:sldMkLst>
          <pc:docMk/>
          <pc:sldMk cId="0" sldId="260"/>
        </pc:sldMkLst>
        <pc:spChg chg="mod">
          <ac:chgData name="Kayla Jordan" userId="e8c6793a-f4f0-4dab-a372-bcc2bed74348" providerId="ADAL" clId="{D36ED860-8D83-4C53-844D-C123FEA11E3E}" dt="2021-09-14T22:07:56.973" v="17" actId="40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D36ED860-8D83-4C53-844D-C123FEA11E3E}" dt="2021-09-14T22:08:19.332" v="21" actId="27636"/>
        <pc:sldMkLst>
          <pc:docMk/>
          <pc:sldMk cId="0" sldId="261"/>
        </pc:sldMkLst>
        <pc:spChg chg="mod">
          <ac:chgData name="Kayla Jordan" userId="e8c6793a-f4f0-4dab-a372-bcc2bed74348" providerId="ADAL" clId="{D36ED860-8D83-4C53-844D-C123FEA11E3E}" dt="2021-09-14T22:08:19.332" v="21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D36ED860-8D83-4C53-844D-C123FEA11E3E}" dt="2021-09-14T22:08:25.754" v="24" actId="403"/>
        <pc:sldMkLst>
          <pc:docMk/>
          <pc:sldMk cId="0" sldId="262"/>
        </pc:sldMkLst>
        <pc:spChg chg="mod">
          <ac:chgData name="Kayla Jordan" userId="e8c6793a-f4f0-4dab-a372-bcc2bed74348" providerId="ADAL" clId="{D36ED860-8D83-4C53-844D-C123FEA11E3E}" dt="2021-09-14T22:08:25.754" v="24" actId="40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D36ED860-8D83-4C53-844D-C123FEA11E3E}" dt="2021-09-14T22:08:31.644" v="28" actId="403"/>
        <pc:sldMkLst>
          <pc:docMk/>
          <pc:sldMk cId="0" sldId="263"/>
        </pc:sldMkLst>
        <pc:spChg chg="mod">
          <ac:chgData name="Kayla Jordan" userId="e8c6793a-f4f0-4dab-a372-bcc2bed74348" providerId="ADAL" clId="{D36ED860-8D83-4C53-844D-C123FEA11E3E}" dt="2021-09-14T22:08:31.644" v="28" actId="40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D36ED860-8D83-4C53-844D-C123FEA11E3E}" dt="2021-09-14T22:08:37.596" v="34" actId="403"/>
        <pc:sldMkLst>
          <pc:docMk/>
          <pc:sldMk cId="0" sldId="264"/>
        </pc:sldMkLst>
        <pc:spChg chg="mod">
          <ac:chgData name="Kayla Jordan" userId="e8c6793a-f4f0-4dab-a372-bcc2bed74348" providerId="ADAL" clId="{D36ED860-8D83-4C53-844D-C123FEA11E3E}" dt="2021-09-14T22:08:37.596" v="34" actId="40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D36ED860-8D83-4C53-844D-C123FEA11E3E}" dt="2021-09-14T22:08:44.029" v="40" actId="403"/>
        <pc:sldMkLst>
          <pc:docMk/>
          <pc:sldMk cId="0" sldId="265"/>
        </pc:sldMkLst>
        <pc:spChg chg="mod">
          <ac:chgData name="Kayla Jordan" userId="e8c6793a-f4f0-4dab-a372-bcc2bed74348" providerId="ADAL" clId="{D36ED860-8D83-4C53-844D-C123FEA11E3E}" dt="2021-09-14T22:08:44.029" v="40" actId="403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4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7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3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8AE8F-8CA9-4781-8AD5-930643EC1E0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0" lvl="0" indent="0">
              <a:buNone/>
            </a:pPr>
            <a:r>
              <a:t>Writing Tips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3AA8011-78C1-48E0-87C6-EF72FE9F0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4000" dirty="0"/>
              <a:t>The purpose of formatting rules isn’t to be arbitrary, but rather improve readability and make writing easier to understand.</a:t>
            </a:r>
          </a:p>
          <a:p>
            <a:pPr lvl="1"/>
            <a:r>
              <a:rPr sz="4000" dirty="0"/>
              <a:t>Most important feature of formatting is consistency</a:t>
            </a:r>
          </a:p>
          <a:p>
            <a:pPr lvl="1"/>
            <a:r>
              <a:rPr sz="4000" dirty="0"/>
              <a:t>Make it look nice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Purpose of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3600" dirty="0"/>
              <a:t>To communicate data and analysis clearly</a:t>
            </a:r>
          </a:p>
          <a:p>
            <a:pPr lvl="1"/>
            <a:r>
              <a:rPr sz="3600" dirty="0"/>
              <a:t>To make a strong argument for your conclusions</a:t>
            </a:r>
          </a:p>
          <a:p>
            <a:pPr lvl="1"/>
            <a:r>
              <a:rPr sz="3600" dirty="0"/>
              <a:t>To advance the field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Good Writing Habits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3600" dirty="0"/>
              <a:t>Try to write consistently</a:t>
            </a:r>
          </a:p>
          <a:p>
            <a:pPr lvl="2"/>
            <a:r>
              <a:rPr sz="2800" dirty="0"/>
              <a:t>Write a little every day</a:t>
            </a:r>
          </a:p>
          <a:p>
            <a:pPr lvl="2"/>
            <a:r>
              <a:rPr sz="2800" dirty="0"/>
              <a:t>Set aside a time of day to write</a:t>
            </a:r>
          </a:p>
          <a:p>
            <a:pPr lvl="2"/>
            <a:r>
              <a:rPr sz="2800" dirty="0"/>
              <a:t>Write in the same place</a:t>
            </a:r>
          </a:p>
          <a:p>
            <a:pPr lvl="1"/>
            <a:r>
              <a:rPr sz="3600" dirty="0"/>
              <a:t>Revise and re-write</a:t>
            </a:r>
          </a:p>
          <a:p>
            <a:pPr lvl="2"/>
            <a:r>
              <a:rPr sz="2800" dirty="0"/>
              <a:t>Always think about how your can improve your writing</a:t>
            </a:r>
          </a:p>
          <a:p>
            <a:pPr lvl="2"/>
            <a:r>
              <a:rPr sz="2800" dirty="0"/>
              <a:t>Consider different ways to communicate the same idea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If you can’t think of what to write,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3200" dirty="0"/>
              <a:t>Free write</a:t>
            </a:r>
          </a:p>
          <a:p>
            <a:pPr lvl="2"/>
            <a:r>
              <a:rPr sz="2400" dirty="0"/>
              <a:t>Open up a document and just type whatever you are thinking</a:t>
            </a:r>
          </a:p>
          <a:p>
            <a:pPr lvl="2"/>
            <a:r>
              <a:rPr sz="2400" dirty="0"/>
              <a:t>May not be writing you use, but it can help you get started</a:t>
            </a:r>
          </a:p>
          <a:p>
            <a:pPr lvl="1"/>
            <a:r>
              <a:rPr sz="3200" dirty="0"/>
              <a:t>Try writing by hand</a:t>
            </a:r>
          </a:p>
          <a:p>
            <a:pPr lvl="2"/>
            <a:r>
              <a:rPr sz="2400" dirty="0"/>
              <a:t>Writing by hand (versus typing) is slower and can give you time to organize your thoughts</a:t>
            </a:r>
          </a:p>
          <a:p>
            <a:pPr lvl="1"/>
            <a:r>
              <a:rPr sz="3200" dirty="0"/>
              <a:t>Skip to a different section</a:t>
            </a:r>
          </a:p>
          <a:p>
            <a:pPr lvl="2"/>
            <a:r>
              <a:rPr sz="2400" dirty="0"/>
              <a:t>Work on a part of your paper that is easier to write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Good Writing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3200" dirty="0"/>
              <a:t>Simple</a:t>
            </a:r>
          </a:p>
          <a:p>
            <a:pPr lvl="1"/>
            <a:r>
              <a:rPr sz="3200" dirty="0"/>
              <a:t>Well formatted</a:t>
            </a:r>
          </a:p>
          <a:p>
            <a:pPr lvl="1"/>
            <a:r>
              <a:rPr sz="3200" dirty="0"/>
              <a:t>Clear (not vague or excessively abstract)</a:t>
            </a:r>
          </a:p>
          <a:p>
            <a:pPr lvl="1"/>
            <a:r>
              <a:rPr sz="3200" dirty="0"/>
              <a:t>Concise</a:t>
            </a:r>
          </a:p>
          <a:p>
            <a:pPr lvl="1"/>
            <a:r>
              <a:rPr sz="3200" dirty="0"/>
              <a:t>Includes examples for complex concepts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Active versus Passive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sz="2800" dirty="0"/>
              <a:t>“Stark &amp; Rogers (2018) found more frequent communication decreased interpersonal conflict.” (active voice, good) </a:t>
            </a:r>
            <a:r>
              <a:rPr sz="2800" i="1" dirty="0"/>
              <a:t>versus</a:t>
            </a:r>
            <a:r>
              <a:rPr sz="2800" dirty="0"/>
              <a:t> “Interpersonal conflict decreased as communication increased (Stark &amp; Rogers, 2018)” (passive, not as good)</a:t>
            </a:r>
          </a:p>
          <a:p>
            <a:pPr lvl="1"/>
            <a:r>
              <a:rPr sz="2800" dirty="0"/>
              <a:t>“We calculated the average sentiment for tweets about the election for each day.” (active, good) </a:t>
            </a:r>
            <a:r>
              <a:rPr sz="2800" i="1" dirty="0"/>
              <a:t>versus</a:t>
            </a:r>
            <a:r>
              <a:rPr sz="2800" dirty="0"/>
              <a:t> “For each day, average sentiment for tweets about the election was calculated.” (passive, not as good)</a:t>
            </a:r>
          </a:p>
          <a:p>
            <a:pPr lvl="1"/>
            <a:r>
              <a:rPr sz="2800" dirty="0"/>
              <a:t>“The mechanisms of a mobile app are important to increasing user engagement.” (active, good) </a:t>
            </a:r>
            <a:r>
              <a:rPr sz="2800" i="1" dirty="0"/>
              <a:t>versus</a:t>
            </a:r>
            <a:r>
              <a:rPr sz="2800" dirty="0"/>
              <a:t> “In order to increase user engagement, it is important to consider the mechanisms of a mobile app.” (passive, not as good)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Transition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800" dirty="0"/>
              <a:t>Your paper should tell a story, and transitions are part of a good story</a:t>
            </a:r>
          </a:p>
          <a:p>
            <a:pPr lvl="1"/>
            <a:r>
              <a:rPr sz="2800" dirty="0"/>
              <a:t>Don’t just recite facts; connect ideas together</a:t>
            </a:r>
          </a:p>
          <a:p>
            <a:pPr lvl="1"/>
            <a:r>
              <a:rPr sz="2800" dirty="0"/>
              <a:t>Contrast transitions: however, but, although</a:t>
            </a:r>
          </a:p>
          <a:p>
            <a:pPr lvl="1"/>
            <a:r>
              <a:rPr sz="2800" dirty="0"/>
              <a:t>Building transitions: in addition, similarly</a:t>
            </a:r>
          </a:p>
          <a:p>
            <a:pPr lvl="1"/>
            <a:r>
              <a:rPr sz="2800" dirty="0"/>
              <a:t>Sequence transitions: first, second, next, finally</a:t>
            </a:r>
            <a:endParaRPr lang="en-US" sz="2800" dirty="0"/>
          </a:p>
          <a:p>
            <a:pPr lvl="1"/>
            <a:endParaRPr sz="2800" dirty="0"/>
          </a:p>
          <a:p>
            <a:pPr lvl="1"/>
            <a:r>
              <a:rPr sz="2800" dirty="0"/>
              <a:t>Goal is to lead your reader through your paper and your thought processes behind the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Concise-ness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3200" dirty="0"/>
              <a:t>Never use more words were fewer will do.</a:t>
            </a:r>
          </a:p>
          <a:p>
            <a:pPr lvl="1"/>
            <a:r>
              <a:rPr sz="3200" dirty="0"/>
              <a:t>Particularly for long sentences, consider if each word is necessary to the idea you are conveying</a:t>
            </a:r>
          </a:p>
          <a:p>
            <a:pPr lvl="1"/>
            <a:r>
              <a:rPr sz="3200" dirty="0"/>
              <a:t>Remove adjectives and adverbs where possible (i.e. really, very)</a:t>
            </a:r>
          </a:p>
          <a:p>
            <a:pPr lvl="1"/>
            <a:r>
              <a:rPr sz="3200" dirty="0"/>
              <a:t>Think about which ideas are absolute essential to your argument, get rid of everything else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Editing Your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4000" dirty="0"/>
              <a:t>Read it out loud</a:t>
            </a:r>
          </a:p>
          <a:p>
            <a:pPr lvl="1"/>
            <a:r>
              <a:rPr sz="4000" dirty="0"/>
              <a:t>Have a friend read it</a:t>
            </a:r>
          </a:p>
          <a:p>
            <a:pPr lvl="1"/>
            <a:r>
              <a:rPr sz="4000" dirty="0"/>
              <a:t>Walk away for a while and come back to it later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482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Writing Tips</vt:lpstr>
      <vt:lpstr>The Purpose of Scientific Writing</vt:lpstr>
      <vt:lpstr>Good Writing Habits</vt:lpstr>
      <vt:lpstr>If you can’t think of what to write,</vt:lpstr>
      <vt:lpstr>Good Writing Style</vt:lpstr>
      <vt:lpstr>Active versus Passive Voice</vt:lpstr>
      <vt:lpstr>Transition Words</vt:lpstr>
      <vt:lpstr>Concise-ness</vt:lpstr>
      <vt:lpstr>Editing Your Writing</vt:lpstr>
      <vt:lpstr>Formatting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Tips</dc:title>
  <dc:creator>Dr. Kayla Jordan</dc:creator>
  <cp:keywords/>
  <cp:lastModifiedBy>Roozbeh Sadeghian</cp:lastModifiedBy>
  <cp:revision>2</cp:revision>
  <dcterms:created xsi:type="dcterms:W3CDTF">2021-01-26T16:14:19Z</dcterms:created>
  <dcterms:modified xsi:type="dcterms:W3CDTF">2022-02-23T19:56:22Z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1/26/2021</vt:lpwstr>
  </property>
  <property fmtid="{D5CDD505-2E9C-101B-9397-08002B2CF9AE}" pid="3" name="output">
    <vt:lpwstr/>
  </property>
</Properties>
</file>