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5"/>
  </p:notesMasterIdLst>
  <p:handoutMasterIdLst>
    <p:handoutMasterId r:id="rId16"/>
  </p:handoutMasterIdLst>
  <p:sldIdLst>
    <p:sldId id="256" r:id="rId10"/>
    <p:sldId id="257" r:id="rId11"/>
    <p:sldId id="259" r:id="rId12"/>
    <p:sldId id="260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99728" autoAdjust="0"/>
  </p:normalViewPr>
  <p:slideViewPr>
    <p:cSldViewPr snapToGrid="0">
      <p:cViewPr varScale="1">
        <p:scale>
          <a:sx n="54" d="100"/>
          <a:sy n="54" d="100"/>
        </p:scale>
        <p:origin x="124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Presentation about the organization structure for ExxonMobil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Youmna</a:t>
            </a:r>
            <a:r>
              <a:rPr lang="en-US" dirty="0"/>
              <a:t> Mahmoud, Tommy </a:t>
            </a:r>
            <a:r>
              <a:rPr lang="en-US" dirty="0" err="1"/>
              <a:t>Baronner</a:t>
            </a:r>
            <a:r>
              <a:rPr lang="en-US" dirty="0"/>
              <a:t> &amp; Rushabh Barbhaya</a:t>
            </a:r>
          </a:p>
          <a:p>
            <a:endParaRPr lang="en-US" dirty="0"/>
          </a:p>
          <a:p>
            <a:r>
              <a:rPr lang="en-US" dirty="0"/>
              <a:t>9/15/2018</a:t>
            </a:r>
          </a:p>
        </p:txBody>
      </p:sp>
      <p:pic>
        <p:nvPicPr>
          <p:cNvPr id="1026" name="Picture 2" descr="Image result for exxon mobil">
            <a:extLst>
              <a:ext uri="{FF2B5EF4-FFF2-40B4-BE49-F238E27FC236}">
                <a16:creationId xmlns:a16="http://schemas.microsoft.com/office/drawing/2014/main" id="{D78CD0A0-C6D4-4BAD-9F99-759432E57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725705"/>
            <a:ext cx="5192060" cy="13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https://lh3.googleusercontent.com/Ki0AP1o2bbd_1N1DdCSlPsiWDUyMke1YwdHHeypri_OG3nf1Tfn20UtiDi0JazWf1nYrb8HkAbXkck-8DAj6_1Syl2ZBfwwViC8Fox11Q_pcPyk9sAJbDq6JZYjvvYTl-2BDXnyr14M">
            <a:extLst>
              <a:ext uri="{FF2B5EF4-FFF2-40B4-BE49-F238E27FC236}">
                <a16:creationId xmlns:a16="http://schemas.microsoft.com/office/drawing/2014/main" id="{05CC3F44-E4CE-4FAF-9133-F08AA503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9050"/>
            <a:ext cx="9144000" cy="427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A1AE7-882B-4F64-9845-7F0181C858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Core Products</a:t>
            </a:r>
          </a:p>
          <a:p>
            <a:r>
              <a:rPr lang="en-US" dirty="0"/>
              <a:t>Which structure?</a:t>
            </a:r>
          </a:p>
          <a:p>
            <a:r>
              <a:rPr lang="en-US" dirty="0"/>
              <a:t>Reason for this structure? i.e. communication, 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0A640-D54D-47B6-AAC5-D0FE462645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86CEFA-7B1F-4084-9CAE-7F13705F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thoughts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BE516-D220-4806-A1A6-EE7B563FC4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677B4A-6452-42FA-B797-7A518888A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structure works perfectly fine. This company is in its sustenance period (est. 1882).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9514A8-6C2B-46AB-8267-51E5C52F23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136D941-BE2B-46AF-A889-EE2D9740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appropriate?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4AA137-C5D2-4951-AEBC-4B472A195E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Youmna</a:t>
            </a:r>
            <a:r>
              <a:rPr lang="en-US" dirty="0"/>
              <a:t> Mahmoud, Tommy </a:t>
            </a:r>
            <a:r>
              <a:rPr lang="en-US" dirty="0" err="1"/>
              <a:t>Baronner</a:t>
            </a:r>
            <a:r>
              <a:rPr lang="en-US"/>
              <a:t> &amp; Rushabh Barbhaya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37862</TotalTime>
  <Words>68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PowerPoint Presentation</vt:lpstr>
      <vt:lpstr>Our thoughts</vt:lpstr>
      <vt:lpstr>Is this appropriate?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Rushabh Barbhaya</dc:creator>
  <cp:lastModifiedBy>Rushabh Barbhaya</cp:lastModifiedBy>
  <cp:revision>957</cp:revision>
  <cp:lastPrinted>2016-08-09T14:57:31Z</cp:lastPrinted>
  <dcterms:created xsi:type="dcterms:W3CDTF">2013-11-01T14:42:31Z</dcterms:created>
  <dcterms:modified xsi:type="dcterms:W3CDTF">2018-09-16T17:23:20Z</dcterms:modified>
</cp:coreProperties>
</file>