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E78A-90C7-40BB-BA05-63A0AB08D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F8067-1468-4A31-9D4D-CAF79527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9B32-25D2-40EE-9234-BA706B8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93AD-0A83-46EA-8352-F65975D0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19EA-E5BA-42C4-B1D5-0ECACAC6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2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FE08-809D-4F14-949D-E37C2139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35C4B-B057-4B73-8CAC-B41508FB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5BC2-53D8-49B4-863E-0D13AE0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FDD7-5BB9-4D4A-A710-C3696748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2F3F-1962-450D-B6EF-9533A81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336C3-42A5-4ED7-82BD-E09BA36A3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B0B0-6987-4A21-9975-C71CA8B7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B3CA-9836-4875-8B00-658130DC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A9CC-0312-466B-BAC6-4BA077C7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A18F-B233-4F36-B051-0D35FC26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4A83-D34B-4107-A6FE-87873682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EDE7-0806-48B6-B0C5-8EF8CC79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6DF2-7E1E-48FC-BC5B-BB930B68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A43B-2558-45C1-9395-492EAB3A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A0C8-D2DA-4756-9C2E-54F7190A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4739-2A31-441F-85A1-FCE4D897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7F8E-8F7B-4E16-8BCE-68754C47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8E37-C4E6-4B18-A905-D3BB2A3F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C629-79C4-4B21-A2AC-5C406EA4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01F4-B74B-4A0B-B21A-7CE826EF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F314-2382-46BC-87C9-81E8C0BB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5A3C-440B-4277-A986-E3E868FE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9559-AB5D-42E5-8D47-C5A7F00E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32DA7-226D-4A4F-B471-75CBAB2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858D-5CD2-4553-AE84-93EBB56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E95F5-8533-4E60-8F95-97A8AB32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1C1B-729D-4C79-A7E2-6DB44FE8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9F30-7044-46C9-A820-65D85E6F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C7CA9-D085-4DD9-AF98-AF5BFA78D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C0546-8FB7-47D0-9C57-B3AFF64B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7533-FBB2-4357-9767-7EB1F662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C66DF-4EDA-47A6-B200-5A8BD542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11430-E99B-4212-8E51-8E4F9BAD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7ECE9-4A91-4136-9B18-78E02E18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A8E-5EDC-4230-9D55-0F5A53D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CBC9-5568-47FB-A5EE-A2F21DE9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A0AFD-3879-4CF9-97A0-BDE77B8B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38590-023A-4436-A0F2-D657BFE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7C5F6-08EC-41F5-87F4-2A45BB49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02D8E-7D42-4A8A-81DC-A403A22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FF7FC-B642-4133-90C3-9350F67C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3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1774-078B-4277-BCFB-CDE7BBDF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2034-DCBC-492F-A9CF-1AD36ECC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AA02-7A0C-44EF-BC2E-42AAF8469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9E09-80F6-4356-9C62-FA0A431C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67A9-74F3-4E91-B03C-7B7AD394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AD5F-B19A-428F-A86B-322494E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89F7-2421-443C-AAD4-1510CAB0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A6895-7E6F-40C2-B328-8C431A5D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8E40-A452-4A53-960C-302219E0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D918-5393-460E-87E1-FCC085B9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B875-5605-4E49-8E8F-0C741390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C4B7-9F92-46E6-95B4-2E284F78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A29DD-0E59-41AF-8058-D489FBA9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9EFE-0802-4146-8799-58A64047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5323-0CE7-4369-B8CE-5B66C4B74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84E2-5312-45EF-B7FA-EA243B8CBE6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7C86-D749-4CFD-A97A-A4020EC8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9E58-E269-45EB-AD80-95083AC0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D7B-735B-49C2-B756-99D745C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jp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C65C16-03FE-4D16-8162-84D63321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 vs Scrum Master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CA309439-3BA8-4B94-A658-C774A5018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0" y="1730375"/>
            <a:ext cx="4762500" cy="4762500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EC849F9D-D85E-4A5D-89C0-A561B6DA75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6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9030"/>
    </mc:Choice>
    <mc:Fallback>
      <p:transition advTm="19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C420-65D2-4F61-BDD3-E18C74D0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talk about them?</a:t>
            </a:r>
          </a:p>
        </p:txBody>
      </p:sp>
      <p:pic>
        <p:nvPicPr>
          <p:cNvPr id="6" name="Picture 5" descr="An orange on a table&#10;&#10;Description automatically generated with medium confidence">
            <a:extLst>
              <a:ext uri="{FF2B5EF4-FFF2-40B4-BE49-F238E27FC236}">
                <a16:creationId xmlns:a16="http://schemas.microsoft.com/office/drawing/2014/main" id="{D3454C80-35E8-47FF-8A89-93A06523B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06" y="1939312"/>
            <a:ext cx="2586487" cy="1721818"/>
          </a:xfrm>
          <a:prstGeom prst="rect">
            <a:avLst/>
          </a:prstGeom>
        </p:spPr>
      </p:pic>
      <p:pic>
        <p:nvPicPr>
          <p:cNvPr id="4" name="Picture 3" descr="A red apple on a tree&#10;&#10;Description automatically generated with low confidence">
            <a:extLst>
              <a:ext uri="{FF2B5EF4-FFF2-40B4-BE49-F238E27FC236}">
                <a16:creationId xmlns:a16="http://schemas.microsoft.com/office/drawing/2014/main" id="{AC444F12-EC9D-4F94-B2F6-5F2724575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62" y="1838041"/>
            <a:ext cx="1284419" cy="1924359"/>
          </a:xfrm>
          <a:prstGeom prst="rect">
            <a:avLst/>
          </a:prstGeom>
        </p:spPr>
      </p:pic>
      <p:pic>
        <p:nvPicPr>
          <p:cNvPr id="16" name="Picture 15" descr="A person in a football uniform kicking a football ball&#10;&#10;Description automatically generated with low confidence">
            <a:extLst>
              <a:ext uri="{FF2B5EF4-FFF2-40B4-BE49-F238E27FC236}">
                <a16:creationId xmlns:a16="http://schemas.microsoft.com/office/drawing/2014/main" id="{90EEF063-903B-4398-BD9F-54F7C9A7F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51" y="4157932"/>
            <a:ext cx="3146627" cy="2245743"/>
          </a:xfrm>
          <a:prstGeom prst="rect">
            <a:avLst/>
          </a:prstGeom>
        </p:spPr>
      </p:pic>
      <p:pic>
        <p:nvPicPr>
          <p:cNvPr id="18" name="Picture 17" descr="A group of football players on a field&#10;&#10;Description automatically generated with medium confidence">
            <a:extLst>
              <a:ext uri="{FF2B5EF4-FFF2-40B4-BE49-F238E27FC236}">
                <a16:creationId xmlns:a16="http://schemas.microsoft.com/office/drawing/2014/main" id="{EFB3D298-20AE-48AB-AE20-B70857079D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026"/>
          <a:stretch/>
        </p:blipFill>
        <p:spPr>
          <a:xfrm>
            <a:off x="8301307" y="3959225"/>
            <a:ext cx="3585893" cy="2533650"/>
          </a:xfrm>
          <a:prstGeom prst="rect">
            <a:avLst/>
          </a:prstGeom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1248E34A-0D50-468C-B5A6-F7F3579F85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525"/>
    </mc:Choice>
    <mc:Fallback>
      <p:transition advTm="20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</Words>
  <Application>Microsoft Office PowerPoint</Application>
  <PresentationFormat>Widescreen</PresentationFormat>
  <Paragraphs>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Manager vs Scrum Master</vt:lpstr>
      <vt:lpstr>Why is it important to talk about them?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 vs Scrum Master</dc:title>
  <dc:creator>Rushabh Barbhaya</dc:creator>
  <cp:lastModifiedBy>Rushabh Barbhaya</cp:lastModifiedBy>
  <cp:revision>1</cp:revision>
  <dcterms:created xsi:type="dcterms:W3CDTF">2021-11-29T02:57:13Z</dcterms:created>
  <dcterms:modified xsi:type="dcterms:W3CDTF">2021-11-29T04:34:31Z</dcterms:modified>
</cp:coreProperties>
</file>