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79" r:id="rId3"/>
    <p:sldId id="301" r:id="rId4"/>
    <p:sldId id="304" r:id="rId5"/>
    <p:sldId id="305" r:id="rId6"/>
    <p:sldId id="306" r:id="rId7"/>
    <p:sldId id="303" r:id="rId8"/>
    <p:sldId id="281" r:id="rId9"/>
    <p:sldId id="307" r:id="rId10"/>
    <p:sldId id="309" r:id="rId11"/>
    <p:sldId id="283" r:id="rId12"/>
    <p:sldId id="284" r:id="rId13"/>
    <p:sldId id="285" r:id="rId14"/>
    <p:sldId id="286" r:id="rId15"/>
    <p:sldId id="287" r:id="rId16"/>
    <p:sldId id="288" r:id="rId17"/>
    <p:sldId id="289" r:id="rId18"/>
    <p:sldId id="290" r:id="rId19"/>
    <p:sldId id="30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441FA5-19DA-4262-BCD1-FA241F52E5D9}" v="1" dt="2020-06-28T16:58:52.5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userId="9a1de5d9-ef37-4084-a3b7-42c43348f70f" providerId="ADAL" clId="{50F0C681-5547-4B42-8575-DA61EBBA6695}"/>
    <pc:docChg chg="custSel addSld delSld modSld sldOrd">
      <pc:chgData name="Brian" userId="9a1de5d9-ef37-4084-a3b7-42c43348f70f" providerId="ADAL" clId="{50F0C681-5547-4B42-8575-DA61EBBA6695}" dt="2020-05-09T13:59:32.864" v="3775"/>
      <pc:docMkLst>
        <pc:docMk/>
      </pc:docMkLst>
      <pc:sldChg chg="modSp mod">
        <pc:chgData name="Brian" userId="9a1de5d9-ef37-4084-a3b7-42c43348f70f" providerId="ADAL" clId="{50F0C681-5547-4B42-8575-DA61EBBA6695}" dt="2020-05-09T13:48:28.343" v="960" actId="20577"/>
        <pc:sldMkLst>
          <pc:docMk/>
          <pc:sldMk cId="2623421601" sldId="281"/>
        </pc:sldMkLst>
        <pc:spChg chg="mod">
          <ac:chgData name="Brian" userId="9a1de5d9-ef37-4084-a3b7-42c43348f70f" providerId="ADAL" clId="{50F0C681-5547-4B42-8575-DA61EBBA6695}" dt="2020-05-09T13:48:28.343" v="960" actId="20577"/>
          <ac:spMkLst>
            <pc:docMk/>
            <pc:sldMk cId="2623421601" sldId="281"/>
            <ac:spMk id="2" creationId="{1B802B21-4C08-42B8-A8DD-B4F8DB6BE2A1}"/>
          </ac:spMkLst>
        </pc:spChg>
      </pc:sldChg>
      <pc:sldChg chg="modSp mod">
        <pc:chgData name="Brian" userId="9a1de5d9-ef37-4084-a3b7-42c43348f70f" providerId="ADAL" clId="{50F0C681-5547-4B42-8575-DA61EBBA6695}" dt="2020-05-09T13:59:09.315" v="3761" actId="255"/>
        <pc:sldMkLst>
          <pc:docMk/>
          <pc:sldMk cId="3536215444" sldId="301"/>
        </pc:sldMkLst>
        <pc:spChg chg="mod">
          <ac:chgData name="Brian" userId="9a1de5d9-ef37-4084-a3b7-42c43348f70f" providerId="ADAL" clId="{50F0C681-5547-4B42-8575-DA61EBBA6695}" dt="2020-05-09T13:59:09.315" v="3761" actId="255"/>
          <ac:spMkLst>
            <pc:docMk/>
            <pc:sldMk cId="3536215444" sldId="301"/>
            <ac:spMk id="3" creationId="{54F8B2DF-0744-4EC4-8383-C6886B88E4E2}"/>
          </ac:spMkLst>
        </pc:spChg>
      </pc:sldChg>
      <pc:sldChg chg="add del">
        <pc:chgData name="Brian" userId="9a1de5d9-ef37-4084-a3b7-42c43348f70f" providerId="ADAL" clId="{50F0C681-5547-4B42-8575-DA61EBBA6695}" dt="2020-05-09T13:48:37.298" v="961" actId="2696"/>
        <pc:sldMkLst>
          <pc:docMk/>
          <pc:sldMk cId="2707383786" sldId="302"/>
        </pc:sldMkLst>
      </pc:sldChg>
      <pc:sldChg chg="new del">
        <pc:chgData name="Brian" userId="9a1de5d9-ef37-4084-a3b7-42c43348f70f" providerId="ADAL" clId="{50F0C681-5547-4B42-8575-DA61EBBA6695}" dt="2020-05-09T13:46:10.391" v="476" actId="2696"/>
        <pc:sldMkLst>
          <pc:docMk/>
          <pc:sldMk cId="243678275" sldId="303"/>
        </pc:sldMkLst>
      </pc:sldChg>
      <pc:sldChg chg="modSp add mod ord">
        <pc:chgData name="Brian" userId="9a1de5d9-ef37-4084-a3b7-42c43348f70f" providerId="ADAL" clId="{50F0C681-5547-4B42-8575-DA61EBBA6695}" dt="2020-05-09T13:59:32.864" v="3775"/>
        <pc:sldMkLst>
          <pc:docMk/>
          <pc:sldMk cId="3255934883" sldId="303"/>
        </pc:sldMkLst>
        <pc:spChg chg="mod">
          <ac:chgData name="Brian" userId="9a1de5d9-ef37-4084-a3b7-42c43348f70f" providerId="ADAL" clId="{50F0C681-5547-4B42-8575-DA61EBBA6695}" dt="2020-05-09T13:59:32.864" v="3775"/>
          <ac:spMkLst>
            <pc:docMk/>
            <pc:sldMk cId="3255934883" sldId="303"/>
            <ac:spMk id="3" creationId="{54F8B2DF-0744-4EC4-8383-C6886B88E4E2}"/>
          </ac:spMkLst>
        </pc:spChg>
      </pc:sldChg>
      <pc:sldChg chg="modSp add mod">
        <pc:chgData name="Brian" userId="9a1de5d9-ef37-4084-a3b7-42c43348f70f" providerId="ADAL" clId="{50F0C681-5547-4B42-8575-DA61EBBA6695}" dt="2020-05-09T13:59:15.032" v="3765"/>
        <pc:sldMkLst>
          <pc:docMk/>
          <pc:sldMk cId="2133987702" sldId="304"/>
        </pc:sldMkLst>
        <pc:spChg chg="mod">
          <ac:chgData name="Brian" userId="9a1de5d9-ef37-4084-a3b7-42c43348f70f" providerId="ADAL" clId="{50F0C681-5547-4B42-8575-DA61EBBA6695}" dt="2020-05-09T13:59:15.032" v="3765"/>
          <ac:spMkLst>
            <pc:docMk/>
            <pc:sldMk cId="2133987702" sldId="304"/>
            <ac:spMk id="3" creationId="{54F8B2DF-0744-4EC4-8383-C6886B88E4E2}"/>
          </ac:spMkLst>
        </pc:spChg>
      </pc:sldChg>
      <pc:sldChg chg="modSp add mod">
        <pc:chgData name="Brian" userId="9a1de5d9-ef37-4084-a3b7-42c43348f70f" providerId="ADAL" clId="{50F0C681-5547-4B42-8575-DA61EBBA6695}" dt="2020-05-09T13:59:21.178" v="3769"/>
        <pc:sldMkLst>
          <pc:docMk/>
          <pc:sldMk cId="334982945" sldId="305"/>
        </pc:sldMkLst>
        <pc:spChg chg="mod">
          <ac:chgData name="Brian" userId="9a1de5d9-ef37-4084-a3b7-42c43348f70f" providerId="ADAL" clId="{50F0C681-5547-4B42-8575-DA61EBBA6695}" dt="2020-05-09T13:59:21.178" v="3769"/>
          <ac:spMkLst>
            <pc:docMk/>
            <pc:sldMk cId="334982945" sldId="305"/>
            <ac:spMk id="3" creationId="{54F8B2DF-0744-4EC4-8383-C6886B88E4E2}"/>
          </ac:spMkLst>
        </pc:spChg>
      </pc:sldChg>
      <pc:sldChg chg="modSp add mod">
        <pc:chgData name="Brian" userId="9a1de5d9-ef37-4084-a3b7-42c43348f70f" providerId="ADAL" clId="{50F0C681-5547-4B42-8575-DA61EBBA6695}" dt="2020-05-09T13:59:27.255" v="3771"/>
        <pc:sldMkLst>
          <pc:docMk/>
          <pc:sldMk cId="3773073420" sldId="306"/>
        </pc:sldMkLst>
        <pc:spChg chg="mod">
          <ac:chgData name="Brian" userId="9a1de5d9-ef37-4084-a3b7-42c43348f70f" providerId="ADAL" clId="{50F0C681-5547-4B42-8575-DA61EBBA6695}" dt="2020-05-09T13:59:27.255" v="3771"/>
          <ac:spMkLst>
            <pc:docMk/>
            <pc:sldMk cId="3773073420" sldId="306"/>
            <ac:spMk id="3" creationId="{54F8B2DF-0744-4EC4-8383-C6886B88E4E2}"/>
          </ac:spMkLst>
        </pc:spChg>
      </pc:sldChg>
    </pc:docChg>
  </pc:docChgLst>
  <pc:docChgLst>
    <pc:chgData name="Brian" userId="9a1de5d9-ef37-4084-a3b7-42c43348f70f" providerId="ADAL" clId="{8A441FA5-19DA-4262-BCD1-FA241F52E5D9}"/>
    <pc:docChg chg="modSld">
      <pc:chgData name="Brian" userId="9a1de5d9-ef37-4084-a3b7-42c43348f70f" providerId="ADAL" clId="{8A441FA5-19DA-4262-BCD1-FA241F52E5D9}" dt="2020-06-28T16:58:59.461" v="5" actId="20577"/>
      <pc:docMkLst>
        <pc:docMk/>
      </pc:docMkLst>
      <pc:sldChg chg="modSp mod">
        <pc:chgData name="Brian" userId="9a1de5d9-ef37-4084-a3b7-42c43348f70f" providerId="ADAL" clId="{8A441FA5-19DA-4262-BCD1-FA241F52E5D9}" dt="2020-06-28T16:58:59.461" v="5" actId="20577"/>
        <pc:sldMkLst>
          <pc:docMk/>
          <pc:sldMk cId="2465739076" sldId="307"/>
        </pc:sldMkLst>
        <pc:spChg chg="mod">
          <ac:chgData name="Brian" userId="9a1de5d9-ef37-4084-a3b7-42c43348f70f" providerId="ADAL" clId="{8A441FA5-19DA-4262-BCD1-FA241F52E5D9}" dt="2020-06-28T16:58:59.461" v="5" actId="20577"/>
          <ac:spMkLst>
            <pc:docMk/>
            <pc:sldMk cId="2465739076" sldId="307"/>
            <ac:spMk id="3" creationId="{1FC697B8-1BE8-4260-A54A-C0F27DE2DB5D}"/>
          </ac:spMkLst>
        </pc:spChg>
      </pc:sldChg>
    </pc:docChg>
  </pc:docChgLst>
  <pc:docChgLst>
    <pc:chgData name="Brian" userId="9a1de5d9-ef37-4084-a3b7-42c43348f70f" providerId="ADAL" clId="{FF93E305-9877-4E91-8AFC-C42B97DFE277}"/>
    <pc:docChg chg="custSel addSld delSld modSld">
      <pc:chgData name="Brian" userId="9a1de5d9-ef37-4084-a3b7-42c43348f70f" providerId="ADAL" clId="{FF93E305-9877-4E91-8AFC-C42B97DFE277}" dt="2020-05-25T14:22:14.471" v="5540" actId="20577"/>
      <pc:docMkLst>
        <pc:docMk/>
      </pc:docMkLst>
      <pc:sldChg chg="delSp modSp mod">
        <pc:chgData name="Brian" userId="9a1de5d9-ef37-4084-a3b7-42c43348f70f" providerId="ADAL" clId="{FF93E305-9877-4E91-8AFC-C42B97DFE277}" dt="2020-05-25T13:19:10.192" v="5"/>
        <pc:sldMkLst>
          <pc:docMk/>
          <pc:sldMk cId="2623421601" sldId="281"/>
        </pc:sldMkLst>
        <pc:spChg chg="del mod">
          <ac:chgData name="Brian" userId="9a1de5d9-ef37-4084-a3b7-42c43348f70f" providerId="ADAL" clId="{FF93E305-9877-4E91-8AFC-C42B97DFE277}" dt="2020-05-25T13:19:10.192" v="5"/>
          <ac:spMkLst>
            <pc:docMk/>
            <pc:sldMk cId="2623421601" sldId="281"/>
            <ac:spMk id="5" creationId="{877E5EE2-3A0B-4949-8978-4ED9685B9F75}"/>
          </ac:spMkLst>
        </pc:spChg>
      </pc:sldChg>
      <pc:sldChg chg="delSp modSp del mod">
        <pc:chgData name="Brian" userId="9a1de5d9-ef37-4084-a3b7-42c43348f70f" providerId="ADAL" clId="{FF93E305-9877-4E91-8AFC-C42B97DFE277}" dt="2020-05-25T13:20:06.615" v="66" actId="2696"/>
        <pc:sldMkLst>
          <pc:docMk/>
          <pc:sldMk cId="2033373679" sldId="282"/>
        </pc:sldMkLst>
        <pc:spChg chg="del mod">
          <ac:chgData name="Brian" userId="9a1de5d9-ef37-4084-a3b7-42c43348f70f" providerId="ADAL" clId="{FF93E305-9877-4E91-8AFC-C42B97DFE277}" dt="2020-05-25T13:19:05.851" v="2"/>
          <ac:spMkLst>
            <pc:docMk/>
            <pc:sldMk cId="2033373679" sldId="282"/>
            <ac:spMk id="5" creationId="{152FDB31-937A-40CA-91BD-CB2520663877}"/>
          </ac:spMkLst>
        </pc:spChg>
      </pc:sldChg>
      <pc:sldChg chg="modSp mod">
        <pc:chgData name="Brian" userId="9a1de5d9-ef37-4084-a3b7-42c43348f70f" providerId="ADAL" clId="{FF93E305-9877-4E91-8AFC-C42B97DFE277}" dt="2020-05-25T13:45:09.700" v="1290" actId="20577"/>
        <pc:sldMkLst>
          <pc:docMk/>
          <pc:sldMk cId="3844972546" sldId="283"/>
        </pc:sldMkLst>
        <pc:spChg chg="mod">
          <ac:chgData name="Brian" userId="9a1de5d9-ef37-4084-a3b7-42c43348f70f" providerId="ADAL" clId="{FF93E305-9877-4E91-8AFC-C42B97DFE277}" dt="2020-05-25T13:45:09.700" v="1290" actId="20577"/>
          <ac:spMkLst>
            <pc:docMk/>
            <pc:sldMk cId="3844972546" sldId="283"/>
            <ac:spMk id="3" creationId="{A0E3E33D-E47E-4D2B-A6C5-6FE690F412DC}"/>
          </ac:spMkLst>
        </pc:spChg>
      </pc:sldChg>
      <pc:sldChg chg="modSp mod">
        <pc:chgData name="Brian" userId="9a1de5d9-ef37-4084-a3b7-42c43348f70f" providerId="ADAL" clId="{FF93E305-9877-4E91-8AFC-C42B97DFE277}" dt="2020-05-25T13:46:40.160" v="1630" actId="5793"/>
        <pc:sldMkLst>
          <pc:docMk/>
          <pc:sldMk cId="48163448" sldId="284"/>
        </pc:sldMkLst>
        <pc:spChg chg="mod">
          <ac:chgData name="Brian" userId="9a1de5d9-ef37-4084-a3b7-42c43348f70f" providerId="ADAL" clId="{FF93E305-9877-4E91-8AFC-C42B97DFE277}" dt="2020-05-25T13:46:40.160" v="1630" actId="5793"/>
          <ac:spMkLst>
            <pc:docMk/>
            <pc:sldMk cId="48163448" sldId="284"/>
            <ac:spMk id="3" creationId="{A0E3E33D-E47E-4D2B-A6C5-6FE690F412DC}"/>
          </ac:spMkLst>
        </pc:spChg>
      </pc:sldChg>
      <pc:sldChg chg="modSp mod">
        <pc:chgData name="Brian" userId="9a1de5d9-ef37-4084-a3b7-42c43348f70f" providerId="ADAL" clId="{FF93E305-9877-4E91-8AFC-C42B97DFE277}" dt="2020-05-25T13:48:49.578" v="2120" actId="255"/>
        <pc:sldMkLst>
          <pc:docMk/>
          <pc:sldMk cId="3274501882" sldId="285"/>
        </pc:sldMkLst>
        <pc:spChg chg="mod">
          <ac:chgData name="Brian" userId="9a1de5d9-ef37-4084-a3b7-42c43348f70f" providerId="ADAL" clId="{FF93E305-9877-4E91-8AFC-C42B97DFE277}" dt="2020-05-25T13:48:49.578" v="2120" actId="255"/>
          <ac:spMkLst>
            <pc:docMk/>
            <pc:sldMk cId="3274501882" sldId="285"/>
            <ac:spMk id="3" creationId="{A0E3E33D-E47E-4D2B-A6C5-6FE690F412DC}"/>
          </ac:spMkLst>
        </pc:spChg>
      </pc:sldChg>
      <pc:sldChg chg="modSp mod">
        <pc:chgData name="Brian" userId="9a1de5d9-ef37-4084-a3b7-42c43348f70f" providerId="ADAL" clId="{FF93E305-9877-4E91-8AFC-C42B97DFE277}" dt="2020-05-25T13:51:28.384" v="2804" actId="20577"/>
        <pc:sldMkLst>
          <pc:docMk/>
          <pc:sldMk cId="2677960665" sldId="286"/>
        </pc:sldMkLst>
        <pc:spChg chg="mod">
          <ac:chgData name="Brian" userId="9a1de5d9-ef37-4084-a3b7-42c43348f70f" providerId="ADAL" clId="{FF93E305-9877-4E91-8AFC-C42B97DFE277}" dt="2020-05-25T13:51:28.384" v="2804" actId="20577"/>
          <ac:spMkLst>
            <pc:docMk/>
            <pc:sldMk cId="2677960665" sldId="286"/>
            <ac:spMk id="3" creationId="{A0E3E33D-E47E-4D2B-A6C5-6FE690F412DC}"/>
          </ac:spMkLst>
        </pc:spChg>
      </pc:sldChg>
      <pc:sldChg chg="modSp mod">
        <pc:chgData name="Brian" userId="9a1de5d9-ef37-4084-a3b7-42c43348f70f" providerId="ADAL" clId="{FF93E305-9877-4E91-8AFC-C42B97DFE277}" dt="2020-05-25T13:54:32.098" v="3418" actId="20577"/>
        <pc:sldMkLst>
          <pc:docMk/>
          <pc:sldMk cId="1352195864" sldId="287"/>
        </pc:sldMkLst>
        <pc:spChg chg="mod">
          <ac:chgData name="Brian" userId="9a1de5d9-ef37-4084-a3b7-42c43348f70f" providerId="ADAL" clId="{FF93E305-9877-4E91-8AFC-C42B97DFE277}" dt="2020-05-25T13:51:56.033" v="2840" actId="20577"/>
          <ac:spMkLst>
            <pc:docMk/>
            <pc:sldMk cId="1352195864" sldId="287"/>
            <ac:spMk id="2" creationId="{CD063FCE-6B28-41A3-8C89-F61A7183EFAC}"/>
          </ac:spMkLst>
        </pc:spChg>
        <pc:spChg chg="mod">
          <ac:chgData name="Brian" userId="9a1de5d9-ef37-4084-a3b7-42c43348f70f" providerId="ADAL" clId="{FF93E305-9877-4E91-8AFC-C42B97DFE277}" dt="2020-05-25T13:54:32.098" v="3418" actId="20577"/>
          <ac:spMkLst>
            <pc:docMk/>
            <pc:sldMk cId="1352195864" sldId="287"/>
            <ac:spMk id="3" creationId="{A0E3E33D-E47E-4D2B-A6C5-6FE690F412DC}"/>
          </ac:spMkLst>
        </pc:spChg>
      </pc:sldChg>
      <pc:sldChg chg="modSp mod">
        <pc:chgData name="Brian" userId="9a1de5d9-ef37-4084-a3b7-42c43348f70f" providerId="ADAL" clId="{FF93E305-9877-4E91-8AFC-C42B97DFE277}" dt="2020-05-25T13:56:16.776" v="3683" actId="20577"/>
        <pc:sldMkLst>
          <pc:docMk/>
          <pc:sldMk cId="444074325" sldId="288"/>
        </pc:sldMkLst>
        <pc:spChg chg="mod">
          <ac:chgData name="Brian" userId="9a1de5d9-ef37-4084-a3b7-42c43348f70f" providerId="ADAL" clId="{FF93E305-9877-4E91-8AFC-C42B97DFE277}" dt="2020-05-25T13:56:16.776" v="3683" actId="20577"/>
          <ac:spMkLst>
            <pc:docMk/>
            <pc:sldMk cId="444074325" sldId="288"/>
            <ac:spMk id="3" creationId="{A0E3E33D-E47E-4D2B-A6C5-6FE690F412DC}"/>
          </ac:spMkLst>
        </pc:spChg>
      </pc:sldChg>
      <pc:sldChg chg="modSp mod">
        <pc:chgData name="Brian" userId="9a1de5d9-ef37-4084-a3b7-42c43348f70f" providerId="ADAL" clId="{FF93E305-9877-4E91-8AFC-C42B97DFE277}" dt="2020-05-25T13:58:06.504" v="4150" actId="20577"/>
        <pc:sldMkLst>
          <pc:docMk/>
          <pc:sldMk cId="645247340" sldId="289"/>
        </pc:sldMkLst>
        <pc:spChg chg="mod">
          <ac:chgData name="Brian" userId="9a1de5d9-ef37-4084-a3b7-42c43348f70f" providerId="ADAL" clId="{FF93E305-9877-4E91-8AFC-C42B97DFE277}" dt="2020-05-25T13:58:06.504" v="4150" actId="20577"/>
          <ac:spMkLst>
            <pc:docMk/>
            <pc:sldMk cId="645247340" sldId="289"/>
            <ac:spMk id="3" creationId="{A0E3E33D-E47E-4D2B-A6C5-6FE690F412DC}"/>
          </ac:spMkLst>
        </pc:spChg>
      </pc:sldChg>
      <pc:sldChg chg="modSp mod">
        <pc:chgData name="Brian" userId="9a1de5d9-ef37-4084-a3b7-42c43348f70f" providerId="ADAL" clId="{FF93E305-9877-4E91-8AFC-C42B97DFE277}" dt="2020-05-25T14:04:02.827" v="4617" actId="20577"/>
        <pc:sldMkLst>
          <pc:docMk/>
          <pc:sldMk cId="1408485264" sldId="290"/>
        </pc:sldMkLst>
        <pc:spChg chg="mod">
          <ac:chgData name="Brian" userId="9a1de5d9-ef37-4084-a3b7-42c43348f70f" providerId="ADAL" clId="{FF93E305-9877-4E91-8AFC-C42B97DFE277}" dt="2020-05-25T14:04:02.827" v="4617" actId="20577"/>
          <ac:spMkLst>
            <pc:docMk/>
            <pc:sldMk cId="1408485264" sldId="290"/>
            <ac:spMk id="3" creationId="{A0E3E33D-E47E-4D2B-A6C5-6FE690F412DC}"/>
          </ac:spMkLst>
        </pc:spChg>
      </pc:sldChg>
      <pc:sldChg chg="modSp add mod">
        <pc:chgData name="Brian" userId="9a1de5d9-ef37-4084-a3b7-42c43348f70f" providerId="ADAL" clId="{FF93E305-9877-4E91-8AFC-C42B97DFE277}" dt="2020-05-25T13:20:01.563" v="65" actId="20577"/>
        <pc:sldMkLst>
          <pc:docMk/>
          <pc:sldMk cId="2465739076" sldId="307"/>
        </pc:sldMkLst>
        <pc:spChg chg="mod">
          <ac:chgData name="Brian" userId="9a1de5d9-ef37-4084-a3b7-42c43348f70f" providerId="ADAL" clId="{FF93E305-9877-4E91-8AFC-C42B97DFE277}" dt="2020-05-25T13:20:01.563" v="65" actId="20577"/>
          <ac:spMkLst>
            <pc:docMk/>
            <pc:sldMk cId="2465739076" sldId="307"/>
            <ac:spMk id="3" creationId="{1FC697B8-1BE8-4260-A54A-C0F27DE2DB5D}"/>
          </ac:spMkLst>
        </pc:spChg>
      </pc:sldChg>
      <pc:sldChg chg="modSp new mod">
        <pc:chgData name="Brian" userId="9a1de5d9-ef37-4084-a3b7-42c43348f70f" providerId="ADAL" clId="{FF93E305-9877-4E91-8AFC-C42B97DFE277}" dt="2020-05-25T14:22:14.471" v="5540" actId="20577"/>
        <pc:sldMkLst>
          <pc:docMk/>
          <pc:sldMk cId="745752057" sldId="308"/>
        </pc:sldMkLst>
        <pc:spChg chg="mod">
          <ac:chgData name="Brian" userId="9a1de5d9-ef37-4084-a3b7-42c43348f70f" providerId="ADAL" clId="{FF93E305-9877-4E91-8AFC-C42B97DFE277}" dt="2020-05-25T13:21:55.624" v="80" actId="20577"/>
          <ac:spMkLst>
            <pc:docMk/>
            <pc:sldMk cId="745752057" sldId="308"/>
            <ac:spMk id="2" creationId="{B599B6EA-4204-4592-B66A-E02B26B35B11}"/>
          </ac:spMkLst>
        </pc:spChg>
        <pc:spChg chg="mod">
          <ac:chgData name="Brian" userId="9a1de5d9-ef37-4084-a3b7-42c43348f70f" providerId="ADAL" clId="{FF93E305-9877-4E91-8AFC-C42B97DFE277}" dt="2020-05-25T14:22:14.471" v="5540" actId="20577"/>
          <ac:spMkLst>
            <pc:docMk/>
            <pc:sldMk cId="745752057" sldId="308"/>
            <ac:spMk id="3" creationId="{14926C5B-EFCA-4B95-A04C-07000CF46901}"/>
          </ac:spMkLst>
        </pc:spChg>
      </pc:sldChg>
      <pc:sldChg chg="modSp add mod">
        <pc:chgData name="Brian" userId="9a1de5d9-ef37-4084-a3b7-42c43348f70f" providerId="ADAL" clId="{FF93E305-9877-4E91-8AFC-C42B97DFE277}" dt="2020-05-25T13:42:25.297" v="656" actId="20577"/>
        <pc:sldMkLst>
          <pc:docMk/>
          <pc:sldMk cId="209736689" sldId="309"/>
        </pc:sldMkLst>
        <pc:spChg chg="mod">
          <ac:chgData name="Brian" userId="9a1de5d9-ef37-4084-a3b7-42c43348f70f" providerId="ADAL" clId="{FF93E305-9877-4E91-8AFC-C42B97DFE277}" dt="2020-05-25T13:41:41.064" v="455" actId="20577"/>
          <ac:spMkLst>
            <pc:docMk/>
            <pc:sldMk cId="209736689" sldId="309"/>
            <ac:spMk id="2" creationId="{336C2087-6648-429E-A510-CD6D947CB71B}"/>
          </ac:spMkLst>
        </pc:spChg>
        <pc:spChg chg="mod">
          <ac:chgData name="Brian" userId="9a1de5d9-ef37-4084-a3b7-42c43348f70f" providerId="ADAL" clId="{FF93E305-9877-4E91-8AFC-C42B97DFE277}" dt="2020-05-25T13:42:25.297" v="656" actId="20577"/>
          <ac:spMkLst>
            <pc:docMk/>
            <pc:sldMk cId="209736689" sldId="309"/>
            <ac:spMk id="3" creationId="{1FC697B8-1BE8-4260-A54A-C0F27DE2DB5D}"/>
          </ac:spMkLst>
        </pc:spChg>
      </pc:sldChg>
    </pc:docChg>
  </pc:docChgLst>
  <pc:docChgLst>
    <pc:chgData name="Brian Myers" userId="9a1de5d9-ef37-4084-a3b7-42c43348f70f" providerId="ADAL" clId="{0CA3E470-D309-481E-832E-58185995C372}"/>
    <pc:docChg chg="custSel addSld delSld modSld sldOrd">
      <pc:chgData name="Brian Myers" userId="9a1de5d9-ef37-4084-a3b7-42c43348f70f" providerId="ADAL" clId="{0CA3E470-D309-481E-832E-58185995C372}" dt="2018-11-21T13:53:45.241" v="8360" actId="20577"/>
      <pc:docMkLst>
        <pc:docMk/>
      </pc:docMkLst>
      <pc:sldChg chg="delSp modSp">
        <pc:chgData name="Brian Myers" userId="9a1de5d9-ef37-4084-a3b7-42c43348f70f" providerId="ADAL" clId="{0CA3E470-D309-481E-832E-58185995C372}" dt="2018-11-04T12:55:23.295" v="16" actId="122"/>
        <pc:sldMkLst>
          <pc:docMk/>
          <pc:sldMk cId="1629839833" sldId="256"/>
        </pc:sldMkLst>
        <pc:spChg chg="mod">
          <ac:chgData name="Brian Myers" userId="9a1de5d9-ef37-4084-a3b7-42c43348f70f" providerId="ADAL" clId="{0CA3E470-D309-481E-832E-58185995C372}" dt="2018-11-04T12:55:23.295" v="16" actId="122"/>
          <ac:spMkLst>
            <pc:docMk/>
            <pc:sldMk cId="1629839833" sldId="256"/>
            <ac:spMk id="2" creationId="{00000000-0000-0000-0000-000000000000}"/>
          </ac:spMkLst>
        </pc:spChg>
        <pc:spChg chg="del">
          <ac:chgData name="Brian Myers" userId="9a1de5d9-ef37-4084-a3b7-42c43348f70f" providerId="ADAL" clId="{0CA3E470-D309-481E-832E-58185995C372}" dt="2018-11-04T12:55:19.905" v="15" actId="478"/>
          <ac:spMkLst>
            <pc:docMk/>
            <pc:sldMk cId="1629839833" sldId="256"/>
            <ac:spMk id="3" creationId="{00000000-0000-0000-0000-000000000000}"/>
          </ac:spMkLst>
        </pc:spChg>
      </pc:sldChg>
      <pc:sldChg chg="modSp add ord">
        <pc:chgData name="Brian Myers" userId="9a1de5d9-ef37-4084-a3b7-42c43348f70f" providerId="ADAL" clId="{0CA3E470-D309-481E-832E-58185995C372}" dt="2018-11-04T12:59:28.809" v="582" actId="20577"/>
        <pc:sldMkLst>
          <pc:docMk/>
          <pc:sldMk cId="2638224762" sldId="279"/>
        </pc:sldMkLst>
        <pc:spChg chg="mod">
          <ac:chgData name="Brian Myers" userId="9a1de5d9-ef37-4084-a3b7-42c43348f70f" providerId="ADAL" clId="{0CA3E470-D309-481E-832E-58185995C372}" dt="2018-11-04T12:55:54.888" v="58" actId="20577"/>
          <ac:spMkLst>
            <pc:docMk/>
            <pc:sldMk cId="2638224762" sldId="279"/>
            <ac:spMk id="2" creationId="{40BF5349-4280-4A9D-9C10-A76DA64D14F1}"/>
          </ac:spMkLst>
        </pc:spChg>
        <pc:spChg chg="mod">
          <ac:chgData name="Brian Myers" userId="9a1de5d9-ef37-4084-a3b7-42c43348f70f" providerId="ADAL" clId="{0CA3E470-D309-481E-832E-58185995C372}" dt="2018-11-04T12:59:28.809" v="582" actId="20577"/>
          <ac:spMkLst>
            <pc:docMk/>
            <pc:sldMk cId="2638224762" sldId="279"/>
            <ac:spMk id="3" creationId="{6E1D3D31-D49F-44FB-B4DC-0E7FCEC1BC68}"/>
          </ac:spMkLst>
        </pc:spChg>
      </pc:sldChg>
      <pc:sldChg chg="modSp add">
        <pc:chgData name="Brian Myers" userId="9a1de5d9-ef37-4084-a3b7-42c43348f70f" providerId="ADAL" clId="{0CA3E470-D309-481E-832E-58185995C372}" dt="2018-11-04T13:04:20.108" v="1337" actId="20577"/>
        <pc:sldMkLst>
          <pc:docMk/>
          <pc:sldMk cId="2623421601" sldId="281"/>
        </pc:sldMkLst>
        <pc:spChg chg="mod">
          <ac:chgData name="Brian Myers" userId="9a1de5d9-ef37-4084-a3b7-42c43348f70f" providerId="ADAL" clId="{0CA3E470-D309-481E-832E-58185995C372}" dt="2018-11-04T12:59:46.451" v="594" actId="20577"/>
          <ac:spMkLst>
            <pc:docMk/>
            <pc:sldMk cId="2623421601" sldId="281"/>
            <ac:spMk id="2" creationId="{1B802B21-4C08-42B8-A8DD-B4F8DB6BE2A1}"/>
          </ac:spMkLst>
        </pc:spChg>
        <pc:spChg chg="mod">
          <ac:chgData name="Brian Myers" userId="9a1de5d9-ef37-4084-a3b7-42c43348f70f" providerId="ADAL" clId="{0CA3E470-D309-481E-832E-58185995C372}" dt="2018-11-04T13:04:20.108" v="1337" actId="20577"/>
          <ac:spMkLst>
            <pc:docMk/>
            <pc:sldMk cId="2623421601" sldId="281"/>
            <ac:spMk id="3" creationId="{D7BF84D2-D85C-4A2F-89A9-598213DDE4DE}"/>
          </ac:spMkLst>
        </pc:spChg>
      </pc:sldChg>
      <pc:sldChg chg="modSp add">
        <pc:chgData name="Brian Myers" userId="9a1de5d9-ef37-4084-a3b7-42c43348f70f" providerId="ADAL" clId="{0CA3E470-D309-481E-832E-58185995C372}" dt="2018-11-04T13:10:03.140" v="2717" actId="20577"/>
        <pc:sldMkLst>
          <pc:docMk/>
          <pc:sldMk cId="2033373679" sldId="282"/>
        </pc:sldMkLst>
        <pc:spChg chg="mod">
          <ac:chgData name="Brian Myers" userId="9a1de5d9-ef37-4084-a3b7-42c43348f70f" providerId="ADAL" clId="{0CA3E470-D309-481E-832E-58185995C372}" dt="2018-11-04T13:04:38.451" v="1367" actId="20577"/>
          <ac:spMkLst>
            <pc:docMk/>
            <pc:sldMk cId="2033373679" sldId="282"/>
            <ac:spMk id="2" creationId="{336C2087-6648-429E-A510-CD6D947CB71B}"/>
          </ac:spMkLst>
        </pc:spChg>
        <pc:spChg chg="mod">
          <ac:chgData name="Brian Myers" userId="9a1de5d9-ef37-4084-a3b7-42c43348f70f" providerId="ADAL" clId="{0CA3E470-D309-481E-832E-58185995C372}" dt="2018-11-04T13:10:03.140" v="2717" actId="20577"/>
          <ac:spMkLst>
            <pc:docMk/>
            <pc:sldMk cId="2033373679" sldId="282"/>
            <ac:spMk id="3" creationId="{1FC697B8-1BE8-4260-A54A-C0F27DE2DB5D}"/>
          </ac:spMkLst>
        </pc:spChg>
      </pc:sldChg>
    </pc:docChg>
  </pc:docChgLst>
  <pc:docChgLst>
    <pc:chgData name="Brian Myers" userId="9a1de5d9-ef37-4084-a3b7-42c43348f70f" providerId="ADAL" clId="{9BA507B7-C516-4AE8-82EF-E0C138A993D8}"/>
    <pc:docChg chg="custSel addSld delSld modSld">
      <pc:chgData name="Brian Myers" userId="9a1de5d9-ef37-4084-a3b7-42c43348f70f" providerId="ADAL" clId="{9BA507B7-C516-4AE8-82EF-E0C138A993D8}" dt="2019-01-15T16:21:58.709" v="2614" actId="20577"/>
      <pc:docMkLst>
        <pc:docMk/>
      </pc:docMkLst>
      <pc:sldChg chg="modSp">
        <pc:chgData name="Brian Myers" userId="9a1de5d9-ef37-4084-a3b7-42c43348f70f" providerId="ADAL" clId="{9BA507B7-C516-4AE8-82EF-E0C138A993D8}" dt="2019-01-15T15:56:21.400" v="13" actId="20577"/>
        <pc:sldMkLst>
          <pc:docMk/>
          <pc:sldMk cId="1629839833" sldId="256"/>
        </pc:sldMkLst>
        <pc:spChg chg="mod">
          <ac:chgData name="Brian Myers" userId="9a1de5d9-ef37-4084-a3b7-42c43348f70f" providerId="ADAL" clId="{9BA507B7-C516-4AE8-82EF-E0C138A993D8}" dt="2019-01-15T15:56:21.400" v="13" actId="20577"/>
          <ac:spMkLst>
            <pc:docMk/>
            <pc:sldMk cId="1629839833" sldId="256"/>
            <ac:spMk id="2" creationId="{00000000-0000-0000-0000-000000000000}"/>
          </ac:spMkLst>
        </pc:spChg>
      </pc:sldChg>
      <pc:sldChg chg="del">
        <pc:chgData name="Brian Myers" userId="9a1de5d9-ef37-4084-a3b7-42c43348f70f" providerId="ADAL" clId="{9BA507B7-C516-4AE8-82EF-E0C138A993D8}" dt="2019-01-15T16:09:11.181" v="2116" actId="2696"/>
        <pc:sldMkLst>
          <pc:docMk/>
          <pc:sldMk cId="3864364804" sldId="257"/>
        </pc:sldMkLst>
      </pc:sldChg>
      <pc:sldChg chg="del">
        <pc:chgData name="Brian Myers" userId="9a1de5d9-ef37-4084-a3b7-42c43348f70f" providerId="ADAL" clId="{9BA507B7-C516-4AE8-82EF-E0C138A993D8}" dt="2019-01-15T16:09:14.251" v="2119" actId="2696"/>
        <pc:sldMkLst>
          <pc:docMk/>
          <pc:sldMk cId="970681571" sldId="258"/>
        </pc:sldMkLst>
      </pc:sldChg>
      <pc:sldChg chg="del">
        <pc:chgData name="Brian Myers" userId="9a1de5d9-ef37-4084-a3b7-42c43348f70f" providerId="ADAL" clId="{9BA507B7-C516-4AE8-82EF-E0C138A993D8}" dt="2019-01-15T16:09:16.585" v="2121" actId="2696"/>
        <pc:sldMkLst>
          <pc:docMk/>
          <pc:sldMk cId="1934007695" sldId="263"/>
        </pc:sldMkLst>
      </pc:sldChg>
      <pc:sldChg chg="del">
        <pc:chgData name="Brian Myers" userId="9a1de5d9-ef37-4084-a3b7-42c43348f70f" providerId="ADAL" clId="{9BA507B7-C516-4AE8-82EF-E0C138A993D8}" dt="2019-01-15T16:09:19.543" v="2124" actId="2696"/>
        <pc:sldMkLst>
          <pc:docMk/>
          <pc:sldMk cId="2082353337" sldId="264"/>
        </pc:sldMkLst>
      </pc:sldChg>
      <pc:sldChg chg="del">
        <pc:chgData name="Brian Myers" userId="9a1de5d9-ef37-4084-a3b7-42c43348f70f" providerId="ADAL" clId="{9BA507B7-C516-4AE8-82EF-E0C138A993D8}" dt="2019-01-15T16:09:21.426" v="2125" actId="2696"/>
        <pc:sldMkLst>
          <pc:docMk/>
          <pc:sldMk cId="3411240806" sldId="266"/>
        </pc:sldMkLst>
      </pc:sldChg>
      <pc:sldChg chg="del">
        <pc:chgData name="Brian Myers" userId="9a1de5d9-ef37-4084-a3b7-42c43348f70f" providerId="ADAL" clId="{9BA507B7-C516-4AE8-82EF-E0C138A993D8}" dt="2019-01-15T16:09:17.655" v="2122" actId="2696"/>
        <pc:sldMkLst>
          <pc:docMk/>
          <pc:sldMk cId="2243352596" sldId="270"/>
        </pc:sldMkLst>
      </pc:sldChg>
      <pc:sldChg chg="del">
        <pc:chgData name="Brian Myers" userId="9a1de5d9-ef37-4084-a3b7-42c43348f70f" providerId="ADAL" clId="{9BA507B7-C516-4AE8-82EF-E0C138A993D8}" dt="2019-01-15T15:56:31.045" v="15" actId="2696"/>
        <pc:sldMkLst>
          <pc:docMk/>
          <pc:sldMk cId="4116488630" sldId="276"/>
        </pc:sldMkLst>
      </pc:sldChg>
      <pc:sldChg chg="modSp">
        <pc:chgData name="Brian Myers" userId="9a1de5d9-ef37-4084-a3b7-42c43348f70f" providerId="ADAL" clId="{9BA507B7-C516-4AE8-82EF-E0C138A993D8}" dt="2019-01-15T16:00:51.839" v="856" actId="5793"/>
        <pc:sldMkLst>
          <pc:docMk/>
          <pc:sldMk cId="2638224762" sldId="279"/>
        </pc:sldMkLst>
        <pc:spChg chg="mod">
          <ac:chgData name="Brian Myers" userId="9a1de5d9-ef37-4084-a3b7-42c43348f70f" providerId="ADAL" clId="{9BA507B7-C516-4AE8-82EF-E0C138A993D8}" dt="2019-01-15T15:56:39.727" v="42" actId="20577"/>
          <ac:spMkLst>
            <pc:docMk/>
            <pc:sldMk cId="2638224762" sldId="279"/>
            <ac:spMk id="2" creationId="{40BF5349-4280-4A9D-9C10-A76DA64D14F1}"/>
          </ac:spMkLst>
        </pc:spChg>
        <pc:spChg chg="mod">
          <ac:chgData name="Brian Myers" userId="9a1de5d9-ef37-4084-a3b7-42c43348f70f" providerId="ADAL" clId="{9BA507B7-C516-4AE8-82EF-E0C138A993D8}" dt="2019-01-15T16:00:51.839" v="856" actId="5793"/>
          <ac:spMkLst>
            <pc:docMk/>
            <pc:sldMk cId="2638224762" sldId="279"/>
            <ac:spMk id="3" creationId="{6E1D3D31-D49F-44FB-B4DC-0E7FCEC1BC68}"/>
          </ac:spMkLst>
        </pc:spChg>
      </pc:sldChg>
      <pc:sldChg chg="del">
        <pc:chgData name="Brian Myers" userId="9a1de5d9-ef37-4084-a3b7-42c43348f70f" providerId="ADAL" clId="{9BA507B7-C516-4AE8-82EF-E0C138A993D8}" dt="2019-01-15T16:09:09.373" v="2114" actId="2696"/>
        <pc:sldMkLst>
          <pc:docMk/>
          <pc:sldMk cId="3766367697" sldId="280"/>
        </pc:sldMkLst>
      </pc:sldChg>
      <pc:sldChg chg="addSp modSp">
        <pc:chgData name="Brian Myers" userId="9a1de5d9-ef37-4084-a3b7-42c43348f70f" providerId="ADAL" clId="{9BA507B7-C516-4AE8-82EF-E0C138A993D8}" dt="2019-01-15T16:04:00.187" v="1260" actId="1076"/>
        <pc:sldMkLst>
          <pc:docMk/>
          <pc:sldMk cId="2623421601" sldId="281"/>
        </pc:sldMkLst>
        <pc:spChg chg="mod">
          <ac:chgData name="Brian Myers" userId="9a1de5d9-ef37-4084-a3b7-42c43348f70f" providerId="ADAL" clId="{9BA507B7-C516-4AE8-82EF-E0C138A993D8}" dt="2019-01-15T16:01:05.307" v="882" actId="20577"/>
          <ac:spMkLst>
            <pc:docMk/>
            <pc:sldMk cId="2623421601" sldId="281"/>
            <ac:spMk id="2" creationId="{1B802B21-4C08-42B8-A8DD-B4F8DB6BE2A1}"/>
          </ac:spMkLst>
        </pc:spChg>
        <pc:spChg chg="mod">
          <ac:chgData name="Brian Myers" userId="9a1de5d9-ef37-4084-a3b7-42c43348f70f" providerId="ADAL" clId="{9BA507B7-C516-4AE8-82EF-E0C138A993D8}" dt="2019-01-15T16:03:43.845" v="1255"/>
          <ac:spMkLst>
            <pc:docMk/>
            <pc:sldMk cId="2623421601" sldId="281"/>
            <ac:spMk id="3" creationId="{D7BF84D2-D85C-4A2F-89A9-598213DDE4DE}"/>
          </ac:spMkLst>
        </pc:spChg>
        <pc:spChg chg="add mod">
          <ac:chgData name="Brian Myers" userId="9a1de5d9-ef37-4084-a3b7-42c43348f70f" providerId="ADAL" clId="{9BA507B7-C516-4AE8-82EF-E0C138A993D8}" dt="2019-01-15T16:03:59.017" v="1259" actId="1076"/>
          <ac:spMkLst>
            <pc:docMk/>
            <pc:sldMk cId="2623421601" sldId="281"/>
            <ac:spMk id="5" creationId="{877E5EE2-3A0B-4949-8978-4ED9685B9F75}"/>
          </ac:spMkLst>
        </pc:spChg>
        <pc:picChg chg="add mod">
          <ac:chgData name="Brian Myers" userId="9a1de5d9-ef37-4084-a3b7-42c43348f70f" providerId="ADAL" clId="{9BA507B7-C516-4AE8-82EF-E0C138A993D8}" dt="2019-01-15T16:04:00.187" v="1260" actId="1076"/>
          <ac:picMkLst>
            <pc:docMk/>
            <pc:sldMk cId="2623421601" sldId="281"/>
            <ac:picMk id="3074" creationId="{C58BDE14-12FE-401B-A843-754482BFDFD0}"/>
          </ac:picMkLst>
        </pc:picChg>
      </pc:sldChg>
      <pc:sldChg chg="addSp modSp">
        <pc:chgData name="Brian Myers" userId="9a1de5d9-ef37-4084-a3b7-42c43348f70f" providerId="ADAL" clId="{9BA507B7-C516-4AE8-82EF-E0C138A993D8}" dt="2019-01-15T16:07:52.345" v="2113" actId="1076"/>
        <pc:sldMkLst>
          <pc:docMk/>
          <pc:sldMk cId="2033373679" sldId="282"/>
        </pc:sldMkLst>
        <pc:spChg chg="mod">
          <ac:chgData name="Brian Myers" userId="9a1de5d9-ef37-4084-a3b7-42c43348f70f" providerId="ADAL" clId="{9BA507B7-C516-4AE8-82EF-E0C138A993D8}" dt="2019-01-15T16:04:08.086" v="1280" actId="20577"/>
          <ac:spMkLst>
            <pc:docMk/>
            <pc:sldMk cId="2033373679" sldId="282"/>
            <ac:spMk id="2" creationId="{336C2087-6648-429E-A510-CD6D947CB71B}"/>
          </ac:spMkLst>
        </pc:spChg>
        <pc:spChg chg="mod">
          <ac:chgData name="Brian Myers" userId="9a1de5d9-ef37-4084-a3b7-42c43348f70f" providerId="ADAL" clId="{9BA507B7-C516-4AE8-82EF-E0C138A993D8}" dt="2019-01-15T16:07:38.770" v="2111" actId="20577"/>
          <ac:spMkLst>
            <pc:docMk/>
            <pc:sldMk cId="2033373679" sldId="282"/>
            <ac:spMk id="3" creationId="{1FC697B8-1BE8-4260-A54A-C0F27DE2DB5D}"/>
          </ac:spMkLst>
        </pc:spChg>
        <pc:spChg chg="add mod">
          <ac:chgData name="Brian Myers" userId="9a1de5d9-ef37-4084-a3b7-42c43348f70f" providerId="ADAL" clId="{9BA507B7-C516-4AE8-82EF-E0C138A993D8}" dt="2019-01-15T16:07:52.345" v="2113" actId="1076"/>
          <ac:spMkLst>
            <pc:docMk/>
            <pc:sldMk cId="2033373679" sldId="282"/>
            <ac:spMk id="5" creationId="{152FDB31-937A-40CA-91BD-CB2520663877}"/>
          </ac:spMkLst>
        </pc:spChg>
      </pc:sldChg>
      <pc:sldChg chg="del">
        <pc:chgData name="Brian Myers" userId="9a1de5d9-ef37-4084-a3b7-42c43348f70f" providerId="ADAL" clId="{9BA507B7-C516-4AE8-82EF-E0C138A993D8}" dt="2019-01-15T16:09:12.968" v="2118" actId="2696"/>
        <pc:sldMkLst>
          <pc:docMk/>
          <pc:sldMk cId="662888703" sldId="283"/>
        </pc:sldMkLst>
      </pc:sldChg>
      <pc:sldChg chg="modSp add">
        <pc:chgData name="Brian Myers" userId="9a1de5d9-ef37-4084-a3b7-42c43348f70f" providerId="ADAL" clId="{9BA507B7-C516-4AE8-82EF-E0C138A993D8}" dt="2019-01-15T16:13:40.923" v="2412" actId="313"/>
        <pc:sldMkLst>
          <pc:docMk/>
          <pc:sldMk cId="3844972546" sldId="283"/>
        </pc:sldMkLst>
        <pc:spChg chg="mod">
          <ac:chgData name="Brian Myers" userId="9a1de5d9-ef37-4084-a3b7-42c43348f70f" providerId="ADAL" clId="{9BA507B7-C516-4AE8-82EF-E0C138A993D8}" dt="2019-01-15T16:13:01.212" v="2400" actId="20577"/>
          <ac:spMkLst>
            <pc:docMk/>
            <pc:sldMk cId="3844972546" sldId="283"/>
            <ac:spMk id="2" creationId="{CD063FCE-6B28-41A3-8C89-F61A7183EFAC}"/>
          </ac:spMkLst>
        </pc:spChg>
        <pc:spChg chg="mod">
          <ac:chgData name="Brian Myers" userId="9a1de5d9-ef37-4084-a3b7-42c43348f70f" providerId="ADAL" clId="{9BA507B7-C516-4AE8-82EF-E0C138A993D8}" dt="2019-01-15T16:13:40.923" v="2412" actId="313"/>
          <ac:spMkLst>
            <pc:docMk/>
            <pc:sldMk cId="3844972546" sldId="283"/>
            <ac:spMk id="3" creationId="{A0E3E33D-E47E-4D2B-A6C5-6FE690F412DC}"/>
          </ac:spMkLst>
        </pc:spChg>
      </pc:sldChg>
      <pc:sldChg chg="modSp add">
        <pc:chgData name="Brian Myers" userId="9a1de5d9-ef37-4084-a3b7-42c43348f70f" providerId="ADAL" clId="{9BA507B7-C516-4AE8-82EF-E0C138A993D8}" dt="2019-01-15T16:14:19.895" v="2439" actId="6549"/>
        <pc:sldMkLst>
          <pc:docMk/>
          <pc:sldMk cId="48163448" sldId="284"/>
        </pc:sldMkLst>
        <pc:spChg chg="mod">
          <ac:chgData name="Brian Myers" userId="9a1de5d9-ef37-4084-a3b7-42c43348f70f" providerId="ADAL" clId="{9BA507B7-C516-4AE8-82EF-E0C138A993D8}" dt="2019-01-15T16:13:56.785" v="2436" actId="20577"/>
          <ac:spMkLst>
            <pc:docMk/>
            <pc:sldMk cId="48163448" sldId="284"/>
            <ac:spMk id="2" creationId="{CD063FCE-6B28-41A3-8C89-F61A7183EFAC}"/>
          </ac:spMkLst>
        </pc:spChg>
        <pc:spChg chg="mod">
          <ac:chgData name="Brian Myers" userId="9a1de5d9-ef37-4084-a3b7-42c43348f70f" providerId="ADAL" clId="{9BA507B7-C516-4AE8-82EF-E0C138A993D8}" dt="2019-01-15T16:14:19.895" v="2439" actId="6549"/>
          <ac:spMkLst>
            <pc:docMk/>
            <pc:sldMk cId="48163448" sldId="284"/>
            <ac:spMk id="3" creationId="{A0E3E33D-E47E-4D2B-A6C5-6FE690F412DC}"/>
          </ac:spMkLst>
        </pc:spChg>
      </pc:sldChg>
      <pc:sldChg chg="del">
        <pc:chgData name="Brian Myers" userId="9a1de5d9-ef37-4084-a3b7-42c43348f70f" providerId="ADAL" clId="{9BA507B7-C516-4AE8-82EF-E0C138A993D8}" dt="2019-01-15T16:09:12.318" v="2117" actId="2696"/>
        <pc:sldMkLst>
          <pc:docMk/>
          <pc:sldMk cId="968114128" sldId="284"/>
        </pc:sldMkLst>
      </pc:sldChg>
      <pc:sldChg chg="modSp add">
        <pc:chgData name="Brian Myers" userId="9a1de5d9-ef37-4084-a3b7-42c43348f70f" providerId="ADAL" clId="{9BA507B7-C516-4AE8-82EF-E0C138A993D8}" dt="2019-01-15T16:15:01.600" v="2486" actId="20577"/>
        <pc:sldMkLst>
          <pc:docMk/>
          <pc:sldMk cId="3274501882" sldId="285"/>
        </pc:sldMkLst>
        <pc:spChg chg="mod">
          <ac:chgData name="Brian Myers" userId="9a1de5d9-ef37-4084-a3b7-42c43348f70f" providerId="ADAL" clId="{9BA507B7-C516-4AE8-82EF-E0C138A993D8}" dt="2019-01-15T16:15:01.600" v="2486" actId="20577"/>
          <ac:spMkLst>
            <pc:docMk/>
            <pc:sldMk cId="3274501882" sldId="285"/>
            <ac:spMk id="2" creationId="{CD063FCE-6B28-41A3-8C89-F61A7183EFAC}"/>
          </ac:spMkLst>
        </pc:spChg>
        <pc:spChg chg="mod">
          <ac:chgData name="Brian Myers" userId="9a1de5d9-ef37-4084-a3b7-42c43348f70f" providerId="ADAL" clId="{9BA507B7-C516-4AE8-82EF-E0C138A993D8}" dt="2019-01-15T16:14:49.085" v="2445" actId="20577"/>
          <ac:spMkLst>
            <pc:docMk/>
            <pc:sldMk cId="3274501882" sldId="285"/>
            <ac:spMk id="3" creationId="{A0E3E33D-E47E-4D2B-A6C5-6FE690F412DC}"/>
          </ac:spMkLst>
        </pc:spChg>
      </pc:sldChg>
      <pc:sldChg chg="del">
        <pc:chgData name="Brian Myers" userId="9a1de5d9-ef37-4084-a3b7-42c43348f70f" providerId="ADAL" clId="{9BA507B7-C516-4AE8-82EF-E0C138A993D8}" dt="2019-01-15T16:09:15.333" v="2120" actId="2696"/>
        <pc:sldMkLst>
          <pc:docMk/>
          <pc:sldMk cId="4110435691" sldId="285"/>
        </pc:sldMkLst>
      </pc:sldChg>
      <pc:sldChg chg="del">
        <pc:chgData name="Brian Myers" userId="9a1de5d9-ef37-4084-a3b7-42c43348f70f" providerId="ADAL" clId="{9BA507B7-C516-4AE8-82EF-E0C138A993D8}" dt="2019-01-15T16:09:18.608" v="2123" actId="2696"/>
        <pc:sldMkLst>
          <pc:docMk/>
          <pc:sldMk cId="2079733816" sldId="286"/>
        </pc:sldMkLst>
      </pc:sldChg>
      <pc:sldChg chg="addSp delSp modSp add">
        <pc:chgData name="Brian Myers" userId="9a1de5d9-ef37-4084-a3b7-42c43348f70f" providerId="ADAL" clId="{9BA507B7-C516-4AE8-82EF-E0C138A993D8}" dt="2019-01-15T16:15:55.741" v="2518" actId="20577"/>
        <pc:sldMkLst>
          <pc:docMk/>
          <pc:sldMk cId="2677960665" sldId="286"/>
        </pc:sldMkLst>
        <pc:spChg chg="mod">
          <ac:chgData name="Brian Myers" userId="9a1de5d9-ef37-4084-a3b7-42c43348f70f" providerId="ADAL" clId="{9BA507B7-C516-4AE8-82EF-E0C138A993D8}" dt="2019-01-15T16:15:55.741" v="2518" actId="20577"/>
          <ac:spMkLst>
            <pc:docMk/>
            <pc:sldMk cId="2677960665" sldId="286"/>
            <ac:spMk id="2" creationId="{CD063FCE-6B28-41A3-8C89-F61A7183EFAC}"/>
          </ac:spMkLst>
        </pc:spChg>
        <pc:spChg chg="mod">
          <ac:chgData name="Brian Myers" userId="9a1de5d9-ef37-4084-a3b7-42c43348f70f" providerId="ADAL" clId="{9BA507B7-C516-4AE8-82EF-E0C138A993D8}" dt="2019-01-15T16:15:45.806" v="2494" actId="313"/>
          <ac:spMkLst>
            <pc:docMk/>
            <pc:sldMk cId="2677960665" sldId="286"/>
            <ac:spMk id="3" creationId="{A0E3E33D-E47E-4D2B-A6C5-6FE690F412DC}"/>
          </ac:spMkLst>
        </pc:spChg>
        <pc:spChg chg="add del">
          <ac:chgData name="Brian Myers" userId="9a1de5d9-ef37-4084-a3b7-42c43348f70f" providerId="ADAL" clId="{9BA507B7-C516-4AE8-82EF-E0C138A993D8}" dt="2019-01-15T16:15:20.544" v="2489"/>
          <ac:spMkLst>
            <pc:docMk/>
            <pc:sldMk cId="2677960665" sldId="286"/>
            <ac:spMk id="5" creationId="{7504F3F1-902F-4C7B-9389-A9A45750CB2F}"/>
          </ac:spMkLst>
        </pc:spChg>
        <pc:picChg chg="add del">
          <ac:chgData name="Brian Myers" userId="9a1de5d9-ef37-4084-a3b7-42c43348f70f" providerId="ADAL" clId="{9BA507B7-C516-4AE8-82EF-E0C138A993D8}" dt="2019-01-15T16:15:20.544" v="2489"/>
          <ac:picMkLst>
            <pc:docMk/>
            <pc:sldMk cId="2677960665" sldId="286"/>
            <ac:picMk id="4098" creationId="{4375C537-CB0D-4297-A5E8-F6F84A8EE1C4}"/>
          </ac:picMkLst>
        </pc:picChg>
      </pc:sldChg>
      <pc:sldChg chg="modSp add">
        <pc:chgData name="Brian Myers" userId="9a1de5d9-ef37-4084-a3b7-42c43348f70f" providerId="ADAL" clId="{9BA507B7-C516-4AE8-82EF-E0C138A993D8}" dt="2019-01-15T16:20:31.094" v="2524"/>
        <pc:sldMkLst>
          <pc:docMk/>
          <pc:sldMk cId="1352195864" sldId="287"/>
        </pc:sldMkLst>
        <pc:spChg chg="mod">
          <ac:chgData name="Brian Myers" userId="9a1de5d9-ef37-4084-a3b7-42c43348f70f" providerId="ADAL" clId="{9BA507B7-C516-4AE8-82EF-E0C138A993D8}" dt="2019-01-15T16:20:31.094" v="2524"/>
          <ac:spMkLst>
            <pc:docMk/>
            <pc:sldMk cId="1352195864" sldId="287"/>
            <ac:spMk id="3" creationId="{A0E3E33D-E47E-4D2B-A6C5-6FE690F412DC}"/>
          </ac:spMkLst>
        </pc:spChg>
      </pc:sldChg>
      <pc:sldChg chg="del">
        <pc:chgData name="Brian Myers" userId="9a1de5d9-ef37-4084-a3b7-42c43348f70f" providerId="ADAL" clId="{9BA507B7-C516-4AE8-82EF-E0C138A993D8}" dt="2019-01-15T16:09:10.572" v="2115" actId="2696"/>
        <pc:sldMkLst>
          <pc:docMk/>
          <pc:sldMk cId="2906859118" sldId="287"/>
        </pc:sldMkLst>
      </pc:sldChg>
      <pc:sldChg chg="modSp add">
        <pc:chgData name="Brian Myers" userId="9a1de5d9-ef37-4084-a3b7-42c43348f70f" providerId="ADAL" clId="{9BA507B7-C516-4AE8-82EF-E0C138A993D8}" dt="2019-01-15T16:21:06.224" v="2536" actId="20577"/>
        <pc:sldMkLst>
          <pc:docMk/>
          <pc:sldMk cId="444074325" sldId="288"/>
        </pc:sldMkLst>
        <pc:spChg chg="mod">
          <ac:chgData name="Brian Myers" userId="9a1de5d9-ef37-4084-a3b7-42c43348f70f" providerId="ADAL" clId="{9BA507B7-C516-4AE8-82EF-E0C138A993D8}" dt="2019-01-15T16:21:06.224" v="2536" actId="20577"/>
          <ac:spMkLst>
            <pc:docMk/>
            <pc:sldMk cId="444074325" sldId="288"/>
            <ac:spMk id="2" creationId="{CD063FCE-6B28-41A3-8C89-F61A7183EFAC}"/>
          </ac:spMkLst>
        </pc:spChg>
        <pc:spChg chg="mod">
          <ac:chgData name="Brian Myers" userId="9a1de5d9-ef37-4084-a3b7-42c43348f70f" providerId="ADAL" clId="{9BA507B7-C516-4AE8-82EF-E0C138A993D8}" dt="2019-01-15T16:21:00.913" v="2527" actId="6549"/>
          <ac:spMkLst>
            <pc:docMk/>
            <pc:sldMk cId="444074325" sldId="288"/>
            <ac:spMk id="3" creationId="{A0E3E33D-E47E-4D2B-A6C5-6FE690F412DC}"/>
          </ac:spMkLst>
        </pc:spChg>
      </pc:sldChg>
      <pc:sldChg chg="del">
        <pc:chgData name="Brian Myers" userId="9a1de5d9-ef37-4084-a3b7-42c43348f70f" providerId="ADAL" clId="{9BA507B7-C516-4AE8-82EF-E0C138A993D8}" dt="2019-01-15T16:09:22.148" v="2126" actId="2696"/>
        <pc:sldMkLst>
          <pc:docMk/>
          <pc:sldMk cId="2630522073" sldId="288"/>
        </pc:sldMkLst>
      </pc:sldChg>
      <pc:sldChg chg="modSp add">
        <pc:chgData name="Brian Myers" userId="9a1de5d9-ef37-4084-a3b7-42c43348f70f" providerId="ADAL" clId="{9BA507B7-C516-4AE8-82EF-E0C138A993D8}" dt="2019-01-15T16:21:31.540" v="2572" actId="20577"/>
        <pc:sldMkLst>
          <pc:docMk/>
          <pc:sldMk cId="645247340" sldId="289"/>
        </pc:sldMkLst>
        <pc:spChg chg="mod">
          <ac:chgData name="Brian Myers" userId="9a1de5d9-ef37-4084-a3b7-42c43348f70f" providerId="ADAL" clId="{9BA507B7-C516-4AE8-82EF-E0C138A993D8}" dt="2019-01-15T16:21:31.540" v="2572" actId="20577"/>
          <ac:spMkLst>
            <pc:docMk/>
            <pc:sldMk cId="645247340" sldId="289"/>
            <ac:spMk id="2" creationId="{CD063FCE-6B28-41A3-8C89-F61A7183EFAC}"/>
          </ac:spMkLst>
        </pc:spChg>
        <pc:spChg chg="mod">
          <ac:chgData name="Brian Myers" userId="9a1de5d9-ef37-4084-a3b7-42c43348f70f" providerId="ADAL" clId="{9BA507B7-C516-4AE8-82EF-E0C138A993D8}" dt="2019-01-15T16:21:18.375" v="2538"/>
          <ac:spMkLst>
            <pc:docMk/>
            <pc:sldMk cId="645247340" sldId="289"/>
            <ac:spMk id="3" creationId="{A0E3E33D-E47E-4D2B-A6C5-6FE690F412DC}"/>
          </ac:spMkLst>
        </pc:spChg>
      </pc:sldChg>
      <pc:sldChg chg="del">
        <pc:chgData name="Brian Myers" userId="9a1de5d9-ef37-4084-a3b7-42c43348f70f" providerId="ADAL" clId="{9BA507B7-C516-4AE8-82EF-E0C138A993D8}" dt="2019-01-15T15:56:28.497" v="14" actId="2696"/>
        <pc:sldMkLst>
          <pc:docMk/>
          <pc:sldMk cId="1376167555" sldId="289"/>
        </pc:sldMkLst>
      </pc:sldChg>
      <pc:sldChg chg="modSp add">
        <pc:chgData name="Brian Myers" userId="9a1de5d9-ef37-4084-a3b7-42c43348f70f" providerId="ADAL" clId="{9BA507B7-C516-4AE8-82EF-E0C138A993D8}" dt="2019-01-15T16:21:58.709" v="2614" actId="20577"/>
        <pc:sldMkLst>
          <pc:docMk/>
          <pc:sldMk cId="1408485264" sldId="290"/>
        </pc:sldMkLst>
        <pc:spChg chg="mod">
          <ac:chgData name="Brian Myers" userId="9a1de5d9-ef37-4084-a3b7-42c43348f70f" providerId="ADAL" clId="{9BA507B7-C516-4AE8-82EF-E0C138A993D8}" dt="2019-01-15T16:21:58.709" v="2614" actId="20577"/>
          <ac:spMkLst>
            <pc:docMk/>
            <pc:sldMk cId="1408485264" sldId="290"/>
            <ac:spMk id="2" creationId="{CD063FCE-6B28-41A3-8C89-F61A7183EFAC}"/>
          </ac:spMkLst>
        </pc:spChg>
        <pc:spChg chg="mod">
          <ac:chgData name="Brian Myers" userId="9a1de5d9-ef37-4084-a3b7-42c43348f70f" providerId="ADAL" clId="{9BA507B7-C516-4AE8-82EF-E0C138A993D8}" dt="2019-01-15T16:21:47.120" v="2576" actId="313"/>
          <ac:spMkLst>
            <pc:docMk/>
            <pc:sldMk cId="1408485264" sldId="290"/>
            <ac:spMk id="3" creationId="{A0E3E33D-E47E-4D2B-A6C5-6FE690F412DC}"/>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611AF-977B-40C0-B7AC-F76337E7F7CB}" type="datetimeFigureOut">
              <a:rPr lang="en-US" smtClean="0"/>
              <a:t>6/28/2020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478A37-8C4B-44F6-9C4A-E14C4C667CB3}" type="slidenum">
              <a:rPr lang="en-US" smtClean="0"/>
              <a:t>‹#›</a:t>
            </a:fld>
            <a:endParaRPr lang="en-US"/>
          </a:p>
        </p:txBody>
      </p:sp>
    </p:spTree>
    <p:extLst>
      <p:ext uri="{BB962C8B-B14F-4D97-AF65-F5344CB8AC3E}">
        <p14:creationId xmlns:p14="http://schemas.microsoft.com/office/powerpoint/2010/main" val="1052920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1.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6"/>
          <p:cNvSpPr>
            <a:spLocks noChangeArrowheads="1"/>
          </p:cNvSpPr>
          <p:nvPr/>
        </p:nvSpPr>
        <p:spPr bwMode="auto">
          <a:xfrm>
            <a:off x="4673602" y="2743200"/>
            <a:ext cx="6523567"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eaLnBrk="1" hangingPunct="1">
              <a:defRPr/>
            </a:pPr>
            <a:endParaRPr kumimoji="1" lang="en-US" altLang="en-US" sz="1800" dirty="0"/>
          </a:p>
        </p:txBody>
      </p:sp>
      <p:graphicFrame>
        <p:nvGraphicFramePr>
          <p:cNvPr id="5" name="Object 72"/>
          <p:cNvGraphicFramePr>
            <a:graphicFrameLocks noChangeAspect="1"/>
          </p:cNvGraphicFramePr>
          <p:nvPr userDrawn="1"/>
        </p:nvGraphicFramePr>
        <p:xfrm>
          <a:off x="-33867" y="-38100"/>
          <a:ext cx="12293600" cy="1016000"/>
        </p:xfrm>
        <a:graphic>
          <a:graphicData uri="http://schemas.openxmlformats.org/presentationml/2006/ole">
            <mc:AlternateContent xmlns:mc="http://schemas.openxmlformats.org/markup-compatibility/2006">
              <mc:Choice xmlns:v="urn:schemas-microsoft-com:vml" Requires="v">
                <p:oleObj spid="_x0000_s2050" name="CorelDRAW" r:id="rId3" imgW="10182225" imgH="1228725" progId="CorelDRAW.Graphic.9">
                  <p:embed/>
                </p:oleObj>
              </mc:Choice>
              <mc:Fallback>
                <p:oleObj name="CorelDRAW" r:id="rId3" imgW="10182225" imgH="1228725" progId="CorelDRAW.Graphic.9">
                  <p:embed/>
                  <p:pic>
                    <p:nvPicPr>
                      <p:cNvPr id="5" name="Object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67" y="-38100"/>
                        <a:ext cx="122936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75"/>
          <p:cNvSpPr>
            <a:spLocks noChangeArrowheads="1"/>
          </p:cNvSpPr>
          <p:nvPr userDrawn="1"/>
        </p:nvSpPr>
        <p:spPr bwMode="auto">
          <a:xfrm>
            <a:off x="4673602" y="5054600"/>
            <a:ext cx="6523567"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eaLnBrk="1" hangingPunct="1">
              <a:defRPr/>
            </a:pPr>
            <a:endParaRPr kumimoji="1" lang="en-US" altLang="en-US" sz="1800" dirty="0"/>
          </a:p>
        </p:txBody>
      </p:sp>
      <p:pic>
        <p:nvPicPr>
          <p:cNvPr id="7" name="Picture 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6569" y="6019803"/>
            <a:ext cx="3382433"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8675" name="Rectangle 67"/>
          <p:cNvSpPr>
            <a:spLocks noGrp="1" noChangeArrowheads="1"/>
          </p:cNvSpPr>
          <p:nvPr>
            <p:ph type="ctrTitle" sz="quarter"/>
          </p:nvPr>
        </p:nvSpPr>
        <p:spPr>
          <a:xfrm>
            <a:off x="1117600" y="1952538"/>
            <a:ext cx="10160000" cy="600164"/>
          </a:xfrm>
        </p:spPr>
        <p:txBody>
          <a:bodyPr/>
          <a:lstStyle>
            <a:lvl1pPr>
              <a:defRPr b="1">
                <a:solidFill>
                  <a:schemeClr val="tx2"/>
                </a:solidFill>
              </a:defRPr>
            </a:lvl1pPr>
          </a:lstStyle>
          <a:p>
            <a:r>
              <a:rPr lang="en-US"/>
              <a:t>Click to edit Master title style</a:t>
            </a:r>
          </a:p>
        </p:txBody>
      </p:sp>
      <p:sp>
        <p:nvSpPr>
          <p:cNvPr id="708676" name="Rectangle 68"/>
          <p:cNvSpPr>
            <a:spLocks noGrp="1" noChangeArrowheads="1"/>
          </p:cNvSpPr>
          <p:nvPr>
            <p:ph type="subTitle" sz="quarter" idx="1"/>
          </p:nvPr>
        </p:nvSpPr>
        <p:spPr>
          <a:xfrm>
            <a:off x="5361517" y="2974978"/>
            <a:ext cx="5916083" cy="2054225"/>
          </a:xfrm>
        </p:spPr>
        <p:txBody>
          <a:bodyPr/>
          <a:lstStyle>
            <a:lvl1pPr marL="0" indent="0" algn="r">
              <a:buFont typeface="Wingdings" pitchFamily="2" charset="2"/>
              <a:buNone/>
              <a:defRPr b="1" i="1"/>
            </a:lvl1pPr>
          </a:lstStyle>
          <a:p>
            <a:r>
              <a:rPr lang="en-US"/>
              <a:t>Click to edit Master subtitle style</a:t>
            </a:r>
          </a:p>
        </p:txBody>
      </p:sp>
      <p:sp>
        <p:nvSpPr>
          <p:cNvPr id="8" name="Rectangle 69"/>
          <p:cNvSpPr>
            <a:spLocks noGrp="1" noChangeArrowheads="1"/>
          </p:cNvSpPr>
          <p:nvPr>
            <p:ph type="dt" sz="quarter" idx="10"/>
          </p:nvPr>
        </p:nvSpPr>
        <p:spPr>
          <a:xfrm>
            <a:off x="914400" y="6248400"/>
            <a:ext cx="2540000" cy="457200"/>
          </a:xfrm>
        </p:spPr>
        <p:txBody>
          <a:bodyPr/>
          <a:lstStyle>
            <a:lvl1pPr>
              <a:defRPr/>
            </a:lvl1pPr>
          </a:lstStyle>
          <a:p>
            <a:pPr>
              <a:defRPr/>
            </a:pPr>
            <a:endParaRPr lang="en-US" dirty="0"/>
          </a:p>
        </p:txBody>
      </p:sp>
      <p:sp>
        <p:nvSpPr>
          <p:cNvPr id="9" name="Rectangle 70"/>
          <p:cNvSpPr>
            <a:spLocks noGrp="1" noChangeArrowheads="1"/>
          </p:cNvSpPr>
          <p:nvPr>
            <p:ph type="ftr" sz="quarter" idx="11"/>
          </p:nvPr>
        </p:nvSpPr>
        <p:spPr>
          <a:xfrm>
            <a:off x="4165600" y="6248400"/>
            <a:ext cx="3860800" cy="457200"/>
          </a:xfrm>
        </p:spPr>
        <p:txBody>
          <a:bodyPr/>
          <a:lstStyle>
            <a:lvl1pPr>
              <a:defRPr/>
            </a:lvl1pPr>
          </a:lstStyle>
          <a:p>
            <a:pPr>
              <a:defRPr/>
            </a:pPr>
            <a:endParaRPr lang="en-US" dirty="0"/>
          </a:p>
        </p:txBody>
      </p:sp>
      <p:sp>
        <p:nvSpPr>
          <p:cNvPr id="10" name="Rectangle 71"/>
          <p:cNvSpPr>
            <a:spLocks noGrp="1" noChangeArrowheads="1"/>
          </p:cNvSpPr>
          <p:nvPr>
            <p:ph type="sldNum" sz="quarter" idx="12"/>
          </p:nvPr>
        </p:nvSpPr>
        <p:spPr>
          <a:xfrm>
            <a:off x="8737600" y="6248400"/>
            <a:ext cx="2540000" cy="457200"/>
          </a:xfrm>
        </p:spPr>
        <p:txBody>
          <a:bodyPr/>
          <a:lstStyle>
            <a:lvl1pPr>
              <a:defRPr smtClean="0"/>
            </a:lvl1pPr>
          </a:lstStyle>
          <a:p>
            <a:pPr>
              <a:defRPr/>
            </a:pPr>
            <a:fld id="{464E91A0-CD80-48F1-BA33-80C1FBE4BF7B}" type="slidenum">
              <a:rPr lang="en-US" altLang="en-US"/>
              <a:pPr>
                <a:defRPr/>
              </a:pPr>
              <a:t>‹#›</a:t>
            </a:fld>
            <a:endParaRPr lang="en-US" altLang="en-US" dirty="0"/>
          </a:p>
        </p:txBody>
      </p:sp>
    </p:spTree>
    <p:extLst>
      <p:ext uri="{BB962C8B-B14F-4D97-AF65-F5344CB8AC3E}">
        <p14:creationId xmlns:p14="http://schemas.microsoft.com/office/powerpoint/2010/main" val="1170710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9D0A514D-4C31-47B5-A871-7F7E78FAAE7F}" type="slidenum">
              <a:rPr lang="en-US" altLang="en-US"/>
              <a:pPr>
                <a:defRPr/>
              </a:pPr>
              <a:t>‹#›</a:t>
            </a:fld>
            <a:endParaRPr lang="en-US" altLang="en-US" dirty="0"/>
          </a:p>
        </p:txBody>
      </p:sp>
    </p:spTree>
    <p:extLst>
      <p:ext uri="{BB962C8B-B14F-4D97-AF65-F5344CB8AC3E}">
        <p14:creationId xmlns:p14="http://schemas.microsoft.com/office/powerpoint/2010/main" val="1129195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26036" y="152400"/>
            <a:ext cx="692497"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62053" y="152400"/>
            <a:ext cx="7960783"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7C582363-56A8-4DA7-9B8D-872AB0EDFB45}" type="slidenum">
              <a:rPr lang="en-US" altLang="en-US"/>
              <a:pPr>
                <a:defRPr/>
              </a:pPr>
              <a:t>‹#›</a:t>
            </a:fld>
            <a:endParaRPr lang="en-US" altLang="en-US" dirty="0"/>
          </a:p>
        </p:txBody>
      </p:sp>
    </p:spTree>
    <p:extLst>
      <p:ext uri="{BB962C8B-B14F-4D97-AF65-F5344CB8AC3E}">
        <p14:creationId xmlns:p14="http://schemas.microsoft.com/office/powerpoint/2010/main" val="2606538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62051" y="314236"/>
            <a:ext cx="10883900" cy="600164"/>
          </a:xfrm>
        </p:spPr>
        <p:txBody>
          <a:bodyPr/>
          <a:lstStyle/>
          <a:p>
            <a:r>
              <a:rPr lang="en-US"/>
              <a:t>Click to edit Master title style</a:t>
            </a:r>
          </a:p>
        </p:txBody>
      </p:sp>
      <p:sp>
        <p:nvSpPr>
          <p:cNvPr id="3" name="Table Placeholder 2"/>
          <p:cNvSpPr>
            <a:spLocks noGrp="1"/>
          </p:cNvSpPr>
          <p:nvPr>
            <p:ph type="tbl" idx="1"/>
          </p:nvPr>
        </p:nvSpPr>
        <p:spPr>
          <a:xfrm>
            <a:off x="1217086" y="1905000"/>
            <a:ext cx="10670116" cy="4191000"/>
          </a:xfrm>
        </p:spPr>
        <p:txBody>
          <a:bodyPr/>
          <a:lstStyle/>
          <a:p>
            <a:pPr lvl="0"/>
            <a:endParaRPr lang="en-US" noProof="0" dirty="0"/>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D686489F-D177-405E-AA2C-ACFA5A214601}" type="slidenum">
              <a:rPr lang="en-US" altLang="en-US"/>
              <a:pPr>
                <a:defRPr/>
              </a:pPr>
              <a:t>‹#›</a:t>
            </a:fld>
            <a:endParaRPr lang="en-US" altLang="en-US" dirty="0"/>
          </a:p>
        </p:txBody>
      </p:sp>
    </p:spTree>
    <p:extLst>
      <p:ext uri="{BB962C8B-B14F-4D97-AF65-F5344CB8AC3E}">
        <p14:creationId xmlns:p14="http://schemas.microsoft.com/office/powerpoint/2010/main" val="311199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4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0B398A58-AE87-4E44-9CD7-9B4C49A70FAD}" type="slidenum">
              <a:rPr lang="en-US" altLang="en-US"/>
              <a:pPr>
                <a:defRPr/>
              </a:pPr>
              <a:t>‹#›</a:t>
            </a:fld>
            <a:endParaRPr lang="en-US" altLang="en-US" dirty="0"/>
          </a:p>
        </p:txBody>
      </p:sp>
    </p:spTree>
    <p:extLst>
      <p:ext uri="{BB962C8B-B14F-4D97-AF65-F5344CB8AC3E}">
        <p14:creationId xmlns:p14="http://schemas.microsoft.com/office/powerpoint/2010/main" val="2703475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553998"/>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B9400100-3DB8-47A1-BA2D-AD86A1FF016B}" type="slidenum">
              <a:rPr lang="en-US" altLang="en-US"/>
              <a:pPr>
                <a:defRPr/>
              </a:pPr>
              <a:t>‹#›</a:t>
            </a:fld>
            <a:endParaRPr lang="en-US" altLang="en-US" dirty="0"/>
          </a:p>
        </p:txBody>
      </p:sp>
    </p:spTree>
    <p:extLst>
      <p:ext uri="{BB962C8B-B14F-4D97-AF65-F5344CB8AC3E}">
        <p14:creationId xmlns:p14="http://schemas.microsoft.com/office/powerpoint/2010/main" val="2734693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17084" y="1905000"/>
            <a:ext cx="5232400" cy="4191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52686" y="1905000"/>
            <a:ext cx="5234516" cy="4191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E2AD635E-90DA-412A-BE73-6B3CC7669EB9}" type="slidenum">
              <a:rPr lang="en-US" altLang="en-US"/>
              <a:pPr>
                <a:defRPr/>
              </a:pPr>
              <a:t>‹#›</a:t>
            </a:fld>
            <a:endParaRPr lang="en-US" altLang="en-US" dirty="0"/>
          </a:p>
        </p:txBody>
      </p:sp>
    </p:spTree>
    <p:extLst>
      <p:ext uri="{BB962C8B-B14F-4D97-AF65-F5344CB8AC3E}">
        <p14:creationId xmlns:p14="http://schemas.microsoft.com/office/powerpoint/2010/main" val="3585431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600164"/>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a:ln/>
        </p:spPr>
        <p:txBody>
          <a:bodyPr/>
          <a:lstStyle>
            <a:lvl1pPr>
              <a:defRPr/>
            </a:lvl1pPr>
          </a:lstStyle>
          <a:p>
            <a:pPr>
              <a:defRPr/>
            </a:pPr>
            <a:fld id="{4C1A8920-E791-4476-9EE4-8465C5DE122C}" type="slidenum">
              <a:rPr lang="en-US" altLang="en-US"/>
              <a:pPr>
                <a:defRPr/>
              </a:pPr>
              <a:t>‹#›</a:t>
            </a:fld>
            <a:endParaRPr lang="en-US" altLang="en-US" dirty="0"/>
          </a:p>
        </p:txBody>
      </p:sp>
    </p:spTree>
    <p:extLst>
      <p:ext uri="{BB962C8B-B14F-4D97-AF65-F5344CB8AC3E}">
        <p14:creationId xmlns:p14="http://schemas.microsoft.com/office/powerpoint/2010/main" val="2759111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a:ln/>
        </p:spPr>
        <p:txBody>
          <a:bodyPr/>
          <a:lstStyle>
            <a:lvl1pPr>
              <a:defRPr/>
            </a:lvl1pPr>
          </a:lstStyle>
          <a:p>
            <a:pPr>
              <a:defRPr/>
            </a:pPr>
            <a:fld id="{661264E3-E960-4357-ACB0-C13B568CB581}" type="slidenum">
              <a:rPr lang="en-US" altLang="en-US"/>
              <a:pPr>
                <a:defRPr/>
              </a:pPr>
              <a:t>‹#›</a:t>
            </a:fld>
            <a:endParaRPr lang="en-US" altLang="en-US" dirty="0"/>
          </a:p>
        </p:txBody>
      </p:sp>
    </p:spTree>
    <p:extLst>
      <p:ext uri="{BB962C8B-B14F-4D97-AF65-F5344CB8AC3E}">
        <p14:creationId xmlns:p14="http://schemas.microsoft.com/office/powerpoint/2010/main" val="364341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a:ln/>
        </p:spPr>
        <p:txBody>
          <a:bodyPr/>
          <a:lstStyle>
            <a:lvl1pPr>
              <a:defRPr/>
            </a:lvl1pPr>
          </a:lstStyle>
          <a:p>
            <a:pPr>
              <a:defRPr/>
            </a:pPr>
            <a:fld id="{B7CF51AE-4EC6-4435-8A68-73CB9CE9AC50}" type="slidenum">
              <a:rPr lang="en-US" altLang="en-US"/>
              <a:pPr>
                <a:defRPr/>
              </a:pPr>
              <a:t>‹#›</a:t>
            </a:fld>
            <a:endParaRPr lang="en-US" altLang="en-US" dirty="0"/>
          </a:p>
        </p:txBody>
      </p:sp>
    </p:spTree>
    <p:extLst>
      <p:ext uri="{BB962C8B-B14F-4D97-AF65-F5344CB8AC3E}">
        <p14:creationId xmlns:p14="http://schemas.microsoft.com/office/powerpoint/2010/main" val="749639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1111936"/>
            <a:ext cx="4011084" cy="323165"/>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86E11DAE-0C04-43AF-83F3-37095AEBF067}" type="slidenum">
              <a:rPr lang="en-US" altLang="en-US"/>
              <a:pPr>
                <a:defRPr/>
              </a:pPr>
              <a:t>‹#›</a:t>
            </a:fld>
            <a:endParaRPr lang="en-US" altLang="en-US" dirty="0"/>
          </a:p>
        </p:txBody>
      </p:sp>
    </p:spTree>
    <p:extLst>
      <p:ext uri="{BB962C8B-B14F-4D97-AF65-F5344CB8AC3E}">
        <p14:creationId xmlns:p14="http://schemas.microsoft.com/office/powerpoint/2010/main" val="77078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5044174"/>
            <a:ext cx="7315200" cy="323165"/>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08F7587F-D9F2-44B3-81A9-84E4C689516B}" type="slidenum">
              <a:rPr lang="en-US" altLang="en-US"/>
              <a:pPr>
                <a:defRPr/>
              </a:pPr>
              <a:t>‹#›</a:t>
            </a:fld>
            <a:endParaRPr lang="en-US" altLang="en-US" dirty="0"/>
          </a:p>
        </p:txBody>
      </p:sp>
    </p:spTree>
    <p:extLst>
      <p:ext uri="{BB962C8B-B14F-4D97-AF65-F5344CB8AC3E}">
        <p14:creationId xmlns:p14="http://schemas.microsoft.com/office/powerpoint/2010/main" val="3732728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71"/>
          <p:cNvGraphicFramePr>
            <a:graphicFrameLocks noChangeAspect="1"/>
          </p:cNvGraphicFramePr>
          <p:nvPr userDrawn="1"/>
        </p:nvGraphicFramePr>
        <p:xfrm>
          <a:off x="-50800" y="-25400"/>
          <a:ext cx="12293600" cy="1016000"/>
        </p:xfrm>
        <a:graphic>
          <a:graphicData uri="http://schemas.openxmlformats.org/presentationml/2006/ole">
            <mc:AlternateContent xmlns:mc="http://schemas.openxmlformats.org/markup-compatibility/2006">
              <mc:Choice xmlns:v="urn:schemas-microsoft-com:vml" Requires="v">
                <p:oleObj spid="_x0000_s1026" name="CorelDRAW" r:id="rId15" imgW="10182225" imgH="1228725" progId="CorelDRAW.Graphic.9">
                  <p:embed/>
                </p:oleObj>
              </mc:Choice>
              <mc:Fallback>
                <p:oleObj name="CorelDRAW" r:id="rId15" imgW="10182225" imgH="1228725" progId="CorelDRAW.Graphic.9">
                  <p:embed/>
                  <p:pic>
                    <p:nvPicPr>
                      <p:cNvPr id="1026" name="Object 7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800" y="-25400"/>
                        <a:ext cx="122936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Rectangle 65"/>
          <p:cNvSpPr>
            <a:spLocks noGrp="1" noChangeArrowheads="1"/>
          </p:cNvSpPr>
          <p:nvPr>
            <p:ph type="title"/>
          </p:nvPr>
        </p:nvSpPr>
        <p:spPr bwMode="auto">
          <a:xfrm>
            <a:off x="1162051" y="314236"/>
            <a:ext cx="108839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US" altLang="en-US"/>
              <a:t>Click to edit Master title style</a:t>
            </a:r>
          </a:p>
        </p:txBody>
      </p:sp>
      <p:sp>
        <p:nvSpPr>
          <p:cNvPr id="1028" name="Rectangle 66"/>
          <p:cNvSpPr>
            <a:spLocks noGrp="1" noChangeArrowheads="1"/>
          </p:cNvSpPr>
          <p:nvPr>
            <p:ph type="body" idx="1"/>
          </p:nvPr>
        </p:nvSpPr>
        <p:spPr bwMode="auto">
          <a:xfrm>
            <a:off x="762001" y="1158876"/>
            <a:ext cx="10670116"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07651" name="Rectangle 67"/>
          <p:cNvSpPr>
            <a:spLocks noGrp="1" noChangeArrowheads="1"/>
          </p:cNvSpPr>
          <p:nvPr>
            <p:ph type="dt" sz="half" idx="2"/>
          </p:nvPr>
        </p:nvSpPr>
        <p:spPr bwMode="auto">
          <a:xfrm>
            <a:off x="1536700" y="62865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050">
                <a:latin typeface="+mn-lt"/>
              </a:defRPr>
            </a:lvl1pPr>
          </a:lstStyle>
          <a:p>
            <a:pPr>
              <a:defRPr/>
            </a:pPr>
            <a:endParaRPr lang="en-US" dirty="0"/>
          </a:p>
        </p:txBody>
      </p:sp>
      <p:sp>
        <p:nvSpPr>
          <p:cNvPr id="707652" name="Rectangle 68"/>
          <p:cNvSpPr>
            <a:spLocks noGrp="1" noChangeArrowheads="1"/>
          </p:cNvSpPr>
          <p:nvPr>
            <p:ph type="ftr" sz="quarter" idx="3"/>
          </p:nvPr>
        </p:nvSpPr>
        <p:spPr bwMode="auto">
          <a:xfrm>
            <a:off x="4787900" y="62865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050">
                <a:latin typeface="+mn-lt"/>
              </a:defRPr>
            </a:lvl1pPr>
          </a:lstStyle>
          <a:p>
            <a:pPr>
              <a:defRPr/>
            </a:pPr>
            <a:endParaRPr lang="en-US" dirty="0"/>
          </a:p>
        </p:txBody>
      </p:sp>
      <p:sp>
        <p:nvSpPr>
          <p:cNvPr id="707653" name="Rectangle 69"/>
          <p:cNvSpPr>
            <a:spLocks noGrp="1" noChangeArrowheads="1"/>
          </p:cNvSpPr>
          <p:nvPr>
            <p:ph type="sldNum" sz="quarter" idx="4"/>
          </p:nvPr>
        </p:nvSpPr>
        <p:spPr bwMode="auto">
          <a:xfrm>
            <a:off x="9359900" y="62865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50" smtClean="0">
                <a:latin typeface="Arial" panose="020B0604020202020204" pitchFamily="34" charset="0"/>
              </a:defRPr>
            </a:lvl1pPr>
          </a:lstStyle>
          <a:p>
            <a:pPr>
              <a:defRPr/>
            </a:pPr>
            <a:fld id="{5985213F-3062-4AFF-B27B-949CD6E1BFF9}" type="slidenum">
              <a:rPr lang="en-US" altLang="en-US"/>
              <a:pPr>
                <a:defRPr/>
              </a:pPr>
              <a:t>‹#›</a:t>
            </a:fld>
            <a:endParaRPr lang="en-US" altLang="en-US" dirty="0"/>
          </a:p>
        </p:txBody>
      </p:sp>
      <p:sp>
        <p:nvSpPr>
          <p:cNvPr id="1033" name="Rectangle 72"/>
          <p:cNvSpPr>
            <a:spLocks noChangeArrowheads="1"/>
          </p:cNvSpPr>
          <p:nvPr userDrawn="1"/>
        </p:nvSpPr>
        <p:spPr bwMode="auto">
          <a:xfrm>
            <a:off x="0" y="977900"/>
            <a:ext cx="711200" cy="5194300"/>
          </a:xfrm>
          <a:prstGeom prst="rect">
            <a:avLst/>
          </a:prstGeom>
          <a:solidFill>
            <a:srgbClr val="EBF0F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defRPr/>
            </a:pPr>
            <a:endParaRPr lang="en-US" altLang="en-US" sz="1800" dirty="0"/>
          </a:p>
        </p:txBody>
      </p:sp>
      <p:pic>
        <p:nvPicPr>
          <p:cNvPr id="2" name="Picture 4"/>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46567" y="6340475"/>
            <a:ext cx="1979084"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46858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r" rtl="0" eaLnBrk="0" fontAlgn="base" hangingPunct="0">
        <a:spcBef>
          <a:spcPct val="0"/>
        </a:spcBef>
        <a:spcAft>
          <a:spcPct val="0"/>
        </a:spcAft>
        <a:defRPr sz="3300">
          <a:solidFill>
            <a:schemeClr val="accent1"/>
          </a:solidFill>
          <a:latin typeface="+mj-lt"/>
          <a:ea typeface="+mj-ea"/>
          <a:cs typeface="+mj-cs"/>
        </a:defRPr>
      </a:lvl1pPr>
      <a:lvl2pPr algn="r" rtl="0" eaLnBrk="0" fontAlgn="base" hangingPunct="0">
        <a:spcBef>
          <a:spcPct val="0"/>
        </a:spcBef>
        <a:spcAft>
          <a:spcPct val="0"/>
        </a:spcAft>
        <a:defRPr sz="3300">
          <a:solidFill>
            <a:schemeClr val="accent1"/>
          </a:solidFill>
          <a:latin typeface="Arial" charset="0"/>
        </a:defRPr>
      </a:lvl2pPr>
      <a:lvl3pPr algn="r" rtl="0" eaLnBrk="0" fontAlgn="base" hangingPunct="0">
        <a:spcBef>
          <a:spcPct val="0"/>
        </a:spcBef>
        <a:spcAft>
          <a:spcPct val="0"/>
        </a:spcAft>
        <a:defRPr sz="3300">
          <a:solidFill>
            <a:schemeClr val="accent1"/>
          </a:solidFill>
          <a:latin typeface="Arial" charset="0"/>
        </a:defRPr>
      </a:lvl3pPr>
      <a:lvl4pPr algn="r" rtl="0" eaLnBrk="0" fontAlgn="base" hangingPunct="0">
        <a:spcBef>
          <a:spcPct val="0"/>
        </a:spcBef>
        <a:spcAft>
          <a:spcPct val="0"/>
        </a:spcAft>
        <a:defRPr sz="3300">
          <a:solidFill>
            <a:schemeClr val="accent1"/>
          </a:solidFill>
          <a:latin typeface="Arial" charset="0"/>
        </a:defRPr>
      </a:lvl4pPr>
      <a:lvl5pPr algn="r" rtl="0" eaLnBrk="0" fontAlgn="base" hangingPunct="0">
        <a:spcBef>
          <a:spcPct val="0"/>
        </a:spcBef>
        <a:spcAft>
          <a:spcPct val="0"/>
        </a:spcAft>
        <a:defRPr sz="3300">
          <a:solidFill>
            <a:schemeClr val="accent1"/>
          </a:solidFill>
          <a:latin typeface="Arial" charset="0"/>
        </a:defRPr>
      </a:lvl5pPr>
      <a:lvl6pPr marL="342900" algn="r" rtl="0" fontAlgn="base">
        <a:spcBef>
          <a:spcPct val="0"/>
        </a:spcBef>
        <a:spcAft>
          <a:spcPct val="0"/>
        </a:spcAft>
        <a:defRPr sz="3300">
          <a:solidFill>
            <a:schemeClr val="accent1"/>
          </a:solidFill>
          <a:latin typeface="Arial" charset="0"/>
        </a:defRPr>
      </a:lvl6pPr>
      <a:lvl7pPr marL="685800" algn="r" rtl="0" fontAlgn="base">
        <a:spcBef>
          <a:spcPct val="0"/>
        </a:spcBef>
        <a:spcAft>
          <a:spcPct val="0"/>
        </a:spcAft>
        <a:defRPr sz="3300">
          <a:solidFill>
            <a:schemeClr val="accent1"/>
          </a:solidFill>
          <a:latin typeface="Arial" charset="0"/>
        </a:defRPr>
      </a:lvl7pPr>
      <a:lvl8pPr marL="1028700" algn="r" rtl="0" fontAlgn="base">
        <a:spcBef>
          <a:spcPct val="0"/>
        </a:spcBef>
        <a:spcAft>
          <a:spcPct val="0"/>
        </a:spcAft>
        <a:defRPr sz="3300">
          <a:solidFill>
            <a:schemeClr val="accent1"/>
          </a:solidFill>
          <a:latin typeface="Arial" charset="0"/>
        </a:defRPr>
      </a:lvl8pPr>
      <a:lvl9pPr marL="1371600" algn="r" rtl="0" fontAlgn="base">
        <a:spcBef>
          <a:spcPct val="0"/>
        </a:spcBef>
        <a:spcAft>
          <a:spcPct val="0"/>
        </a:spcAft>
        <a:defRPr sz="3300">
          <a:solidFill>
            <a:schemeClr val="accent1"/>
          </a:solidFill>
          <a:latin typeface="Arial" charset="0"/>
        </a:defRPr>
      </a:lvl9pPr>
    </p:titleStyle>
    <p:bodyStyle>
      <a:lvl1pPr marL="257175" indent="-257175" algn="l" rtl="0" eaLnBrk="0" fontAlgn="base" hangingPunct="0">
        <a:spcBef>
          <a:spcPct val="0"/>
        </a:spcBef>
        <a:spcAft>
          <a:spcPct val="0"/>
        </a:spcAft>
        <a:buClr>
          <a:schemeClr val="folHlink"/>
        </a:buClr>
        <a:buSzPct val="75000"/>
        <a:buFont typeface="Wingdings" panose="05000000000000000000" pitchFamily="2" charset="2"/>
        <a:buChar char="n"/>
        <a:defRPr sz="1800">
          <a:solidFill>
            <a:schemeClr val="tx1"/>
          </a:solidFill>
          <a:latin typeface="+mn-lt"/>
          <a:ea typeface="+mn-ea"/>
          <a:cs typeface="+mn-cs"/>
        </a:defRPr>
      </a:lvl1pPr>
      <a:lvl2pPr marL="557213" indent="-214313" algn="l" rtl="0" eaLnBrk="0" fontAlgn="base" hangingPunct="0">
        <a:spcBef>
          <a:spcPct val="0"/>
        </a:spcBef>
        <a:spcAft>
          <a:spcPct val="0"/>
        </a:spcAft>
        <a:buClr>
          <a:schemeClr val="folHlink"/>
        </a:buClr>
        <a:buSzPct val="70000"/>
        <a:buFont typeface="Wingdings" panose="05000000000000000000" pitchFamily="2" charset="2"/>
        <a:buChar char="n"/>
        <a:defRPr sz="1500">
          <a:solidFill>
            <a:schemeClr val="tx1"/>
          </a:solidFill>
          <a:latin typeface="+mn-lt"/>
        </a:defRPr>
      </a:lvl2pPr>
      <a:lvl3pPr marL="857250" indent="-171450" algn="l" rtl="0" eaLnBrk="0" fontAlgn="base" hangingPunct="0">
        <a:spcBef>
          <a:spcPct val="0"/>
        </a:spcBef>
        <a:spcAft>
          <a:spcPct val="0"/>
        </a:spcAft>
        <a:buClr>
          <a:schemeClr val="tx2"/>
        </a:buClr>
        <a:buChar char="•"/>
        <a:defRPr sz="1500">
          <a:solidFill>
            <a:schemeClr val="tx1"/>
          </a:solidFill>
          <a:latin typeface="+mn-lt"/>
        </a:defRPr>
      </a:lvl3pPr>
      <a:lvl4pPr marL="1200150" indent="-171450" algn="l" rtl="0" eaLnBrk="0" fontAlgn="base" hangingPunct="0">
        <a:spcBef>
          <a:spcPct val="0"/>
        </a:spcBef>
        <a:spcAft>
          <a:spcPct val="0"/>
        </a:spcAft>
        <a:buClr>
          <a:schemeClr val="hlink"/>
        </a:buClr>
        <a:buChar char="•"/>
        <a:defRPr sz="1500">
          <a:solidFill>
            <a:schemeClr val="tx1"/>
          </a:solidFill>
          <a:latin typeface="+mn-lt"/>
        </a:defRPr>
      </a:lvl4pPr>
      <a:lvl5pPr marL="1543050" indent="-171450" algn="l" rtl="0" eaLnBrk="0" fontAlgn="base" hangingPunct="0">
        <a:spcBef>
          <a:spcPct val="0"/>
        </a:spcBef>
        <a:spcAft>
          <a:spcPct val="0"/>
        </a:spcAft>
        <a:buClr>
          <a:schemeClr val="tx1"/>
        </a:buClr>
        <a:buSzPct val="85000"/>
        <a:buChar char="•"/>
        <a:defRPr sz="1500">
          <a:solidFill>
            <a:schemeClr val="tx1"/>
          </a:solidFill>
          <a:latin typeface="+mn-lt"/>
        </a:defRPr>
      </a:lvl5pPr>
      <a:lvl6pPr marL="1885950" indent="-171450" algn="l" rtl="0" fontAlgn="base">
        <a:spcBef>
          <a:spcPct val="0"/>
        </a:spcBef>
        <a:spcAft>
          <a:spcPct val="0"/>
        </a:spcAft>
        <a:buClr>
          <a:schemeClr val="tx1"/>
        </a:buClr>
        <a:buSzPct val="85000"/>
        <a:buChar char="•"/>
        <a:defRPr>
          <a:solidFill>
            <a:schemeClr val="tx1"/>
          </a:solidFill>
          <a:latin typeface="+mn-lt"/>
        </a:defRPr>
      </a:lvl6pPr>
      <a:lvl7pPr marL="2228850" indent="-171450" algn="l" rtl="0" fontAlgn="base">
        <a:spcBef>
          <a:spcPct val="0"/>
        </a:spcBef>
        <a:spcAft>
          <a:spcPct val="0"/>
        </a:spcAft>
        <a:buClr>
          <a:schemeClr val="tx1"/>
        </a:buClr>
        <a:buSzPct val="85000"/>
        <a:buChar char="•"/>
        <a:defRPr>
          <a:solidFill>
            <a:schemeClr val="tx1"/>
          </a:solidFill>
          <a:latin typeface="+mn-lt"/>
        </a:defRPr>
      </a:lvl7pPr>
      <a:lvl8pPr marL="2571750" indent="-171450" algn="l" rtl="0" fontAlgn="base">
        <a:spcBef>
          <a:spcPct val="0"/>
        </a:spcBef>
        <a:spcAft>
          <a:spcPct val="0"/>
        </a:spcAft>
        <a:buClr>
          <a:schemeClr val="tx1"/>
        </a:buClr>
        <a:buSzPct val="85000"/>
        <a:buChar char="•"/>
        <a:defRPr>
          <a:solidFill>
            <a:schemeClr val="tx1"/>
          </a:solidFill>
          <a:latin typeface="+mn-lt"/>
        </a:defRPr>
      </a:lvl8pPr>
      <a:lvl9pPr marL="2914650" indent="-171450" algn="l" rtl="0" fontAlgn="base">
        <a:spcBef>
          <a:spcPct val="0"/>
        </a:spcBef>
        <a:spcAft>
          <a:spcPct val="0"/>
        </a:spcAft>
        <a:buClr>
          <a:schemeClr val="tx1"/>
        </a:buClr>
        <a:buSzPct val="85000"/>
        <a:buChar char="•"/>
        <a:defRPr>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linkedin.com/pulse/product-discovery-tips-roman-pichl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linkedin.com/pulse/product-discovery-tips-roman-pichl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linkedin.com/pulse/product-discovery-tips-roman-pichl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linkedin.com/pulse/product-discovery-tips-roman-pichl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linkedin.com/pulse/product-discovery-tips-roman-pichle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romanpichler.com/tools/vision-boar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5Dd5f7TFnu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1117600" y="1952538"/>
            <a:ext cx="10160000" cy="600164"/>
          </a:xfrm>
        </p:spPr>
        <p:txBody>
          <a:bodyPr/>
          <a:lstStyle/>
          <a:p>
            <a:pPr algn="ctr"/>
            <a:r>
              <a:rPr lang="en-US" dirty="0"/>
              <a:t>Product Vision</a:t>
            </a:r>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464E91A0-CD80-48F1-BA33-80C1FBE4BF7B}" type="slidenum">
              <a:rPr lang="en-US" altLang="en-US">
                <a:solidFill>
                  <a:srgbClr val="000000"/>
                </a:solidFill>
                <a:ea typeface="ＭＳ Ｐゴシック"/>
              </a:rPr>
              <a:pPr fontAlgn="base">
                <a:spcBef>
                  <a:spcPct val="0"/>
                </a:spcBef>
                <a:spcAft>
                  <a:spcPct val="0"/>
                </a:spcAft>
                <a:defRPr/>
              </a:pPr>
              <a:t>1</a:t>
            </a:fld>
            <a:endParaRPr lang="en-US" altLang="en-US" dirty="0">
              <a:solidFill>
                <a:srgbClr val="000000"/>
              </a:solidFill>
              <a:ea typeface="ＭＳ Ｐゴシック"/>
            </a:endParaRPr>
          </a:p>
        </p:txBody>
      </p:sp>
    </p:spTree>
    <p:extLst>
      <p:ext uri="{BB962C8B-B14F-4D97-AF65-F5344CB8AC3E}">
        <p14:creationId xmlns:p14="http://schemas.microsoft.com/office/powerpoint/2010/main" val="1629839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C2087-6648-429E-A510-CD6D947CB71B}"/>
              </a:ext>
            </a:extLst>
          </p:cNvPr>
          <p:cNvSpPr>
            <a:spLocks noGrp="1"/>
          </p:cNvSpPr>
          <p:nvPr>
            <p:ph type="title"/>
          </p:nvPr>
        </p:nvSpPr>
        <p:spPr/>
        <p:txBody>
          <a:bodyPr/>
          <a:lstStyle/>
          <a:p>
            <a:r>
              <a:rPr lang="en-US" dirty="0"/>
              <a:t>Creating a Compelling Product Vision</a:t>
            </a:r>
          </a:p>
        </p:txBody>
      </p:sp>
      <p:sp>
        <p:nvSpPr>
          <p:cNvPr id="3" name="Content Placeholder 2">
            <a:extLst>
              <a:ext uri="{FF2B5EF4-FFF2-40B4-BE49-F238E27FC236}">
                <a16:creationId xmlns:a16="http://schemas.microsoft.com/office/drawing/2014/main" id="{1FC697B8-1BE8-4260-A54A-C0F27DE2DB5D}"/>
              </a:ext>
            </a:extLst>
          </p:cNvPr>
          <p:cNvSpPr>
            <a:spLocks noGrp="1"/>
          </p:cNvSpPr>
          <p:nvPr>
            <p:ph idx="1"/>
          </p:nvPr>
        </p:nvSpPr>
        <p:spPr/>
        <p:txBody>
          <a:bodyPr/>
          <a:lstStyle/>
          <a:p>
            <a:r>
              <a:rPr lang="en-US" dirty="0"/>
              <a:t>Creating and managing a successful product requires time and energy</a:t>
            </a:r>
          </a:p>
          <a:p>
            <a:r>
              <a:rPr lang="en-US" dirty="0"/>
              <a:t>You need to be convinced that what you are doing is right and have a clear vision of where to take the product</a:t>
            </a:r>
          </a:p>
          <a:p>
            <a:endParaRPr lang="en-US" dirty="0"/>
          </a:p>
        </p:txBody>
      </p:sp>
      <p:sp>
        <p:nvSpPr>
          <p:cNvPr id="4" name="Slide Number Placeholder 3">
            <a:extLst>
              <a:ext uri="{FF2B5EF4-FFF2-40B4-BE49-F238E27FC236}">
                <a16:creationId xmlns:a16="http://schemas.microsoft.com/office/drawing/2014/main" id="{8D063387-9814-457F-9583-6D4584B72CA2}"/>
              </a:ext>
            </a:extLst>
          </p:cNvPr>
          <p:cNvSpPr>
            <a:spLocks noGrp="1"/>
          </p:cNvSpPr>
          <p:nvPr>
            <p:ph type="sldNum" sz="quarter" idx="12"/>
          </p:nvPr>
        </p:nvSpPr>
        <p:spPr/>
        <p:txBody>
          <a:bodyPr/>
          <a:lstStyle/>
          <a:p>
            <a:pPr>
              <a:defRPr/>
            </a:pPr>
            <a:fld id="{0B398A58-AE87-4E44-9CD7-9B4C49A70FAD}" type="slidenum">
              <a:rPr lang="en-US" altLang="en-US" smtClean="0"/>
              <a:pPr>
                <a:defRPr/>
              </a:pPr>
              <a:t>10</a:t>
            </a:fld>
            <a:endParaRPr lang="en-US" altLang="en-US" dirty="0"/>
          </a:p>
        </p:txBody>
      </p:sp>
    </p:spTree>
    <p:extLst>
      <p:ext uri="{BB962C8B-B14F-4D97-AF65-F5344CB8AC3E}">
        <p14:creationId xmlns:p14="http://schemas.microsoft.com/office/powerpoint/2010/main" val="209736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3FCE-6B28-41A3-8C89-F61A7183EFAC}"/>
              </a:ext>
            </a:extLst>
          </p:cNvPr>
          <p:cNvSpPr>
            <a:spLocks noGrp="1"/>
          </p:cNvSpPr>
          <p:nvPr>
            <p:ph type="title"/>
          </p:nvPr>
        </p:nvSpPr>
        <p:spPr/>
        <p:txBody>
          <a:bodyPr/>
          <a:lstStyle/>
          <a:p>
            <a:r>
              <a:rPr lang="en-US" dirty="0"/>
              <a:t>Describe the Motivation</a:t>
            </a:r>
          </a:p>
        </p:txBody>
      </p:sp>
      <p:sp>
        <p:nvSpPr>
          <p:cNvPr id="3" name="Content Placeholder 2">
            <a:extLst>
              <a:ext uri="{FF2B5EF4-FFF2-40B4-BE49-F238E27FC236}">
                <a16:creationId xmlns:a16="http://schemas.microsoft.com/office/drawing/2014/main" id="{A0E3E33D-E47E-4D2B-A6C5-6FE690F412DC}"/>
              </a:ext>
            </a:extLst>
          </p:cNvPr>
          <p:cNvSpPr>
            <a:spLocks noGrp="1"/>
          </p:cNvSpPr>
          <p:nvPr>
            <p:ph idx="1"/>
          </p:nvPr>
        </p:nvSpPr>
        <p:spPr/>
        <p:txBody>
          <a:bodyPr/>
          <a:lstStyle/>
          <a:p>
            <a:pPr lvl="1"/>
            <a:r>
              <a:rPr lang="en-US" sz="2400" dirty="0"/>
              <a:t>Having an idea is great but not enough</a:t>
            </a:r>
          </a:p>
          <a:p>
            <a:pPr lvl="1"/>
            <a:r>
              <a:rPr lang="en-US" sz="2400" dirty="0"/>
              <a:t>Need a vision that guides everyone involved in making the product a success</a:t>
            </a:r>
          </a:p>
          <a:p>
            <a:pPr lvl="1"/>
            <a:r>
              <a:rPr lang="en-US" sz="2400" dirty="0"/>
              <a:t>The product vision is the overarching goal you are aiming for, the reason for creating the product</a:t>
            </a:r>
          </a:p>
          <a:p>
            <a:pPr lvl="1"/>
            <a:r>
              <a:rPr lang="en-US" sz="2400" dirty="0"/>
              <a:t>The product vision provides a continued purpose in an ever-changing world</a:t>
            </a:r>
          </a:p>
          <a:p>
            <a:pPr lvl="1"/>
            <a:r>
              <a:rPr lang="en-US" sz="2400" dirty="0"/>
              <a:t>The product vision acts as the product’s true north and provides motivation when the going gets tough</a:t>
            </a:r>
          </a:p>
          <a:p>
            <a:pPr lvl="1"/>
            <a:r>
              <a:rPr lang="en-US" sz="2400" dirty="0"/>
              <a:t>Ask yourself why you are excited to work on a product, why you care about it, what positive change the product should bring about, and how it will shape the future.</a:t>
            </a:r>
          </a:p>
          <a:p>
            <a:pPr marL="0" indent="0">
              <a:buNone/>
            </a:pPr>
            <a:r>
              <a:rPr lang="en-US" dirty="0"/>
              <a:t>https://www.romanpichler.com/blog/tips-for-writing-compelling-product-vision/</a:t>
            </a:r>
          </a:p>
        </p:txBody>
      </p:sp>
      <p:sp>
        <p:nvSpPr>
          <p:cNvPr id="4" name="Slide Number Placeholder 3">
            <a:extLst>
              <a:ext uri="{FF2B5EF4-FFF2-40B4-BE49-F238E27FC236}">
                <a16:creationId xmlns:a16="http://schemas.microsoft.com/office/drawing/2014/main" id="{B8608BE6-74DE-40B7-8E2F-F80F50D32460}"/>
              </a:ext>
            </a:extLst>
          </p:cNvPr>
          <p:cNvSpPr>
            <a:spLocks noGrp="1"/>
          </p:cNvSpPr>
          <p:nvPr>
            <p:ph type="sldNum" sz="quarter" idx="12"/>
          </p:nvPr>
        </p:nvSpPr>
        <p:spPr/>
        <p:txBody>
          <a:bodyPr/>
          <a:lstStyle/>
          <a:p>
            <a:pPr>
              <a:defRPr/>
            </a:pPr>
            <a:fld id="{0B398A58-AE87-4E44-9CD7-9B4C49A70FAD}" type="slidenum">
              <a:rPr lang="en-US" altLang="en-US" smtClean="0"/>
              <a:pPr>
                <a:defRPr/>
              </a:pPr>
              <a:t>11</a:t>
            </a:fld>
            <a:endParaRPr lang="en-US" altLang="en-US" dirty="0"/>
          </a:p>
        </p:txBody>
      </p:sp>
    </p:spTree>
    <p:extLst>
      <p:ext uri="{BB962C8B-B14F-4D97-AF65-F5344CB8AC3E}">
        <p14:creationId xmlns:p14="http://schemas.microsoft.com/office/powerpoint/2010/main" val="3844972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3FCE-6B28-41A3-8C89-F61A7183EFAC}"/>
              </a:ext>
            </a:extLst>
          </p:cNvPr>
          <p:cNvSpPr>
            <a:spLocks noGrp="1"/>
          </p:cNvSpPr>
          <p:nvPr>
            <p:ph type="title"/>
          </p:nvPr>
        </p:nvSpPr>
        <p:spPr/>
        <p:txBody>
          <a:bodyPr/>
          <a:lstStyle/>
          <a:p>
            <a:r>
              <a:rPr lang="en-US" dirty="0"/>
              <a:t>Look Beyond the Product</a:t>
            </a:r>
          </a:p>
        </p:txBody>
      </p:sp>
      <p:sp>
        <p:nvSpPr>
          <p:cNvPr id="3" name="Content Placeholder 2">
            <a:extLst>
              <a:ext uri="{FF2B5EF4-FFF2-40B4-BE49-F238E27FC236}">
                <a16:creationId xmlns:a16="http://schemas.microsoft.com/office/drawing/2014/main" id="{A0E3E33D-E47E-4D2B-A6C5-6FE690F412DC}"/>
              </a:ext>
            </a:extLst>
          </p:cNvPr>
          <p:cNvSpPr>
            <a:spLocks noGrp="1"/>
          </p:cNvSpPr>
          <p:nvPr>
            <p:ph idx="1"/>
          </p:nvPr>
        </p:nvSpPr>
        <p:spPr/>
        <p:txBody>
          <a:bodyPr/>
          <a:lstStyle/>
          <a:p>
            <a:pPr lvl="1"/>
            <a:r>
              <a:rPr lang="en-US" sz="2400" dirty="0"/>
              <a:t>Be clear on the difference between the product vision and the product without confusing the two</a:t>
            </a:r>
          </a:p>
          <a:p>
            <a:pPr lvl="1"/>
            <a:r>
              <a:rPr lang="en-US" sz="2400" dirty="0"/>
              <a:t>The product vision is the motivation for developing the product</a:t>
            </a:r>
          </a:p>
          <a:p>
            <a:pPr lvl="1"/>
            <a:r>
              <a:rPr lang="en-US" sz="2400" dirty="0"/>
              <a:t>The product is a means to achieve the overarching goal</a:t>
            </a:r>
          </a:p>
          <a:p>
            <a:pPr lvl="1"/>
            <a:r>
              <a:rPr lang="en-US" sz="2400" dirty="0"/>
              <a:t>An effective product vision goes beyond the product and captures the change the product should instigate</a:t>
            </a:r>
          </a:p>
          <a:p>
            <a:pPr marL="342900" lvl="1" indent="0">
              <a:buNone/>
            </a:pPr>
            <a:endParaRPr lang="en-US" sz="2400" dirty="0"/>
          </a:p>
          <a:p>
            <a:pPr marL="0" indent="0">
              <a:buNone/>
            </a:pPr>
            <a:r>
              <a:rPr lang="en-US" dirty="0"/>
              <a:t>https://www.romanpichler.com/blog/tips-for-writing-compelling-product-vision/</a:t>
            </a:r>
          </a:p>
        </p:txBody>
      </p:sp>
      <p:sp>
        <p:nvSpPr>
          <p:cNvPr id="4" name="Slide Number Placeholder 3">
            <a:extLst>
              <a:ext uri="{FF2B5EF4-FFF2-40B4-BE49-F238E27FC236}">
                <a16:creationId xmlns:a16="http://schemas.microsoft.com/office/drawing/2014/main" id="{B8608BE6-74DE-40B7-8E2F-F80F50D32460}"/>
              </a:ext>
            </a:extLst>
          </p:cNvPr>
          <p:cNvSpPr>
            <a:spLocks noGrp="1"/>
          </p:cNvSpPr>
          <p:nvPr>
            <p:ph type="sldNum" sz="quarter" idx="12"/>
          </p:nvPr>
        </p:nvSpPr>
        <p:spPr/>
        <p:txBody>
          <a:bodyPr/>
          <a:lstStyle/>
          <a:p>
            <a:pPr>
              <a:defRPr/>
            </a:pPr>
            <a:fld id="{0B398A58-AE87-4E44-9CD7-9B4C49A70FAD}" type="slidenum">
              <a:rPr lang="en-US" altLang="en-US" smtClean="0"/>
              <a:pPr>
                <a:defRPr/>
              </a:pPr>
              <a:t>12</a:t>
            </a:fld>
            <a:endParaRPr lang="en-US" altLang="en-US" dirty="0"/>
          </a:p>
        </p:txBody>
      </p:sp>
    </p:spTree>
    <p:extLst>
      <p:ext uri="{BB962C8B-B14F-4D97-AF65-F5344CB8AC3E}">
        <p14:creationId xmlns:p14="http://schemas.microsoft.com/office/powerpoint/2010/main" val="48163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3FCE-6B28-41A3-8C89-F61A7183EFAC}"/>
              </a:ext>
            </a:extLst>
          </p:cNvPr>
          <p:cNvSpPr>
            <a:spLocks noGrp="1"/>
          </p:cNvSpPr>
          <p:nvPr>
            <p:ph type="title"/>
          </p:nvPr>
        </p:nvSpPr>
        <p:spPr/>
        <p:txBody>
          <a:bodyPr/>
          <a:lstStyle/>
          <a:p>
            <a:r>
              <a:rPr lang="en-US" dirty="0"/>
              <a:t>Distinguish between Vision and Strategy</a:t>
            </a:r>
          </a:p>
        </p:txBody>
      </p:sp>
      <p:sp>
        <p:nvSpPr>
          <p:cNvPr id="3" name="Content Placeholder 2">
            <a:extLst>
              <a:ext uri="{FF2B5EF4-FFF2-40B4-BE49-F238E27FC236}">
                <a16:creationId xmlns:a16="http://schemas.microsoft.com/office/drawing/2014/main" id="{A0E3E33D-E47E-4D2B-A6C5-6FE690F412DC}"/>
              </a:ext>
            </a:extLst>
          </p:cNvPr>
          <p:cNvSpPr>
            <a:spLocks noGrp="1"/>
          </p:cNvSpPr>
          <p:nvPr>
            <p:ph idx="1"/>
          </p:nvPr>
        </p:nvSpPr>
        <p:spPr/>
        <p:txBody>
          <a:bodyPr/>
          <a:lstStyle/>
          <a:p>
            <a:pPr lvl="1"/>
            <a:r>
              <a:rPr lang="en-US" sz="2400" dirty="0"/>
              <a:t>The product vision should not be a plan that shows how to reach a goal</a:t>
            </a:r>
          </a:p>
          <a:p>
            <a:pPr lvl="1"/>
            <a:r>
              <a:rPr lang="en-US" sz="2400" dirty="0"/>
              <a:t>Keep the product vision and product strategy separate</a:t>
            </a:r>
          </a:p>
          <a:p>
            <a:pPr lvl="1"/>
            <a:r>
              <a:rPr lang="en-US" sz="2400" dirty="0"/>
              <a:t>The product strategy is the path towards the goal</a:t>
            </a:r>
          </a:p>
          <a:p>
            <a:pPr lvl="1"/>
            <a:r>
              <a:rPr lang="en-US" sz="2400" dirty="0"/>
              <a:t>Keeping the two separate enables the strategy to change while keeping the vision</a:t>
            </a:r>
          </a:p>
          <a:p>
            <a:pPr lvl="1"/>
            <a:r>
              <a:rPr lang="en-US" sz="2400" dirty="0"/>
              <a:t>A vision is a prerequisite for choosing the right strategy. If you do not have an overarching goal then you can not decide how you best get there</a:t>
            </a:r>
          </a:p>
          <a:p>
            <a:pPr marL="342900" lvl="1" indent="0">
              <a:buNone/>
            </a:pPr>
            <a:endParaRPr lang="en-US" dirty="0"/>
          </a:p>
          <a:p>
            <a:pPr marL="0" indent="0">
              <a:buNone/>
            </a:pPr>
            <a:r>
              <a:rPr lang="en-US" dirty="0"/>
              <a:t>https://www.romanpichler.com/blog/tips-for-writing-compelling-product-vision/</a:t>
            </a:r>
          </a:p>
        </p:txBody>
      </p:sp>
      <p:sp>
        <p:nvSpPr>
          <p:cNvPr id="4" name="Slide Number Placeholder 3">
            <a:extLst>
              <a:ext uri="{FF2B5EF4-FFF2-40B4-BE49-F238E27FC236}">
                <a16:creationId xmlns:a16="http://schemas.microsoft.com/office/drawing/2014/main" id="{B8608BE6-74DE-40B7-8E2F-F80F50D32460}"/>
              </a:ext>
            </a:extLst>
          </p:cNvPr>
          <p:cNvSpPr>
            <a:spLocks noGrp="1"/>
          </p:cNvSpPr>
          <p:nvPr>
            <p:ph type="sldNum" sz="quarter" idx="12"/>
          </p:nvPr>
        </p:nvSpPr>
        <p:spPr/>
        <p:txBody>
          <a:bodyPr/>
          <a:lstStyle/>
          <a:p>
            <a:pPr>
              <a:defRPr/>
            </a:pPr>
            <a:fld id="{0B398A58-AE87-4E44-9CD7-9B4C49A70FAD}" type="slidenum">
              <a:rPr lang="en-US" altLang="en-US" smtClean="0"/>
              <a:pPr>
                <a:defRPr/>
              </a:pPr>
              <a:t>13</a:t>
            </a:fld>
            <a:endParaRPr lang="en-US" altLang="en-US" dirty="0"/>
          </a:p>
        </p:txBody>
      </p:sp>
    </p:spTree>
    <p:extLst>
      <p:ext uri="{BB962C8B-B14F-4D97-AF65-F5344CB8AC3E}">
        <p14:creationId xmlns:p14="http://schemas.microsoft.com/office/powerpoint/2010/main" val="3274501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3FCE-6B28-41A3-8C89-F61A7183EFAC}"/>
              </a:ext>
            </a:extLst>
          </p:cNvPr>
          <p:cNvSpPr>
            <a:spLocks noGrp="1"/>
          </p:cNvSpPr>
          <p:nvPr>
            <p:ph type="title"/>
          </p:nvPr>
        </p:nvSpPr>
        <p:spPr/>
        <p:txBody>
          <a:bodyPr/>
          <a:lstStyle/>
          <a:p>
            <a:r>
              <a:rPr lang="en-US" dirty="0"/>
              <a:t>Employ a Shared Vision</a:t>
            </a:r>
          </a:p>
        </p:txBody>
      </p:sp>
      <p:sp>
        <p:nvSpPr>
          <p:cNvPr id="3" name="Content Placeholder 2">
            <a:extLst>
              <a:ext uri="{FF2B5EF4-FFF2-40B4-BE49-F238E27FC236}">
                <a16:creationId xmlns:a16="http://schemas.microsoft.com/office/drawing/2014/main" id="{A0E3E33D-E47E-4D2B-A6C5-6FE690F412DC}"/>
              </a:ext>
            </a:extLst>
          </p:cNvPr>
          <p:cNvSpPr>
            <a:spLocks noGrp="1"/>
          </p:cNvSpPr>
          <p:nvPr>
            <p:ph idx="1"/>
          </p:nvPr>
        </p:nvSpPr>
        <p:spPr/>
        <p:txBody>
          <a:bodyPr/>
          <a:lstStyle/>
          <a:p>
            <a:pPr lvl="1"/>
            <a:r>
              <a:rPr lang="en-US" sz="2400" dirty="0"/>
              <a:t>Even with a the most beautiful vision for a product it is useless if the people involved in making the product a success do not buy into it</a:t>
            </a:r>
          </a:p>
          <a:p>
            <a:pPr lvl="1"/>
            <a:r>
              <a:rPr lang="en-US" sz="2400" dirty="0"/>
              <a:t>The product vision must be shared to be able to leverage the vision as the product’s true north, create alignment, and facilitate effective collaboration – everyone must have the same vision</a:t>
            </a:r>
          </a:p>
          <a:p>
            <a:pPr lvl="1"/>
            <a:r>
              <a:rPr lang="en-US" sz="2400" dirty="0"/>
              <a:t>Without a shared vision, people follow their own goals making it much harder to achieve product success</a:t>
            </a:r>
          </a:p>
          <a:p>
            <a:pPr lvl="1"/>
            <a:r>
              <a:rPr lang="en-US" sz="2400" dirty="0"/>
              <a:t>You can employ a collaborative visioning workshop to create a shared product vision</a:t>
            </a:r>
          </a:p>
          <a:p>
            <a:pPr lvl="1"/>
            <a:r>
              <a:rPr lang="en-US" sz="2400" dirty="0"/>
              <a:t>Use the product idea as input and ask the workshop attendees to capture their motivation for working on a product</a:t>
            </a:r>
          </a:p>
          <a:p>
            <a:pPr marL="0" indent="0">
              <a:buNone/>
            </a:pPr>
            <a:r>
              <a:rPr lang="en-US" dirty="0"/>
              <a:t>https://www.romanpichler.com/blog/tips-for-writing-compelling-product-vision/</a:t>
            </a:r>
          </a:p>
        </p:txBody>
      </p:sp>
      <p:sp>
        <p:nvSpPr>
          <p:cNvPr id="4" name="Slide Number Placeholder 3">
            <a:extLst>
              <a:ext uri="{FF2B5EF4-FFF2-40B4-BE49-F238E27FC236}">
                <a16:creationId xmlns:a16="http://schemas.microsoft.com/office/drawing/2014/main" id="{B8608BE6-74DE-40B7-8E2F-F80F50D32460}"/>
              </a:ext>
            </a:extLst>
          </p:cNvPr>
          <p:cNvSpPr>
            <a:spLocks noGrp="1"/>
          </p:cNvSpPr>
          <p:nvPr>
            <p:ph type="sldNum" sz="quarter" idx="12"/>
          </p:nvPr>
        </p:nvSpPr>
        <p:spPr/>
        <p:txBody>
          <a:bodyPr/>
          <a:lstStyle/>
          <a:p>
            <a:pPr>
              <a:defRPr/>
            </a:pPr>
            <a:fld id="{0B398A58-AE87-4E44-9CD7-9B4C49A70FAD}" type="slidenum">
              <a:rPr lang="en-US" altLang="en-US" smtClean="0"/>
              <a:pPr>
                <a:defRPr/>
              </a:pPr>
              <a:t>14</a:t>
            </a:fld>
            <a:endParaRPr lang="en-US" altLang="en-US" dirty="0"/>
          </a:p>
        </p:txBody>
      </p:sp>
    </p:spTree>
    <p:extLst>
      <p:ext uri="{BB962C8B-B14F-4D97-AF65-F5344CB8AC3E}">
        <p14:creationId xmlns:p14="http://schemas.microsoft.com/office/powerpoint/2010/main" val="2677960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3FCE-6B28-41A3-8C89-F61A7183EFAC}"/>
              </a:ext>
            </a:extLst>
          </p:cNvPr>
          <p:cNvSpPr>
            <a:spLocks noGrp="1"/>
          </p:cNvSpPr>
          <p:nvPr>
            <p:ph type="title"/>
          </p:nvPr>
        </p:nvSpPr>
        <p:spPr/>
        <p:txBody>
          <a:bodyPr/>
          <a:lstStyle/>
          <a:p>
            <a:r>
              <a:rPr lang="en-US" dirty="0"/>
              <a:t>Choose an Inspiring Vision</a:t>
            </a:r>
          </a:p>
        </p:txBody>
      </p:sp>
      <p:sp>
        <p:nvSpPr>
          <p:cNvPr id="3" name="Content Placeholder 2">
            <a:extLst>
              <a:ext uri="{FF2B5EF4-FFF2-40B4-BE49-F238E27FC236}">
                <a16:creationId xmlns:a16="http://schemas.microsoft.com/office/drawing/2014/main" id="{A0E3E33D-E47E-4D2B-A6C5-6FE690F412DC}"/>
              </a:ext>
            </a:extLst>
          </p:cNvPr>
          <p:cNvSpPr>
            <a:spLocks noGrp="1"/>
          </p:cNvSpPr>
          <p:nvPr>
            <p:ph idx="1"/>
          </p:nvPr>
        </p:nvSpPr>
        <p:spPr/>
        <p:txBody>
          <a:bodyPr/>
          <a:lstStyle/>
          <a:p>
            <a:pPr lvl="1"/>
            <a:r>
              <a:rPr lang="en-US" sz="2400" dirty="0"/>
              <a:t>The product vision should motivate people, connect them to the product, and inspire them</a:t>
            </a:r>
          </a:p>
          <a:p>
            <a:pPr lvl="1"/>
            <a:r>
              <a:rPr lang="en-US" sz="2400" dirty="0"/>
              <a:t>A vision focused on creating a benefit for others provides a deep motivation and a lasting inspiration. People excel because they believe that they are doing something meaningful and beneficial</a:t>
            </a:r>
          </a:p>
          <a:p>
            <a:pPr lvl="1"/>
            <a:r>
              <a:rPr lang="en-US" sz="2400" dirty="0"/>
              <a:t>Recommend including the beneficial change the product should create for others and for your business without trying to quantify or detail those benefits or the vision may no longer be able to guide you when you pivot.</a:t>
            </a:r>
          </a:p>
          <a:p>
            <a:pPr lvl="1"/>
            <a:endParaRPr lang="en-US" sz="2400" dirty="0"/>
          </a:p>
          <a:p>
            <a:pPr marL="0" indent="0">
              <a:buNone/>
            </a:pPr>
            <a:r>
              <a:rPr lang="en-US" dirty="0"/>
              <a:t>https://www.romanpichler.com/blog/tips-for-writing-compelling-product-vision/</a:t>
            </a:r>
          </a:p>
        </p:txBody>
      </p:sp>
      <p:sp>
        <p:nvSpPr>
          <p:cNvPr id="4" name="Slide Number Placeholder 3">
            <a:extLst>
              <a:ext uri="{FF2B5EF4-FFF2-40B4-BE49-F238E27FC236}">
                <a16:creationId xmlns:a16="http://schemas.microsoft.com/office/drawing/2014/main" id="{B8608BE6-74DE-40B7-8E2F-F80F50D32460}"/>
              </a:ext>
            </a:extLst>
          </p:cNvPr>
          <p:cNvSpPr>
            <a:spLocks noGrp="1"/>
          </p:cNvSpPr>
          <p:nvPr>
            <p:ph type="sldNum" sz="quarter" idx="12"/>
          </p:nvPr>
        </p:nvSpPr>
        <p:spPr/>
        <p:txBody>
          <a:bodyPr/>
          <a:lstStyle/>
          <a:p>
            <a:pPr>
              <a:defRPr/>
            </a:pPr>
            <a:fld id="{0B398A58-AE87-4E44-9CD7-9B4C49A70FAD}" type="slidenum">
              <a:rPr lang="en-US" altLang="en-US" smtClean="0"/>
              <a:pPr>
                <a:defRPr/>
              </a:pPr>
              <a:t>15</a:t>
            </a:fld>
            <a:endParaRPr lang="en-US" altLang="en-US" dirty="0"/>
          </a:p>
        </p:txBody>
      </p:sp>
    </p:spTree>
    <p:extLst>
      <p:ext uri="{BB962C8B-B14F-4D97-AF65-F5344CB8AC3E}">
        <p14:creationId xmlns:p14="http://schemas.microsoft.com/office/powerpoint/2010/main" val="1352195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3FCE-6B28-41A3-8C89-F61A7183EFAC}"/>
              </a:ext>
            </a:extLst>
          </p:cNvPr>
          <p:cNvSpPr>
            <a:spLocks noGrp="1"/>
          </p:cNvSpPr>
          <p:nvPr>
            <p:ph type="title"/>
          </p:nvPr>
        </p:nvSpPr>
        <p:spPr/>
        <p:txBody>
          <a:bodyPr/>
          <a:lstStyle/>
          <a:p>
            <a:r>
              <a:rPr lang="en-US" dirty="0"/>
              <a:t>Think Big</a:t>
            </a:r>
          </a:p>
        </p:txBody>
      </p:sp>
      <p:sp>
        <p:nvSpPr>
          <p:cNvPr id="3" name="Content Placeholder 2">
            <a:extLst>
              <a:ext uri="{FF2B5EF4-FFF2-40B4-BE49-F238E27FC236}">
                <a16:creationId xmlns:a16="http://schemas.microsoft.com/office/drawing/2014/main" id="{A0E3E33D-E47E-4D2B-A6C5-6FE690F412DC}"/>
              </a:ext>
            </a:extLst>
          </p:cNvPr>
          <p:cNvSpPr>
            <a:spLocks noGrp="1"/>
          </p:cNvSpPr>
          <p:nvPr>
            <p:ph idx="1"/>
          </p:nvPr>
        </p:nvSpPr>
        <p:spPr/>
        <p:txBody>
          <a:bodyPr/>
          <a:lstStyle/>
          <a:p>
            <a:pPr lvl="1"/>
            <a:r>
              <a:rPr lang="en-US" sz="2400" dirty="0"/>
              <a:t>Make a product vision broad and ambitious so it engages people and it can facilitate a change in the strategy</a:t>
            </a:r>
          </a:p>
          <a:p>
            <a:pPr lvl="1"/>
            <a:r>
              <a:rPr lang="en-US" sz="2400" dirty="0"/>
              <a:t>If the vision is broad and ambitious enough it does not refer to the actual product idea or a specific target group but aims for more</a:t>
            </a:r>
          </a:p>
          <a:p>
            <a:pPr marL="0" indent="0">
              <a:buNone/>
            </a:pPr>
            <a:r>
              <a:rPr lang="en-US" dirty="0"/>
              <a:t>https://www.romanpichler.com/blog/tips-for-writing-compelling-product-vision/</a:t>
            </a:r>
          </a:p>
        </p:txBody>
      </p:sp>
      <p:sp>
        <p:nvSpPr>
          <p:cNvPr id="4" name="Slide Number Placeholder 3">
            <a:extLst>
              <a:ext uri="{FF2B5EF4-FFF2-40B4-BE49-F238E27FC236}">
                <a16:creationId xmlns:a16="http://schemas.microsoft.com/office/drawing/2014/main" id="{B8608BE6-74DE-40B7-8E2F-F80F50D32460}"/>
              </a:ext>
            </a:extLst>
          </p:cNvPr>
          <p:cNvSpPr>
            <a:spLocks noGrp="1"/>
          </p:cNvSpPr>
          <p:nvPr>
            <p:ph type="sldNum" sz="quarter" idx="12"/>
          </p:nvPr>
        </p:nvSpPr>
        <p:spPr/>
        <p:txBody>
          <a:bodyPr/>
          <a:lstStyle/>
          <a:p>
            <a:pPr>
              <a:defRPr/>
            </a:pPr>
            <a:fld id="{0B398A58-AE87-4E44-9CD7-9B4C49A70FAD}" type="slidenum">
              <a:rPr lang="en-US" altLang="en-US" smtClean="0"/>
              <a:pPr>
                <a:defRPr/>
              </a:pPr>
              <a:t>16</a:t>
            </a:fld>
            <a:endParaRPr lang="en-US" altLang="en-US" dirty="0"/>
          </a:p>
        </p:txBody>
      </p:sp>
    </p:spTree>
    <p:extLst>
      <p:ext uri="{BB962C8B-B14F-4D97-AF65-F5344CB8AC3E}">
        <p14:creationId xmlns:p14="http://schemas.microsoft.com/office/powerpoint/2010/main" val="444074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3FCE-6B28-41A3-8C89-F61A7183EFAC}"/>
              </a:ext>
            </a:extLst>
          </p:cNvPr>
          <p:cNvSpPr>
            <a:spLocks noGrp="1"/>
          </p:cNvSpPr>
          <p:nvPr>
            <p:ph type="title"/>
          </p:nvPr>
        </p:nvSpPr>
        <p:spPr/>
        <p:txBody>
          <a:bodyPr/>
          <a:lstStyle/>
          <a:p>
            <a:r>
              <a:rPr lang="en-US" dirty="0"/>
              <a:t>Keep your Vision Short and Sweet</a:t>
            </a:r>
          </a:p>
        </p:txBody>
      </p:sp>
      <p:sp>
        <p:nvSpPr>
          <p:cNvPr id="3" name="Content Placeholder 2">
            <a:extLst>
              <a:ext uri="{FF2B5EF4-FFF2-40B4-BE49-F238E27FC236}">
                <a16:creationId xmlns:a16="http://schemas.microsoft.com/office/drawing/2014/main" id="{A0E3E33D-E47E-4D2B-A6C5-6FE690F412DC}"/>
              </a:ext>
            </a:extLst>
          </p:cNvPr>
          <p:cNvSpPr>
            <a:spLocks noGrp="1"/>
          </p:cNvSpPr>
          <p:nvPr>
            <p:ph idx="1"/>
          </p:nvPr>
        </p:nvSpPr>
        <p:spPr/>
        <p:txBody>
          <a:bodyPr/>
          <a:lstStyle/>
          <a:p>
            <a:r>
              <a:rPr lang="en-US" dirty="0"/>
              <a:t>Since the vision is the ultimate reason for creating a product, it should be easy to communicate and to understand.</a:t>
            </a:r>
          </a:p>
          <a:p>
            <a:r>
              <a:rPr lang="en-US" dirty="0"/>
              <a:t>Other artifacts including the product strategy, business model, product backlog, and marketing plan provide the necessary details</a:t>
            </a:r>
          </a:p>
          <a:p>
            <a:r>
              <a:rPr lang="en-US" dirty="0"/>
              <a:t>The product vision should be short and sweet, easy to memorize and recite.</a:t>
            </a:r>
          </a:p>
          <a:p>
            <a:r>
              <a:rPr lang="en-US" dirty="0"/>
              <a:t>Employ a simple slogan that captures the vision</a:t>
            </a:r>
          </a:p>
          <a:p>
            <a:r>
              <a:rPr lang="en-US" dirty="0"/>
              <a:t>“Simplicity is the ultimate sophistication”</a:t>
            </a:r>
          </a:p>
          <a:p>
            <a:endParaRPr lang="en-US" dirty="0"/>
          </a:p>
          <a:p>
            <a:pPr marL="0" indent="0">
              <a:buNone/>
            </a:pPr>
            <a:r>
              <a:rPr lang="en-US" dirty="0"/>
              <a:t>https://www.romanpichler.com/blog/tips-for-writing-compelling-product-vision/</a:t>
            </a:r>
          </a:p>
        </p:txBody>
      </p:sp>
      <p:sp>
        <p:nvSpPr>
          <p:cNvPr id="4" name="Slide Number Placeholder 3">
            <a:extLst>
              <a:ext uri="{FF2B5EF4-FFF2-40B4-BE49-F238E27FC236}">
                <a16:creationId xmlns:a16="http://schemas.microsoft.com/office/drawing/2014/main" id="{B8608BE6-74DE-40B7-8E2F-F80F50D32460}"/>
              </a:ext>
            </a:extLst>
          </p:cNvPr>
          <p:cNvSpPr>
            <a:spLocks noGrp="1"/>
          </p:cNvSpPr>
          <p:nvPr>
            <p:ph type="sldNum" sz="quarter" idx="12"/>
          </p:nvPr>
        </p:nvSpPr>
        <p:spPr/>
        <p:txBody>
          <a:bodyPr/>
          <a:lstStyle/>
          <a:p>
            <a:pPr>
              <a:defRPr/>
            </a:pPr>
            <a:fld id="{0B398A58-AE87-4E44-9CD7-9B4C49A70FAD}" type="slidenum">
              <a:rPr lang="en-US" altLang="en-US" smtClean="0"/>
              <a:pPr>
                <a:defRPr/>
              </a:pPr>
              <a:t>17</a:t>
            </a:fld>
            <a:endParaRPr lang="en-US" altLang="en-US" dirty="0"/>
          </a:p>
        </p:txBody>
      </p:sp>
    </p:spTree>
    <p:extLst>
      <p:ext uri="{BB962C8B-B14F-4D97-AF65-F5344CB8AC3E}">
        <p14:creationId xmlns:p14="http://schemas.microsoft.com/office/powerpoint/2010/main" val="645247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3FCE-6B28-41A3-8C89-F61A7183EFAC}"/>
              </a:ext>
            </a:extLst>
          </p:cNvPr>
          <p:cNvSpPr>
            <a:spLocks noGrp="1"/>
          </p:cNvSpPr>
          <p:nvPr>
            <p:ph type="title"/>
          </p:nvPr>
        </p:nvSpPr>
        <p:spPr/>
        <p:txBody>
          <a:bodyPr/>
          <a:lstStyle/>
          <a:p>
            <a:r>
              <a:rPr lang="en-US" dirty="0"/>
              <a:t>Use the Vision to Guide your Decisions</a:t>
            </a:r>
          </a:p>
        </p:txBody>
      </p:sp>
      <p:sp>
        <p:nvSpPr>
          <p:cNvPr id="3" name="Content Placeholder 2">
            <a:extLst>
              <a:ext uri="{FF2B5EF4-FFF2-40B4-BE49-F238E27FC236}">
                <a16:creationId xmlns:a16="http://schemas.microsoft.com/office/drawing/2014/main" id="{A0E3E33D-E47E-4D2B-A6C5-6FE690F412DC}"/>
              </a:ext>
            </a:extLst>
          </p:cNvPr>
          <p:cNvSpPr>
            <a:spLocks noGrp="1"/>
          </p:cNvSpPr>
          <p:nvPr>
            <p:ph idx="1"/>
          </p:nvPr>
        </p:nvSpPr>
        <p:spPr/>
        <p:txBody>
          <a:bodyPr/>
          <a:lstStyle/>
          <a:p>
            <a:pPr lvl="1"/>
            <a:r>
              <a:rPr lang="en-US" sz="2400" dirty="0"/>
              <a:t>Use the product vision to guide your product decisions and to focus everyone on the ultimate reason for creating the product.</a:t>
            </a:r>
          </a:p>
          <a:p>
            <a:pPr lvl="1"/>
            <a:r>
              <a:rPr lang="en-US" sz="2400" dirty="0"/>
              <a:t>The vision alone is not enough it is a first filter for new ideas and change requests</a:t>
            </a:r>
          </a:p>
          <a:p>
            <a:pPr lvl="1"/>
            <a:r>
              <a:rPr lang="en-US" sz="2400" dirty="0"/>
              <a:t>Anything that helps you move closer to your vision such as a new feature, a change of direction, or a new technology is helpful and should be considered. Anything that does not is not beneficial and should probably be discarded</a:t>
            </a:r>
          </a:p>
          <a:p>
            <a:pPr marL="0" indent="0">
              <a:buNone/>
            </a:pPr>
            <a:r>
              <a:rPr lang="en-US" dirty="0"/>
              <a:t>https://www.romanpichler.com/blog/tips-for-writing-compelling-product-vision/</a:t>
            </a:r>
          </a:p>
        </p:txBody>
      </p:sp>
      <p:sp>
        <p:nvSpPr>
          <p:cNvPr id="4" name="Slide Number Placeholder 3">
            <a:extLst>
              <a:ext uri="{FF2B5EF4-FFF2-40B4-BE49-F238E27FC236}">
                <a16:creationId xmlns:a16="http://schemas.microsoft.com/office/drawing/2014/main" id="{B8608BE6-74DE-40B7-8E2F-F80F50D32460}"/>
              </a:ext>
            </a:extLst>
          </p:cNvPr>
          <p:cNvSpPr>
            <a:spLocks noGrp="1"/>
          </p:cNvSpPr>
          <p:nvPr>
            <p:ph type="sldNum" sz="quarter" idx="12"/>
          </p:nvPr>
        </p:nvSpPr>
        <p:spPr/>
        <p:txBody>
          <a:bodyPr/>
          <a:lstStyle/>
          <a:p>
            <a:pPr>
              <a:defRPr/>
            </a:pPr>
            <a:fld id="{0B398A58-AE87-4E44-9CD7-9B4C49A70FAD}" type="slidenum">
              <a:rPr lang="en-US" altLang="en-US" smtClean="0"/>
              <a:pPr>
                <a:defRPr/>
              </a:pPr>
              <a:t>18</a:t>
            </a:fld>
            <a:endParaRPr lang="en-US" altLang="en-US" dirty="0"/>
          </a:p>
        </p:txBody>
      </p:sp>
    </p:spTree>
    <p:extLst>
      <p:ext uri="{BB962C8B-B14F-4D97-AF65-F5344CB8AC3E}">
        <p14:creationId xmlns:p14="http://schemas.microsoft.com/office/powerpoint/2010/main" val="1408485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B6EA-4204-4592-B66A-E02B26B35B11}"/>
              </a:ext>
            </a:extLst>
          </p:cNvPr>
          <p:cNvSpPr>
            <a:spLocks noGrp="1"/>
          </p:cNvSpPr>
          <p:nvPr>
            <p:ph type="title"/>
          </p:nvPr>
        </p:nvSpPr>
        <p:spPr/>
        <p:txBody>
          <a:bodyPr/>
          <a:lstStyle/>
          <a:p>
            <a:r>
              <a:rPr lang="en-US" dirty="0"/>
              <a:t>Team Activity</a:t>
            </a:r>
          </a:p>
        </p:txBody>
      </p:sp>
      <p:sp>
        <p:nvSpPr>
          <p:cNvPr id="3" name="Content Placeholder 2">
            <a:extLst>
              <a:ext uri="{FF2B5EF4-FFF2-40B4-BE49-F238E27FC236}">
                <a16:creationId xmlns:a16="http://schemas.microsoft.com/office/drawing/2014/main" id="{14926C5B-EFCA-4B95-A04C-07000CF46901}"/>
              </a:ext>
            </a:extLst>
          </p:cNvPr>
          <p:cNvSpPr>
            <a:spLocks noGrp="1"/>
          </p:cNvSpPr>
          <p:nvPr>
            <p:ph idx="1"/>
          </p:nvPr>
        </p:nvSpPr>
        <p:spPr/>
        <p:txBody>
          <a:bodyPr/>
          <a:lstStyle/>
          <a:p>
            <a:r>
              <a:rPr lang="en-US" dirty="0"/>
              <a:t>Within your breakout rooms you will:</a:t>
            </a:r>
          </a:p>
          <a:p>
            <a:pPr marL="457200" indent="-457200">
              <a:buAutoNum type="arabicPeriod"/>
            </a:pPr>
            <a:r>
              <a:rPr lang="en-US" dirty="0"/>
              <a:t>Begin to brainstorm ideas for a software product you would want to work on. This could be an app or a software product of any type.</a:t>
            </a:r>
          </a:p>
          <a:p>
            <a:pPr marL="457200" indent="-457200">
              <a:buAutoNum type="arabicPeriod"/>
            </a:pPr>
            <a:r>
              <a:rPr lang="en-US" dirty="0"/>
              <a:t>Recommended to start with an existing product and compete against it by evolving a new product. This way you have a starting point but you can start from scratch if you want. </a:t>
            </a:r>
          </a:p>
          <a:p>
            <a:pPr marL="457200" indent="-457200">
              <a:buAutoNum type="arabicPeriod"/>
            </a:pPr>
            <a:r>
              <a:rPr lang="en-US" dirty="0"/>
              <a:t>Remember to think big and think about software products that you would want to create and could have a large impact (think about new areas, think about new problems that need solved).</a:t>
            </a:r>
          </a:p>
          <a:p>
            <a:pPr marL="457200" indent="-457200">
              <a:buAutoNum type="arabicPeriod"/>
            </a:pPr>
            <a:r>
              <a:rPr lang="en-US" dirty="0"/>
              <a:t>Begin to fill out the product vision board which is in Assignment 6</a:t>
            </a:r>
          </a:p>
          <a:p>
            <a:pPr marL="457200" indent="-457200">
              <a:buAutoNum type="arabicPeriod"/>
            </a:pPr>
            <a:r>
              <a:rPr lang="en-US" dirty="0"/>
              <a:t>We will return to the main room a few minutes before the end of the class to get an update from each team</a:t>
            </a:r>
          </a:p>
        </p:txBody>
      </p:sp>
      <p:sp>
        <p:nvSpPr>
          <p:cNvPr id="4" name="Slide Number Placeholder 3">
            <a:extLst>
              <a:ext uri="{FF2B5EF4-FFF2-40B4-BE49-F238E27FC236}">
                <a16:creationId xmlns:a16="http://schemas.microsoft.com/office/drawing/2014/main" id="{A8B50626-BA68-4209-B2EC-C719920FBD67}"/>
              </a:ext>
            </a:extLst>
          </p:cNvPr>
          <p:cNvSpPr>
            <a:spLocks noGrp="1"/>
          </p:cNvSpPr>
          <p:nvPr>
            <p:ph type="sldNum" sz="quarter" idx="12"/>
          </p:nvPr>
        </p:nvSpPr>
        <p:spPr/>
        <p:txBody>
          <a:bodyPr/>
          <a:lstStyle/>
          <a:p>
            <a:pPr>
              <a:defRPr/>
            </a:pPr>
            <a:fld id="{0B398A58-AE87-4E44-9CD7-9B4C49A70FAD}" type="slidenum">
              <a:rPr lang="en-US" altLang="en-US" smtClean="0"/>
              <a:pPr>
                <a:defRPr/>
              </a:pPr>
              <a:t>19</a:t>
            </a:fld>
            <a:endParaRPr lang="en-US" altLang="en-US" dirty="0"/>
          </a:p>
        </p:txBody>
      </p:sp>
    </p:spTree>
    <p:extLst>
      <p:ext uri="{BB962C8B-B14F-4D97-AF65-F5344CB8AC3E}">
        <p14:creationId xmlns:p14="http://schemas.microsoft.com/office/powerpoint/2010/main" val="745752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F5349-4280-4A9D-9C10-A76DA64D14F1}"/>
              </a:ext>
            </a:extLst>
          </p:cNvPr>
          <p:cNvSpPr>
            <a:spLocks noGrp="1"/>
          </p:cNvSpPr>
          <p:nvPr>
            <p:ph type="title"/>
          </p:nvPr>
        </p:nvSpPr>
        <p:spPr/>
        <p:txBody>
          <a:bodyPr/>
          <a:lstStyle/>
          <a:p>
            <a:r>
              <a:rPr lang="en-US" dirty="0"/>
              <a:t>Purpose of Product Vision</a:t>
            </a:r>
          </a:p>
        </p:txBody>
      </p:sp>
      <p:sp>
        <p:nvSpPr>
          <p:cNvPr id="3" name="Content Placeholder 2">
            <a:extLst>
              <a:ext uri="{FF2B5EF4-FFF2-40B4-BE49-F238E27FC236}">
                <a16:creationId xmlns:a16="http://schemas.microsoft.com/office/drawing/2014/main" id="{6E1D3D31-D49F-44FB-B4DC-0E7FCEC1BC68}"/>
              </a:ext>
            </a:extLst>
          </p:cNvPr>
          <p:cNvSpPr>
            <a:spLocks noGrp="1"/>
          </p:cNvSpPr>
          <p:nvPr>
            <p:ph idx="1"/>
          </p:nvPr>
        </p:nvSpPr>
        <p:spPr/>
        <p:txBody>
          <a:bodyPr/>
          <a:lstStyle/>
          <a:p>
            <a:r>
              <a:rPr lang="en-US" dirty="0"/>
              <a:t>The product owner is the “voice of the customer” and needs to know the business domain as well as what customers want or might want</a:t>
            </a:r>
          </a:p>
          <a:p>
            <a:r>
              <a:rPr lang="en-US" dirty="0"/>
              <a:t>The product owner is responsible for the product vision which provides a summary of the idea or vision of what is to be built, the target group, the needs being fulfilled, features/functionality of the product, and the value.</a:t>
            </a:r>
          </a:p>
          <a:p>
            <a:r>
              <a:rPr lang="en-US" dirty="0"/>
              <a:t>Creating the product vision allows the development team to understand where the product is going and helps to limit assumptions. If the development team knows the ultimate goal they can be more aligned with the product owner.</a:t>
            </a:r>
          </a:p>
          <a:p>
            <a:pPr marL="0" indent="0">
              <a:buNone/>
            </a:pPr>
            <a:endParaRPr lang="en-US" dirty="0"/>
          </a:p>
        </p:txBody>
      </p:sp>
      <p:sp>
        <p:nvSpPr>
          <p:cNvPr id="4" name="Slide Number Placeholder 3">
            <a:extLst>
              <a:ext uri="{FF2B5EF4-FFF2-40B4-BE49-F238E27FC236}">
                <a16:creationId xmlns:a16="http://schemas.microsoft.com/office/drawing/2014/main" id="{81AB0AE9-5B24-4DD7-85E2-DDE22B596BCB}"/>
              </a:ext>
            </a:extLst>
          </p:cNvPr>
          <p:cNvSpPr>
            <a:spLocks noGrp="1"/>
          </p:cNvSpPr>
          <p:nvPr>
            <p:ph type="sldNum" sz="quarter" idx="12"/>
          </p:nvPr>
        </p:nvSpPr>
        <p:spPr/>
        <p:txBody>
          <a:bodyPr/>
          <a:lstStyle/>
          <a:p>
            <a:pPr>
              <a:defRPr/>
            </a:pPr>
            <a:fld id="{0B398A58-AE87-4E44-9CD7-9B4C49A70FAD}" type="slidenum">
              <a:rPr lang="en-US" altLang="en-US" smtClean="0"/>
              <a:pPr>
                <a:defRPr/>
              </a:pPr>
              <a:t>2</a:t>
            </a:fld>
            <a:endParaRPr lang="en-US" altLang="en-US" dirty="0"/>
          </a:p>
        </p:txBody>
      </p:sp>
    </p:spTree>
    <p:extLst>
      <p:ext uri="{BB962C8B-B14F-4D97-AF65-F5344CB8AC3E}">
        <p14:creationId xmlns:p14="http://schemas.microsoft.com/office/powerpoint/2010/main" val="2638224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E1AB0-AAB6-494A-831F-92E3E76A2A81}"/>
              </a:ext>
            </a:extLst>
          </p:cNvPr>
          <p:cNvSpPr>
            <a:spLocks noGrp="1"/>
          </p:cNvSpPr>
          <p:nvPr>
            <p:ph type="title"/>
          </p:nvPr>
        </p:nvSpPr>
        <p:spPr/>
        <p:txBody>
          <a:bodyPr/>
          <a:lstStyle/>
          <a:p>
            <a:r>
              <a:rPr lang="en-US" dirty="0"/>
              <a:t>Product Discovery</a:t>
            </a:r>
          </a:p>
        </p:txBody>
      </p:sp>
      <p:sp>
        <p:nvSpPr>
          <p:cNvPr id="3" name="Content Placeholder 2">
            <a:extLst>
              <a:ext uri="{FF2B5EF4-FFF2-40B4-BE49-F238E27FC236}">
                <a16:creationId xmlns:a16="http://schemas.microsoft.com/office/drawing/2014/main" id="{54F8B2DF-0744-4EC4-8383-C6886B88E4E2}"/>
              </a:ext>
            </a:extLst>
          </p:cNvPr>
          <p:cNvSpPr>
            <a:spLocks noGrp="1"/>
          </p:cNvSpPr>
          <p:nvPr>
            <p:ph idx="1"/>
          </p:nvPr>
        </p:nvSpPr>
        <p:spPr>
          <a:xfrm>
            <a:off x="760942" y="960437"/>
            <a:ext cx="10670116" cy="4937125"/>
          </a:xfrm>
        </p:spPr>
        <p:txBody>
          <a:bodyPr/>
          <a:lstStyle/>
          <a:p>
            <a:pPr marL="0" indent="0">
              <a:buNone/>
            </a:pPr>
            <a:r>
              <a:rPr lang="en-US" sz="2000" dirty="0"/>
              <a:t>Do Just Enough Product Discovery Work</a:t>
            </a:r>
          </a:p>
          <a:p>
            <a:r>
              <a:rPr lang="en-US" sz="2000" dirty="0"/>
              <a:t>Minimize the amount of time spent on product discovery in order to accelerate time to market.</a:t>
            </a:r>
          </a:p>
          <a:p>
            <a:r>
              <a:rPr lang="en-US" sz="2000" dirty="0"/>
              <a:t>Explore key assumptions and risks in the product strategy and business model by testing and addressing them in an iterative fashion could use observations, interviews, surveys, and prototypes</a:t>
            </a:r>
          </a:p>
          <a:p>
            <a:r>
              <a:rPr lang="en-US" sz="2000" dirty="0"/>
              <a:t>Aim to get a good enough product out as fast as possible and then adapt it to the market feedback</a:t>
            </a:r>
          </a:p>
          <a:p>
            <a:r>
              <a:rPr lang="en-US" sz="2000" dirty="0"/>
              <a:t>Don’t rush the necessary work, and resist the temptation to jump start building the actual product</a:t>
            </a:r>
          </a:p>
          <a:p>
            <a:r>
              <a:rPr lang="en-US" sz="2000" dirty="0"/>
              <a:t>If you can not confidently state why people are going to use your product, who those individuals are, what makes your product stand out from the crowd, and why it’s worthwhile then you are not in a position to develop the actual solution</a:t>
            </a:r>
          </a:p>
          <a:p>
            <a:pPr marL="0" indent="0">
              <a:buNone/>
            </a:pPr>
            <a:r>
              <a:rPr lang="en-US" dirty="0">
                <a:hlinkClick r:id="rId2"/>
              </a:rPr>
              <a:t>https://www.linkedin.com/pulse/product-discovery-tips-roman-pichler/</a:t>
            </a:r>
            <a:endParaRPr lang="en-US" dirty="0"/>
          </a:p>
        </p:txBody>
      </p:sp>
      <p:sp>
        <p:nvSpPr>
          <p:cNvPr id="4" name="Slide Number Placeholder 3">
            <a:extLst>
              <a:ext uri="{FF2B5EF4-FFF2-40B4-BE49-F238E27FC236}">
                <a16:creationId xmlns:a16="http://schemas.microsoft.com/office/drawing/2014/main" id="{F268BB66-6EEA-4918-A696-7375518D23E7}"/>
              </a:ext>
            </a:extLst>
          </p:cNvPr>
          <p:cNvSpPr>
            <a:spLocks noGrp="1"/>
          </p:cNvSpPr>
          <p:nvPr>
            <p:ph type="sldNum" sz="quarter" idx="12"/>
          </p:nvPr>
        </p:nvSpPr>
        <p:spPr/>
        <p:txBody>
          <a:bodyPr/>
          <a:lstStyle/>
          <a:p>
            <a:pPr>
              <a:defRPr/>
            </a:pPr>
            <a:fld id="{0B398A58-AE87-4E44-9CD7-9B4C49A70FAD}" type="slidenum">
              <a:rPr lang="en-US" altLang="en-US" smtClean="0"/>
              <a:pPr>
                <a:defRPr/>
              </a:pPr>
              <a:t>3</a:t>
            </a:fld>
            <a:endParaRPr lang="en-US" altLang="en-US" dirty="0"/>
          </a:p>
        </p:txBody>
      </p:sp>
    </p:spTree>
    <p:extLst>
      <p:ext uri="{BB962C8B-B14F-4D97-AF65-F5344CB8AC3E}">
        <p14:creationId xmlns:p14="http://schemas.microsoft.com/office/powerpoint/2010/main" val="3536215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E1AB0-AAB6-494A-831F-92E3E76A2A81}"/>
              </a:ext>
            </a:extLst>
          </p:cNvPr>
          <p:cNvSpPr>
            <a:spLocks noGrp="1"/>
          </p:cNvSpPr>
          <p:nvPr>
            <p:ph type="title"/>
          </p:nvPr>
        </p:nvSpPr>
        <p:spPr/>
        <p:txBody>
          <a:bodyPr/>
          <a:lstStyle/>
          <a:p>
            <a:r>
              <a:rPr lang="en-US" dirty="0"/>
              <a:t>Product Discovery</a:t>
            </a:r>
          </a:p>
        </p:txBody>
      </p:sp>
      <p:sp>
        <p:nvSpPr>
          <p:cNvPr id="3" name="Content Placeholder 2">
            <a:extLst>
              <a:ext uri="{FF2B5EF4-FFF2-40B4-BE49-F238E27FC236}">
                <a16:creationId xmlns:a16="http://schemas.microsoft.com/office/drawing/2014/main" id="{54F8B2DF-0744-4EC4-8383-C6886B88E4E2}"/>
              </a:ext>
            </a:extLst>
          </p:cNvPr>
          <p:cNvSpPr>
            <a:spLocks noGrp="1"/>
          </p:cNvSpPr>
          <p:nvPr>
            <p:ph idx="1"/>
          </p:nvPr>
        </p:nvSpPr>
        <p:spPr>
          <a:xfrm>
            <a:off x="760942" y="960437"/>
            <a:ext cx="10670116" cy="4937125"/>
          </a:xfrm>
        </p:spPr>
        <p:txBody>
          <a:bodyPr/>
          <a:lstStyle/>
          <a:p>
            <a:pPr marL="0" indent="0">
              <a:buNone/>
            </a:pPr>
            <a:r>
              <a:rPr lang="en-US" dirty="0"/>
              <a:t>Talk to the Users</a:t>
            </a:r>
          </a:p>
          <a:p>
            <a:r>
              <a:rPr lang="en-US" dirty="0"/>
              <a:t>Don’t lose sight of the most important success factor, the people who are going to use the product</a:t>
            </a:r>
          </a:p>
          <a:p>
            <a:r>
              <a:rPr lang="en-US" dirty="0"/>
              <a:t>No point in coming up with a smart business model and sophisticated user interactions if you don’t know who the users are, what they may be struggling with, and what works well for them and what does not.</a:t>
            </a:r>
          </a:p>
          <a:p>
            <a:r>
              <a:rPr lang="en-US" dirty="0"/>
              <a:t>If the users don’t need and like your product, you will find it hard to make money and achieve product success</a:t>
            </a:r>
          </a:p>
          <a:p>
            <a:r>
              <a:rPr lang="en-US" dirty="0"/>
              <a:t>Meet target users face to face</a:t>
            </a:r>
          </a:p>
          <a:p>
            <a:r>
              <a:rPr lang="en-US" dirty="0"/>
              <a:t>Take a genuine interest in the people you meet. Have an open mind and let go of preconceived notions about the problem you think the users have or the solution you believe they need</a:t>
            </a:r>
          </a:p>
          <a:p>
            <a:pPr marL="0" indent="0">
              <a:buNone/>
            </a:pPr>
            <a:endParaRPr lang="en-US" dirty="0"/>
          </a:p>
          <a:p>
            <a:pPr marL="0" indent="0">
              <a:buNone/>
            </a:pPr>
            <a:r>
              <a:rPr lang="en-US" dirty="0">
                <a:hlinkClick r:id="rId2"/>
              </a:rPr>
              <a:t>https://www.linkedin.com/pulse/product-discovery-tips-roman-pichler/</a:t>
            </a:r>
            <a:endParaRPr lang="en-US" dirty="0"/>
          </a:p>
        </p:txBody>
      </p:sp>
      <p:sp>
        <p:nvSpPr>
          <p:cNvPr id="4" name="Slide Number Placeholder 3">
            <a:extLst>
              <a:ext uri="{FF2B5EF4-FFF2-40B4-BE49-F238E27FC236}">
                <a16:creationId xmlns:a16="http://schemas.microsoft.com/office/drawing/2014/main" id="{F268BB66-6EEA-4918-A696-7375518D23E7}"/>
              </a:ext>
            </a:extLst>
          </p:cNvPr>
          <p:cNvSpPr>
            <a:spLocks noGrp="1"/>
          </p:cNvSpPr>
          <p:nvPr>
            <p:ph type="sldNum" sz="quarter" idx="12"/>
          </p:nvPr>
        </p:nvSpPr>
        <p:spPr/>
        <p:txBody>
          <a:bodyPr/>
          <a:lstStyle/>
          <a:p>
            <a:pPr>
              <a:defRPr/>
            </a:pPr>
            <a:fld id="{0B398A58-AE87-4E44-9CD7-9B4C49A70FAD}" type="slidenum">
              <a:rPr lang="en-US" altLang="en-US" smtClean="0"/>
              <a:pPr>
                <a:defRPr/>
              </a:pPr>
              <a:t>4</a:t>
            </a:fld>
            <a:endParaRPr lang="en-US" altLang="en-US" dirty="0"/>
          </a:p>
        </p:txBody>
      </p:sp>
    </p:spTree>
    <p:extLst>
      <p:ext uri="{BB962C8B-B14F-4D97-AF65-F5344CB8AC3E}">
        <p14:creationId xmlns:p14="http://schemas.microsoft.com/office/powerpoint/2010/main" val="2133987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E1AB0-AAB6-494A-831F-92E3E76A2A81}"/>
              </a:ext>
            </a:extLst>
          </p:cNvPr>
          <p:cNvSpPr>
            <a:spLocks noGrp="1"/>
          </p:cNvSpPr>
          <p:nvPr>
            <p:ph type="title"/>
          </p:nvPr>
        </p:nvSpPr>
        <p:spPr/>
        <p:txBody>
          <a:bodyPr/>
          <a:lstStyle/>
          <a:p>
            <a:r>
              <a:rPr lang="en-US" dirty="0"/>
              <a:t>Product Discovery</a:t>
            </a:r>
          </a:p>
        </p:txBody>
      </p:sp>
      <p:sp>
        <p:nvSpPr>
          <p:cNvPr id="3" name="Content Placeholder 2">
            <a:extLst>
              <a:ext uri="{FF2B5EF4-FFF2-40B4-BE49-F238E27FC236}">
                <a16:creationId xmlns:a16="http://schemas.microsoft.com/office/drawing/2014/main" id="{54F8B2DF-0744-4EC4-8383-C6886B88E4E2}"/>
              </a:ext>
            </a:extLst>
          </p:cNvPr>
          <p:cNvSpPr>
            <a:spLocks noGrp="1"/>
          </p:cNvSpPr>
          <p:nvPr>
            <p:ph idx="1"/>
          </p:nvPr>
        </p:nvSpPr>
        <p:spPr>
          <a:xfrm>
            <a:off x="760942" y="960437"/>
            <a:ext cx="10670116" cy="4937125"/>
          </a:xfrm>
        </p:spPr>
        <p:txBody>
          <a:bodyPr/>
          <a:lstStyle/>
          <a:p>
            <a:pPr marL="0" indent="0">
              <a:buNone/>
            </a:pPr>
            <a:r>
              <a:rPr lang="en-US" dirty="0"/>
              <a:t>Don’t handoff product discovery work</a:t>
            </a:r>
          </a:p>
          <a:p>
            <a:r>
              <a:rPr lang="en-US" dirty="0"/>
              <a:t>The people involved in product discovery should also participate in building the actual solution</a:t>
            </a:r>
          </a:p>
          <a:p>
            <a:r>
              <a:rPr lang="en-US" dirty="0"/>
              <a:t>Stakeholders should regularly attend product strategy and roadmap reviews as well as sprint review meetings</a:t>
            </a:r>
          </a:p>
          <a:p>
            <a:r>
              <a:rPr lang="en-US" dirty="0"/>
              <a:t>Handing off the discovery work is ineffective and wasteful, it requires detailing the knowledge acquired in form reports and other artifacts.</a:t>
            </a:r>
          </a:p>
          <a:p>
            <a:r>
              <a:rPr lang="en-US" dirty="0"/>
              <a:t>Refrain from having separate discovery and delivery teams.</a:t>
            </a:r>
          </a:p>
          <a:p>
            <a:pPr marL="0" indent="0">
              <a:buNone/>
            </a:pPr>
            <a:endParaRPr lang="en-US" dirty="0"/>
          </a:p>
          <a:p>
            <a:pPr marL="0" indent="0">
              <a:buNone/>
            </a:pPr>
            <a:r>
              <a:rPr lang="en-US" dirty="0">
                <a:hlinkClick r:id="rId2"/>
              </a:rPr>
              <a:t>https://www.linkedin.com/pulse/product-discovery-tips-roman-pichler/</a:t>
            </a:r>
            <a:endParaRPr lang="en-US" dirty="0"/>
          </a:p>
        </p:txBody>
      </p:sp>
      <p:sp>
        <p:nvSpPr>
          <p:cNvPr id="4" name="Slide Number Placeholder 3">
            <a:extLst>
              <a:ext uri="{FF2B5EF4-FFF2-40B4-BE49-F238E27FC236}">
                <a16:creationId xmlns:a16="http://schemas.microsoft.com/office/drawing/2014/main" id="{F268BB66-6EEA-4918-A696-7375518D23E7}"/>
              </a:ext>
            </a:extLst>
          </p:cNvPr>
          <p:cNvSpPr>
            <a:spLocks noGrp="1"/>
          </p:cNvSpPr>
          <p:nvPr>
            <p:ph type="sldNum" sz="quarter" idx="12"/>
          </p:nvPr>
        </p:nvSpPr>
        <p:spPr/>
        <p:txBody>
          <a:bodyPr/>
          <a:lstStyle/>
          <a:p>
            <a:pPr>
              <a:defRPr/>
            </a:pPr>
            <a:fld id="{0B398A58-AE87-4E44-9CD7-9B4C49A70FAD}" type="slidenum">
              <a:rPr lang="en-US" altLang="en-US" smtClean="0"/>
              <a:pPr>
                <a:defRPr/>
              </a:pPr>
              <a:t>5</a:t>
            </a:fld>
            <a:endParaRPr lang="en-US" altLang="en-US" dirty="0"/>
          </a:p>
        </p:txBody>
      </p:sp>
    </p:spTree>
    <p:extLst>
      <p:ext uri="{BB962C8B-B14F-4D97-AF65-F5344CB8AC3E}">
        <p14:creationId xmlns:p14="http://schemas.microsoft.com/office/powerpoint/2010/main" val="334982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E1AB0-AAB6-494A-831F-92E3E76A2A81}"/>
              </a:ext>
            </a:extLst>
          </p:cNvPr>
          <p:cNvSpPr>
            <a:spLocks noGrp="1"/>
          </p:cNvSpPr>
          <p:nvPr>
            <p:ph type="title"/>
          </p:nvPr>
        </p:nvSpPr>
        <p:spPr/>
        <p:txBody>
          <a:bodyPr/>
          <a:lstStyle/>
          <a:p>
            <a:r>
              <a:rPr lang="en-US" dirty="0"/>
              <a:t>Product Discovery</a:t>
            </a:r>
          </a:p>
        </p:txBody>
      </p:sp>
      <p:sp>
        <p:nvSpPr>
          <p:cNvPr id="3" name="Content Placeholder 2">
            <a:extLst>
              <a:ext uri="{FF2B5EF4-FFF2-40B4-BE49-F238E27FC236}">
                <a16:creationId xmlns:a16="http://schemas.microsoft.com/office/drawing/2014/main" id="{54F8B2DF-0744-4EC4-8383-C6886B88E4E2}"/>
              </a:ext>
            </a:extLst>
          </p:cNvPr>
          <p:cNvSpPr>
            <a:spLocks noGrp="1"/>
          </p:cNvSpPr>
          <p:nvPr>
            <p:ph idx="1"/>
          </p:nvPr>
        </p:nvSpPr>
        <p:spPr>
          <a:xfrm>
            <a:off x="760942" y="960437"/>
            <a:ext cx="10670116" cy="4937125"/>
          </a:xfrm>
        </p:spPr>
        <p:txBody>
          <a:bodyPr/>
          <a:lstStyle/>
          <a:p>
            <a:pPr marL="0" indent="0">
              <a:buNone/>
            </a:pPr>
            <a:r>
              <a:rPr lang="en-US" dirty="0"/>
              <a:t>Consider Timeboxing product discovery activities</a:t>
            </a:r>
          </a:p>
          <a:p>
            <a:r>
              <a:rPr lang="en-US" dirty="0"/>
              <a:t>Knowing upfront how much time and effort will be required to carry out the necessary discovery work is tricky.</a:t>
            </a:r>
          </a:p>
          <a:p>
            <a:r>
              <a:rPr lang="en-US" dirty="0"/>
              <a:t>Instead timebox your product discovery work</a:t>
            </a:r>
          </a:p>
          <a:p>
            <a:r>
              <a:rPr lang="en-US" dirty="0"/>
              <a:t>A timebox is a fixed period of time such as one week that can not be extended. At the end of the time box the work stops and you reflect on what has been achieved. If the work has not been completed and your product strategy and business model still contain significant risks you can add another time box or stop the work</a:t>
            </a:r>
          </a:p>
          <a:p>
            <a:pPr marL="0" indent="0">
              <a:buNone/>
            </a:pPr>
            <a:endParaRPr lang="en-US" dirty="0"/>
          </a:p>
          <a:p>
            <a:pPr marL="0" indent="0">
              <a:buNone/>
            </a:pPr>
            <a:r>
              <a:rPr lang="en-US" dirty="0">
                <a:hlinkClick r:id="rId2"/>
              </a:rPr>
              <a:t>https://www.linkedin.com/pulse/product-discovery-tips-roman-pichler/</a:t>
            </a:r>
            <a:endParaRPr lang="en-US" dirty="0"/>
          </a:p>
        </p:txBody>
      </p:sp>
      <p:sp>
        <p:nvSpPr>
          <p:cNvPr id="4" name="Slide Number Placeholder 3">
            <a:extLst>
              <a:ext uri="{FF2B5EF4-FFF2-40B4-BE49-F238E27FC236}">
                <a16:creationId xmlns:a16="http://schemas.microsoft.com/office/drawing/2014/main" id="{F268BB66-6EEA-4918-A696-7375518D23E7}"/>
              </a:ext>
            </a:extLst>
          </p:cNvPr>
          <p:cNvSpPr>
            <a:spLocks noGrp="1"/>
          </p:cNvSpPr>
          <p:nvPr>
            <p:ph type="sldNum" sz="quarter" idx="12"/>
          </p:nvPr>
        </p:nvSpPr>
        <p:spPr/>
        <p:txBody>
          <a:bodyPr/>
          <a:lstStyle/>
          <a:p>
            <a:pPr>
              <a:defRPr/>
            </a:pPr>
            <a:fld id="{0B398A58-AE87-4E44-9CD7-9B4C49A70FAD}" type="slidenum">
              <a:rPr lang="en-US" altLang="en-US" smtClean="0"/>
              <a:pPr>
                <a:defRPr/>
              </a:pPr>
              <a:t>6</a:t>
            </a:fld>
            <a:endParaRPr lang="en-US" altLang="en-US" dirty="0"/>
          </a:p>
        </p:txBody>
      </p:sp>
    </p:spTree>
    <p:extLst>
      <p:ext uri="{BB962C8B-B14F-4D97-AF65-F5344CB8AC3E}">
        <p14:creationId xmlns:p14="http://schemas.microsoft.com/office/powerpoint/2010/main" val="3773073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E1AB0-AAB6-494A-831F-92E3E76A2A81}"/>
              </a:ext>
            </a:extLst>
          </p:cNvPr>
          <p:cNvSpPr>
            <a:spLocks noGrp="1"/>
          </p:cNvSpPr>
          <p:nvPr>
            <p:ph type="title"/>
          </p:nvPr>
        </p:nvSpPr>
        <p:spPr/>
        <p:txBody>
          <a:bodyPr/>
          <a:lstStyle/>
          <a:p>
            <a:r>
              <a:rPr lang="en-US" dirty="0"/>
              <a:t>Product Discovery</a:t>
            </a:r>
          </a:p>
        </p:txBody>
      </p:sp>
      <p:sp>
        <p:nvSpPr>
          <p:cNvPr id="3" name="Content Placeholder 2">
            <a:extLst>
              <a:ext uri="{FF2B5EF4-FFF2-40B4-BE49-F238E27FC236}">
                <a16:creationId xmlns:a16="http://schemas.microsoft.com/office/drawing/2014/main" id="{54F8B2DF-0744-4EC4-8383-C6886B88E4E2}"/>
              </a:ext>
            </a:extLst>
          </p:cNvPr>
          <p:cNvSpPr>
            <a:spLocks noGrp="1"/>
          </p:cNvSpPr>
          <p:nvPr>
            <p:ph idx="1"/>
          </p:nvPr>
        </p:nvSpPr>
        <p:spPr/>
        <p:txBody>
          <a:bodyPr/>
          <a:lstStyle/>
          <a:p>
            <a:pPr marL="0" indent="0">
              <a:buNone/>
            </a:pPr>
            <a:r>
              <a:rPr lang="en-US" dirty="0"/>
              <a:t>Focus on Problem Validation, not solution building</a:t>
            </a:r>
          </a:p>
          <a:p>
            <a:r>
              <a:rPr lang="en-US" dirty="0"/>
              <a:t>Focus on nailing the value proposition, target group, business goals, business model, and stand-out features of the product – not on writing user stories, designing the user interface, or building the actual solution.</a:t>
            </a:r>
          </a:p>
          <a:p>
            <a:r>
              <a:rPr lang="en-US" dirty="0"/>
              <a:t>Goal should be mitigate the risk of building a product nobody wants or needs, not to figure out the product details</a:t>
            </a:r>
          </a:p>
          <a:p>
            <a:r>
              <a:rPr lang="en-US" dirty="0"/>
              <a:t>Consider using the Product Vision Board</a:t>
            </a:r>
          </a:p>
          <a:p>
            <a:pPr marL="0" indent="0">
              <a:buNone/>
            </a:pPr>
            <a:endParaRPr lang="en-US" dirty="0"/>
          </a:p>
          <a:p>
            <a:pPr marL="0" indent="0">
              <a:buNone/>
            </a:pPr>
            <a:r>
              <a:rPr lang="en-US" dirty="0">
                <a:hlinkClick r:id="rId2"/>
              </a:rPr>
              <a:t>https://www.linkedin.com/pulse/product-discovery-tips-roman-pichler/</a:t>
            </a:r>
            <a:endParaRPr lang="en-US" dirty="0"/>
          </a:p>
        </p:txBody>
      </p:sp>
      <p:sp>
        <p:nvSpPr>
          <p:cNvPr id="4" name="Slide Number Placeholder 3">
            <a:extLst>
              <a:ext uri="{FF2B5EF4-FFF2-40B4-BE49-F238E27FC236}">
                <a16:creationId xmlns:a16="http://schemas.microsoft.com/office/drawing/2014/main" id="{F268BB66-6EEA-4918-A696-7375518D23E7}"/>
              </a:ext>
            </a:extLst>
          </p:cNvPr>
          <p:cNvSpPr>
            <a:spLocks noGrp="1"/>
          </p:cNvSpPr>
          <p:nvPr>
            <p:ph type="sldNum" sz="quarter" idx="12"/>
          </p:nvPr>
        </p:nvSpPr>
        <p:spPr/>
        <p:txBody>
          <a:bodyPr/>
          <a:lstStyle/>
          <a:p>
            <a:pPr>
              <a:defRPr/>
            </a:pPr>
            <a:fld id="{0B398A58-AE87-4E44-9CD7-9B4C49A70FAD}" type="slidenum">
              <a:rPr lang="en-US" altLang="en-US" smtClean="0"/>
              <a:pPr>
                <a:defRPr/>
              </a:pPr>
              <a:t>7</a:t>
            </a:fld>
            <a:endParaRPr lang="en-US" altLang="en-US" dirty="0"/>
          </a:p>
        </p:txBody>
      </p:sp>
    </p:spTree>
    <p:extLst>
      <p:ext uri="{BB962C8B-B14F-4D97-AF65-F5344CB8AC3E}">
        <p14:creationId xmlns:p14="http://schemas.microsoft.com/office/powerpoint/2010/main" val="3255934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2B21-4C08-42B8-A8DD-B4F8DB6BE2A1}"/>
              </a:ext>
            </a:extLst>
          </p:cNvPr>
          <p:cNvSpPr>
            <a:spLocks noGrp="1"/>
          </p:cNvSpPr>
          <p:nvPr>
            <p:ph type="title"/>
          </p:nvPr>
        </p:nvSpPr>
        <p:spPr/>
        <p:txBody>
          <a:bodyPr/>
          <a:lstStyle/>
          <a:p>
            <a:r>
              <a:rPr lang="en-US" dirty="0"/>
              <a:t>Product Vision Board</a:t>
            </a:r>
          </a:p>
        </p:txBody>
      </p:sp>
      <p:sp>
        <p:nvSpPr>
          <p:cNvPr id="3" name="Content Placeholder 2">
            <a:extLst>
              <a:ext uri="{FF2B5EF4-FFF2-40B4-BE49-F238E27FC236}">
                <a16:creationId xmlns:a16="http://schemas.microsoft.com/office/drawing/2014/main" id="{D7BF84D2-D85C-4A2F-89A9-598213DDE4DE}"/>
              </a:ext>
            </a:extLst>
          </p:cNvPr>
          <p:cNvSpPr>
            <a:spLocks noGrp="1"/>
          </p:cNvSpPr>
          <p:nvPr>
            <p:ph idx="1"/>
          </p:nvPr>
        </p:nvSpPr>
        <p:spPr/>
        <p:txBody>
          <a:bodyPr/>
          <a:lstStyle/>
          <a:p>
            <a:r>
              <a:rPr lang="en-US" dirty="0"/>
              <a:t>Start with 4 questions</a:t>
            </a:r>
          </a:p>
          <a:p>
            <a:pPr lvl="1"/>
            <a:r>
              <a:rPr lang="en-US" dirty="0"/>
              <a:t>Who are the users and customers?</a:t>
            </a:r>
          </a:p>
          <a:p>
            <a:pPr lvl="1"/>
            <a:r>
              <a:rPr lang="en-US" dirty="0"/>
              <a:t>Why would they use and buy the product?</a:t>
            </a:r>
          </a:p>
          <a:p>
            <a:pPr lvl="1"/>
            <a:r>
              <a:rPr lang="en-US" dirty="0"/>
              <a:t>What makes the product special? What are the key features?</a:t>
            </a:r>
          </a:p>
          <a:p>
            <a:pPr lvl="1"/>
            <a:r>
              <a:rPr lang="en-US" dirty="0"/>
              <a:t>What are the business goals the product should deliver and how are they met?</a:t>
            </a:r>
          </a:p>
          <a:p>
            <a:r>
              <a:rPr lang="en-US" dirty="0"/>
              <a:t>Create a vision board (</a:t>
            </a:r>
            <a:r>
              <a:rPr lang="en-US" dirty="0">
                <a:hlinkClick r:id="rId2"/>
              </a:rPr>
              <a:t>http://romanpichler.com/tools/vision-board/</a:t>
            </a:r>
            <a:r>
              <a:rPr lang="en-US" dirty="0"/>
              <a:t>)</a:t>
            </a:r>
          </a:p>
          <a:p>
            <a:pPr lvl="1"/>
            <a:r>
              <a:rPr lang="en-US" dirty="0"/>
              <a:t>Simple yet effective tool to capture vision and answer the four questions.</a:t>
            </a:r>
          </a:p>
          <a:p>
            <a:pPr marL="342900" lvl="1" indent="0">
              <a:buNone/>
            </a:pPr>
            <a:endParaRPr lang="en-US" dirty="0"/>
          </a:p>
          <a:p>
            <a:pPr marL="342900" lvl="1" indent="0">
              <a:buNone/>
            </a:pPr>
            <a:endParaRPr lang="en-US" dirty="0"/>
          </a:p>
          <a:p>
            <a:pPr marL="342900" lvl="1" indent="0">
              <a:buNone/>
            </a:pPr>
            <a:endParaRPr lang="en-US" dirty="0"/>
          </a:p>
          <a:p>
            <a:pPr marL="342900" lvl="1" indent="0">
              <a:buNone/>
            </a:pPr>
            <a:endParaRPr lang="en-US" dirty="0"/>
          </a:p>
          <a:p>
            <a:pPr marL="342900" lvl="1" indent="0">
              <a:buNone/>
            </a:pPr>
            <a:endParaRPr lang="en-US" dirty="0"/>
          </a:p>
          <a:p>
            <a:pPr marL="342900" lvl="1" indent="0">
              <a:buNone/>
            </a:pPr>
            <a:endParaRPr lang="en-US" dirty="0"/>
          </a:p>
          <a:p>
            <a:pPr marL="342900" lvl="1" indent="0">
              <a:buNone/>
            </a:pPr>
            <a:endParaRPr lang="en-US" dirty="0"/>
          </a:p>
          <a:p>
            <a:pPr marL="342900" lvl="1" indent="0">
              <a:buNone/>
            </a:pPr>
            <a:endParaRPr lang="en-US" dirty="0"/>
          </a:p>
        </p:txBody>
      </p:sp>
      <p:sp>
        <p:nvSpPr>
          <p:cNvPr id="4" name="Slide Number Placeholder 3">
            <a:extLst>
              <a:ext uri="{FF2B5EF4-FFF2-40B4-BE49-F238E27FC236}">
                <a16:creationId xmlns:a16="http://schemas.microsoft.com/office/drawing/2014/main" id="{F8CECB35-E218-4508-ADB1-5F53F1FBC7BF}"/>
              </a:ext>
            </a:extLst>
          </p:cNvPr>
          <p:cNvSpPr>
            <a:spLocks noGrp="1"/>
          </p:cNvSpPr>
          <p:nvPr>
            <p:ph type="sldNum" sz="quarter" idx="12"/>
          </p:nvPr>
        </p:nvSpPr>
        <p:spPr/>
        <p:txBody>
          <a:bodyPr/>
          <a:lstStyle/>
          <a:p>
            <a:pPr>
              <a:defRPr/>
            </a:pPr>
            <a:fld id="{0B398A58-AE87-4E44-9CD7-9B4C49A70FAD}" type="slidenum">
              <a:rPr lang="en-US" altLang="en-US" smtClean="0"/>
              <a:pPr>
                <a:defRPr/>
              </a:pPr>
              <a:t>8</a:t>
            </a:fld>
            <a:endParaRPr lang="en-US" altLang="en-US" dirty="0"/>
          </a:p>
        </p:txBody>
      </p:sp>
      <p:pic>
        <p:nvPicPr>
          <p:cNvPr id="3074" name="Picture 2" descr="https://www.mountaingoatsoftware.com/uploads/blog/rp_2.png">
            <a:extLst>
              <a:ext uri="{FF2B5EF4-FFF2-40B4-BE49-F238E27FC236}">
                <a16:creationId xmlns:a16="http://schemas.microsoft.com/office/drawing/2014/main" id="{C58BDE14-12FE-401B-A843-754482BFDF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986" y="3576539"/>
            <a:ext cx="5191015" cy="2709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421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C2087-6648-429E-A510-CD6D947CB71B}"/>
              </a:ext>
            </a:extLst>
          </p:cNvPr>
          <p:cNvSpPr>
            <a:spLocks noGrp="1"/>
          </p:cNvSpPr>
          <p:nvPr>
            <p:ph type="title"/>
          </p:nvPr>
        </p:nvSpPr>
        <p:spPr/>
        <p:txBody>
          <a:bodyPr/>
          <a:lstStyle/>
          <a:p>
            <a:r>
              <a:rPr lang="en-US" dirty="0"/>
              <a:t>Vision Board</a:t>
            </a:r>
          </a:p>
        </p:txBody>
      </p:sp>
      <p:sp>
        <p:nvSpPr>
          <p:cNvPr id="3" name="Content Placeholder 2">
            <a:extLst>
              <a:ext uri="{FF2B5EF4-FFF2-40B4-BE49-F238E27FC236}">
                <a16:creationId xmlns:a16="http://schemas.microsoft.com/office/drawing/2014/main" id="{1FC697B8-1BE8-4260-A54A-C0F27DE2DB5D}"/>
              </a:ext>
            </a:extLst>
          </p:cNvPr>
          <p:cNvSpPr>
            <a:spLocks noGrp="1"/>
          </p:cNvSpPr>
          <p:nvPr>
            <p:ph idx="1"/>
          </p:nvPr>
        </p:nvSpPr>
        <p:spPr/>
        <p:txBody>
          <a:bodyPr/>
          <a:lstStyle/>
          <a:p>
            <a:r>
              <a:rPr lang="en-US" dirty="0"/>
              <a:t>The Product Vision Board Introduction</a:t>
            </a:r>
          </a:p>
          <a:p>
            <a:pPr marL="0" indent="0">
              <a:buNone/>
            </a:pPr>
            <a:r>
              <a:rPr lang="en-US" dirty="0">
                <a:hlinkClick r:id="rId2"/>
              </a:rPr>
              <a:t>https://www.youtube.com/watch?v=5Dd5f7TFnuk</a:t>
            </a:r>
            <a:endParaRPr lang="en-US" dirty="0"/>
          </a:p>
          <a:p>
            <a:pPr marL="0" indent="0">
              <a:buNone/>
            </a:pPr>
            <a:r>
              <a:rPr lang="en-US" dirty="0"/>
              <a:t>(length 9:45 mins)</a:t>
            </a:r>
          </a:p>
        </p:txBody>
      </p:sp>
      <p:sp>
        <p:nvSpPr>
          <p:cNvPr id="4" name="Slide Number Placeholder 3">
            <a:extLst>
              <a:ext uri="{FF2B5EF4-FFF2-40B4-BE49-F238E27FC236}">
                <a16:creationId xmlns:a16="http://schemas.microsoft.com/office/drawing/2014/main" id="{8D063387-9814-457F-9583-6D4584B72CA2}"/>
              </a:ext>
            </a:extLst>
          </p:cNvPr>
          <p:cNvSpPr>
            <a:spLocks noGrp="1"/>
          </p:cNvSpPr>
          <p:nvPr>
            <p:ph type="sldNum" sz="quarter" idx="12"/>
          </p:nvPr>
        </p:nvSpPr>
        <p:spPr/>
        <p:txBody>
          <a:bodyPr/>
          <a:lstStyle/>
          <a:p>
            <a:pPr>
              <a:defRPr/>
            </a:pPr>
            <a:fld id="{0B398A58-AE87-4E44-9CD7-9B4C49A70FAD}" type="slidenum">
              <a:rPr lang="en-US" altLang="en-US" smtClean="0"/>
              <a:pPr>
                <a:defRPr/>
              </a:pPr>
              <a:t>9</a:t>
            </a:fld>
            <a:endParaRPr lang="en-US" altLang="en-US" dirty="0"/>
          </a:p>
        </p:txBody>
      </p:sp>
    </p:spTree>
    <p:extLst>
      <p:ext uri="{BB962C8B-B14F-4D97-AF65-F5344CB8AC3E}">
        <p14:creationId xmlns:p14="http://schemas.microsoft.com/office/powerpoint/2010/main" val="2465739076"/>
      </p:ext>
    </p:extLst>
  </p:cSld>
  <p:clrMapOvr>
    <a:masterClrMapping/>
  </p:clrMapOvr>
</p:sld>
</file>

<file path=ppt/theme/theme1.xml><?xml version="1.0" encoding="utf-8"?>
<a:theme xmlns:a="http://schemas.openxmlformats.org/drawingml/2006/main" name="EII Slide Template">
  <a:themeElements>
    <a:clrScheme name="">
      <a:dk1>
        <a:srgbClr val="000000"/>
      </a:dk1>
      <a:lt1>
        <a:srgbClr val="FFFFFF"/>
      </a:lt1>
      <a:dk2>
        <a:srgbClr val="003366"/>
      </a:dk2>
      <a:lt2>
        <a:srgbClr val="EAEAEA"/>
      </a:lt2>
      <a:accent1>
        <a:srgbClr val="FFFFFF"/>
      </a:accent1>
      <a:accent2>
        <a:srgbClr val="FFFFFF"/>
      </a:accent2>
      <a:accent3>
        <a:srgbClr val="FFFFFF"/>
      </a:accent3>
      <a:accent4>
        <a:srgbClr val="000000"/>
      </a:accent4>
      <a:accent5>
        <a:srgbClr val="FFFFFF"/>
      </a:accent5>
      <a:accent6>
        <a:srgbClr val="E7E7E7"/>
      </a:accent6>
      <a:hlink>
        <a:srgbClr val="003399"/>
      </a:hlink>
      <a:folHlink>
        <a:srgbClr val="003366"/>
      </a:folHlink>
    </a:clrScheme>
    <a:fontScheme name="EII Slid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EII Slide Template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EII Slide Template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EII Slide Template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EII Slide Template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EII Slide Template 5">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A50021"/>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TotalTime>
  <Words>1747</Words>
  <Application>Microsoft Office PowerPoint</Application>
  <PresentationFormat>Widescreen</PresentationFormat>
  <Paragraphs>144</Paragraphs>
  <Slides>19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5" baseType="lpstr">
      <vt:lpstr>Arial</vt:lpstr>
      <vt:lpstr>Calibri</vt:lpstr>
      <vt:lpstr>Verdana</vt:lpstr>
      <vt:lpstr>Wingdings</vt:lpstr>
      <vt:lpstr>EII Slide Template</vt:lpstr>
      <vt:lpstr>CorelDRAW</vt:lpstr>
      <vt:lpstr>Product Vision</vt:lpstr>
      <vt:lpstr>Purpose of Product Vision</vt:lpstr>
      <vt:lpstr>Product Discovery</vt:lpstr>
      <vt:lpstr>Product Discovery</vt:lpstr>
      <vt:lpstr>Product Discovery</vt:lpstr>
      <vt:lpstr>Product Discovery</vt:lpstr>
      <vt:lpstr>Product Discovery</vt:lpstr>
      <vt:lpstr>Product Vision Board</vt:lpstr>
      <vt:lpstr>Vision Board</vt:lpstr>
      <vt:lpstr>Creating a Compelling Product Vision</vt:lpstr>
      <vt:lpstr>Describe the Motivation</vt:lpstr>
      <vt:lpstr>Look Beyond the Product</vt:lpstr>
      <vt:lpstr>Distinguish between Vision and Strategy</vt:lpstr>
      <vt:lpstr>Employ a Shared Vision</vt:lpstr>
      <vt:lpstr>Choose an Inspiring Vision</vt:lpstr>
      <vt:lpstr>Think Big</vt:lpstr>
      <vt:lpstr>Keep your Vision Short and Sweet</vt:lpstr>
      <vt:lpstr>Use the Vision to Guide your Decisions</vt:lpstr>
      <vt:lpstr>Team 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Mayuri Singh</dc:creator>
  <cp:lastModifiedBy>Brian Myers</cp:lastModifiedBy>
  <cp:revision>134</cp:revision>
  <dcterms:created xsi:type="dcterms:W3CDTF">2018-07-16T17:30:33Z</dcterms:created>
  <dcterms:modified xsi:type="dcterms:W3CDTF">2020-06-28T16:59:26Z</dcterms:modified>
</cp:coreProperties>
</file>