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  <p:sldMasterId id="2147483675" r:id="rId2"/>
    <p:sldMasterId id="2147483716" r:id="rId3"/>
    <p:sldMasterId id="2147483705" r:id="rId4"/>
    <p:sldMasterId id="2147483707" r:id="rId5"/>
    <p:sldMasterId id="2147483699" r:id="rId6"/>
    <p:sldMasterId id="2147483688" r:id="rId7"/>
    <p:sldMasterId id="2147483697" r:id="rId8"/>
    <p:sldMasterId id="2147483761" r:id="rId9"/>
  </p:sldMasterIdLst>
  <p:notesMasterIdLst>
    <p:notesMasterId r:id="rId13"/>
  </p:notesMasterIdLst>
  <p:handoutMasterIdLst>
    <p:handoutMasterId r:id="rId14"/>
  </p:handoutMasterIdLst>
  <p:sldIdLst>
    <p:sldId id="256" r:id="rId10"/>
    <p:sldId id="257" r:id="rId11"/>
    <p:sldId id="25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acey Greene" initials="" lastIdx="11" clrIdx="0"/>
  <p:cmAuthor id="1" name="Jason Rodriguez" initials="" lastIdx="0" clrIdx="1"/>
  <p:cmAuthor id="2" name="Michael Hofmann" initials="" lastIdx="2" clrIdx="2"/>
  <p:cmAuthor id="3" name="Anastasia Greene" initials="" lastIdx="2" clrIdx="3"/>
  <p:cmAuthor id="4" name="Rebecca Turner" initials="RT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152A"/>
    <a:srgbClr val="B12C3D"/>
    <a:srgbClr val="DF7023"/>
    <a:srgbClr val="0F787D"/>
    <a:srgbClr val="000000"/>
    <a:srgbClr val="8A0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3" autoAdjust="0"/>
    <p:restoredTop sz="99728" autoAdjust="0"/>
  </p:normalViewPr>
  <p:slideViewPr>
    <p:cSldViewPr snapToGrid="0">
      <p:cViewPr varScale="1">
        <p:scale>
          <a:sx n="85" d="100"/>
          <a:sy n="85" d="100"/>
        </p:scale>
        <p:origin x="1294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5.xml"/><Relationship Id="rId15" Type="http://schemas.openxmlformats.org/officeDocument/2006/relationships/commentAuthors" Target="commentAuthors.xml"/><Relationship Id="rId10" Type="http://schemas.openxmlformats.org/officeDocument/2006/relationships/slide" Target="slides/slide1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5748-ED2D-D64E-99DF-8786916463A4}" type="datetime1">
              <a:rPr lang="en-US" smtClean="0"/>
              <a:t>5/6/2019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A7536-799B-F143-BC53-9CC169B5E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47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AFACB-FB72-504C-9D79-2AB5728FD867}" type="datetime1">
              <a:rPr lang="en-US" smtClean="0"/>
              <a:t>5/6/2019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61DC2-A28F-4C81-9966-8D7B3191D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143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S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7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1" name="Straight Connector 20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6066" y="-14942"/>
            <a:ext cx="2324100" cy="13208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6349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27391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726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8691562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2172887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No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14555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20526" y="1709351"/>
            <a:ext cx="4269473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1969213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112109"/>
            <a:ext cx="8691562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3512360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Subhead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112109"/>
            <a:ext cx="4248879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661715" y="1112109"/>
            <a:ext cx="4248879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3877718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7889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7050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Y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52549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3828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9" name="Straight Connector 8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61128" y="2237110"/>
            <a:ext cx="8805158" cy="190723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Section Break Line 1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Section Break Line 2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1207" y="6584950"/>
            <a:ext cx="2933700" cy="12700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668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C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3" name="Straight Connector 22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304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5119112"/>
            <a:ext cx="9144000" cy="1738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060870"/>
          </a:xfrm>
          <a:prstGeom prst="rect">
            <a:avLst/>
          </a:prstGeom>
          <a:noFill/>
        </p:spPr>
        <p:txBody>
          <a:bodyPr vert="horz"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61128" y="5528235"/>
            <a:ext cx="7884696" cy="717178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Section Break 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1207" y="6584950"/>
            <a:ext cx="2933700" cy="12700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5067118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40247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743858" y="1570617"/>
            <a:ext cx="7672698" cy="349025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3600" b="0" i="1" baseline="0">
                <a:latin typeface="Times New Roman"/>
                <a:cs typeface="Times New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Insert Quote or Excerpt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3309938" y="5206137"/>
            <a:ext cx="5565775" cy="897659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1600" b="0" i="0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Insert Quote Attribution Here</a:t>
            </a:r>
          </a:p>
        </p:txBody>
      </p:sp>
      <p:pic>
        <p:nvPicPr>
          <p:cNvPr id="21" name="Picture 20" descr="OpenQuo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1561545"/>
            <a:ext cx="557893" cy="371928"/>
          </a:xfrm>
          <a:prstGeom prst="rect">
            <a:avLst/>
          </a:prstGeom>
        </p:spPr>
      </p:pic>
      <p:pic>
        <p:nvPicPr>
          <p:cNvPr id="22" name="Picture 21" descr="OpenQuo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320315" y="4701328"/>
            <a:ext cx="557893" cy="37192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5936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1 Photo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5162932" y="1578919"/>
            <a:ext cx="3755643" cy="409476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0" i="0"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5162933" y="5766677"/>
            <a:ext cx="3755642" cy="327216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11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photo caption(s) here.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578920"/>
            <a:ext cx="4242014" cy="4514974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14702348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4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5067207" y="1573229"/>
            <a:ext cx="1851807" cy="223663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20" name="Picture Placeholder 7"/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7023274" y="1573229"/>
            <a:ext cx="1839493" cy="223663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3" name="Picture Placeholder 7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5067207" y="3914118"/>
            <a:ext cx="1851807" cy="21892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5" name="Picture Placeholder 7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7023274" y="3914118"/>
            <a:ext cx="1839493" cy="21892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572054"/>
            <a:ext cx="4242014" cy="4521839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124002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Grid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7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239486" y="1578919"/>
            <a:ext cx="4557485" cy="4382344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5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4884057" y="3690747"/>
            <a:ext cx="2220685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4884057" y="1578919"/>
            <a:ext cx="2220685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7206343" y="1572054"/>
            <a:ext cx="1720170" cy="3567597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photo caption(s) here.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9960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39486" y="2004541"/>
            <a:ext cx="2271486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239939" y="1586342"/>
            <a:ext cx="2263775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Figure Title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3"/>
          </p:nvPr>
        </p:nvSpPr>
        <p:spPr>
          <a:xfrm>
            <a:off x="2652483" y="1585784"/>
            <a:ext cx="6241143" cy="45372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976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6623811" y="2004541"/>
            <a:ext cx="2271486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624264" y="1586342"/>
            <a:ext cx="2263775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Figure Title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229186" y="1585784"/>
            <a:ext cx="6241143" cy="45372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</p:spTree>
    <p:extLst>
      <p:ext uri="{BB962C8B-B14F-4D97-AF65-F5344CB8AC3E}">
        <p14:creationId xmlns:p14="http://schemas.microsoft.com/office/powerpoint/2010/main" val="32100536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13"/>
          </p:nvPr>
        </p:nvSpPr>
        <p:spPr>
          <a:xfrm>
            <a:off x="227013" y="1585784"/>
            <a:ext cx="8481556" cy="44961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645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Data Comparison w/ Capti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246744" y="1578919"/>
            <a:ext cx="4217444" cy="32450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Comparative Data 1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46742" y="5043714"/>
            <a:ext cx="4217445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9" hasCustomPrompt="1"/>
          </p:nvPr>
        </p:nvSpPr>
        <p:spPr>
          <a:xfrm>
            <a:off x="4672705" y="1572054"/>
            <a:ext cx="4217756" cy="32518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Comparative Data 2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4673015" y="5043714"/>
            <a:ext cx="4217445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61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5245111"/>
            <a:ext cx="9144000" cy="1612889"/>
            <a:chOff x="-1276426" y="5245111"/>
            <a:chExt cx="9144000" cy="1612889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822622" y="524511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-1276426" y="524566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-1276426" y="5272276"/>
              <a:ext cx="9144000" cy="1585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371600" y="5240939"/>
            <a:ext cx="6400800" cy="1298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Here</a:t>
            </a:r>
            <a:br>
              <a:rPr lang="en-US" dirty="0"/>
            </a:br>
            <a:r>
              <a:rPr lang="en-US" dirty="0"/>
              <a:t>Email Here</a:t>
            </a:r>
            <a:br>
              <a:rPr lang="en-US" dirty="0"/>
            </a:br>
            <a:r>
              <a:rPr lang="en-US" dirty="0"/>
              <a:t>Phone Here</a:t>
            </a:r>
          </a:p>
        </p:txBody>
      </p:sp>
      <p:pic>
        <p:nvPicPr>
          <p:cNvPr id="4" name="Picture 3" descr="Stevens-Secondary-PMSColor-R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5428" y="678404"/>
            <a:ext cx="3544298" cy="30280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52800" y="4263995"/>
            <a:ext cx="24384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Foun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23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2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ents with NYC sky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5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280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win A Stevens H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99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pus Ae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2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5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iel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7063" y="1170132"/>
            <a:ext cx="5216937" cy="5687868"/>
          </a:xfrm>
          <a:prstGeom prst="rect">
            <a:avLst/>
          </a:prstGeom>
        </p:spPr>
      </p:pic>
      <p:sp>
        <p:nvSpPr>
          <p:cNvPr id="20" name="Text Placeholder 26"/>
          <p:cNvSpPr>
            <a:spLocks noGrp="1"/>
          </p:cNvSpPr>
          <p:nvPr>
            <p:ph type="body" sz="quarter" idx="16" hasCustomPrompt="1"/>
          </p:nvPr>
        </p:nvSpPr>
        <p:spPr>
          <a:xfrm>
            <a:off x="123826" y="3534870"/>
            <a:ext cx="3828116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3845138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18" name="Straight Connector 17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8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8691562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362089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em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emf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.emf"/><Relationship Id="rId5" Type="http://schemas.openxmlformats.org/officeDocument/2006/relationships/image" Target="../media/image11.emf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1.emf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2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568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803" r:id="rId2"/>
    <p:sldLayoutId id="2147483804" r:id="rId3"/>
    <p:sldLayoutId id="2147483805" r:id="rId4"/>
    <p:sldLayoutId id="2147483773" r:id="rId5"/>
    <p:sldLayoutId id="2147483771" r:id="rId6"/>
    <p:sldLayoutId id="2147483799" r:id="rId7"/>
    <p:sldLayoutId id="2147483764" r:id="rId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6099048" y="6419355"/>
            <a:ext cx="3044952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419912"/>
            <a:ext cx="6099048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6446520"/>
            <a:ext cx="9144000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6" name="Slide Number Placeholder 1"/>
          <p:cNvSpPr>
            <a:spLocks noGrp="1"/>
          </p:cNvSpPr>
          <p:nvPr userDrawn="1"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0"/>
            <a:ext cx="9144000" cy="928827"/>
            <a:chOff x="0" y="0"/>
            <a:chExt cx="9144000" cy="928827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894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800" r:id="rId2"/>
    <p:sldLayoutId id="2147483767" r:id="rId3"/>
    <p:sldLayoutId id="2147483801" r:id="rId4"/>
    <p:sldLayoutId id="2147483768" r:id="rId5"/>
    <p:sldLayoutId id="2147483802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6" r:id="rId2"/>
    <p:sldLayoutId id="2147483751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 baseline="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757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34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489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313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02" r:id="rId2"/>
    <p:sldLayoutId id="2147483695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479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5" r:id="rId2"/>
    <p:sldLayoutId id="2147483704" r:id="rId3"/>
    <p:sldLayoutId id="2147483652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07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5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19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6405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DF702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 - No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hoto Background">
  <a:themeElements>
    <a:clrScheme name="Custom 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4316D"/>
      </a:accent1>
      <a:accent2>
        <a:srgbClr val="DF702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Blank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Section Brea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Quotes or Statemen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Content with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Charts, Data and Tabl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Closing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37854</TotalTime>
  <Words>1</Words>
  <Application>Microsoft Office PowerPoint</Application>
  <PresentationFormat>On-screen Show (4:3)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3</vt:i4>
      </vt:variant>
    </vt:vector>
  </HeadingPairs>
  <TitlesOfParts>
    <vt:vector size="16" baseType="lpstr">
      <vt:lpstr>Arial</vt:lpstr>
      <vt:lpstr>Calibri</vt:lpstr>
      <vt:lpstr>Century Gothic</vt:lpstr>
      <vt:lpstr>Times New Roman</vt:lpstr>
      <vt:lpstr>Cover Slides</vt:lpstr>
      <vt:lpstr>Content - No Photos</vt:lpstr>
      <vt:lpstr>Photo Background</vt:lpstr>
      <vt:lpstr>Blanks</vt:lpstr>
      <vt:lpstr>Section Break</vt:lpstr>
      <vt:lpstr>Quotes or Statements</vt:lpstr>
      <vt:lpstr>Content with Photos</vt:lpstr>
      <vt:lpstr>Charts, Data and Tables</vt:lpstr>
      <vt:lpstr>Closing Slide</vt:lpstr>
      <vt:lpstr>PowerPoint Presentation</vt:lpstr>
      <vt:lpstr>PowerPoint Presentation</vt:lpstr>
      <vt:lpstr>PowerPoint Presentation</vt:lpstr>
    </vt:vector>
  </TitlesOfParts>
  <Company>Stevens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143 Years of Innovation</dc:title>
  <dc:creator>Laura Bubeck</dc:creator>
  <cp:lastModifiedBy>Rushabh Barbhaya</cp:lastModifiedBy>
  <cp:revision>956</cp:revision>
  <cp:lastPrinted>2016-08-09T14:57:31Z</cp:lastPrinted>
  <dcterms:created xsi:type="dcterms:W3CDTF">2013-11-01T14:42:31Z</dcterms:created>
  <dcterms:modified xsi:type="dcterms:W3CDTF">2019-05-06T21:24:59Z</dcterms:modified>
</cp:coreProperties>
</file>