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78C4-3492-5D4A-9683-4D08FD53989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886-E20D-2941-AFCB-5DB74BC9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78C4-3492-5D4A-9683-4D08FD53989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886-E20D-2941-AFCB-5DB74BC9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78C4-3492-5D4A-9683-4D08FD53989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886-E20D-2941-AFCB-5DB74BC9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78C4-3492-5D4A-9683-4D08FD53989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886-E20D-2941-AFCB-5DB74BC9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78C4-3492-5D4A-9683-4D08FD53989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886-E20D-2941-AFCB-5DB74BC9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1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78C4-3492-5D4A-9683-4D08FD53989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886-E20D-2941-AFCB-5DB74BC9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78C4-3492-5D4A-9683-4D08FD53989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886-E20D-2941-AFCB-5DB74BC9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78C4-3492-5D4A-9683-4D08FD53989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886-E20D-2941-AFCB-5DB74BC9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6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78C4-3492-5D4A-9683-4D08FD53989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886-E20D-2941-AFCB-5DB74BC9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3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78C4-3492-5D4A-9683-4D08FD53989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886-E20D-2941-AFCB-5DB74BC9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78C4-3492-5D4A-9683-4D08FD53989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886-E20D-2941-AFCB-5DB74BC9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8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78C4-3492-5D4A-9683-4D08FD53989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EB886-E20D-2941-AFCB-5DB74BC9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1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1933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292352" y="5474208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32432" y="5516880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5474208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85744" y="5474208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19728" y="5474208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65904" y="5474208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12080" y="5474208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70448" y="5474208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28816" y="5474208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87184" y="5474208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821168" y="5474208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479536" y="5474208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125712" y="5474208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96272" y="5474208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454640" y="5474208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088624" y="5486400"/>
            <a:ext cx="0" cy="2804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9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rhbelson@gmail.com</dc:creator>
  <cp:lastModifiedBy>rhbelson@gmail.com</cp:lastModifiedBy>
  <cp:revision>5</cp:revision>
  <dcterms:created xsi:type="dcterms:W3CDTF">2019-04-23T14:59:41Z</dcterms:created>
  <dcterms:modified xsi:type="dcterms:W3CDTF">2019-04-23T15:04:12Z</dcterms:modified>
</cp:coreProperties>
</file>