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2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6861-4271-1643-8F67-4274F2A3016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EF10-817C-6F43-857A-4FDE6893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4" y="0"/>
            <a:ext cx="339904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34" y="0"/>
            <a:ext cx="339904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t="3464" r="51981" b="4560"/>
          <a:stretch/>
        </p:blipFill>
        <p:spPr>
          <a:xfrm>
            <a:off x="5096781" y="792954"/>
            <a:ext cx="3047093" cy="5343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7" t="4012" r="4717" b="4012"/>
          <a:stretch/>
        </p:blipFill>
        <p:spPr>
          <a:xfrm>
            <a:off x="8792266" y="792956"/>
            <a:ext cx="3087164" cy="5336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85850" cy="108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25" y="8632"/>
            <a:ext cx="4937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NUDM Committee Member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444" y="1585908"/>
            <a:ext cx="44429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Mobile application for Northwestern University Dance Marathon 2019, one of the largest independent student-run philanthropies in the countr</a:t>
            </a:r>
            <a:r>
              <a:rPr lang="en-US" dirty="0" smtClean="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rPr>
              <a:t>y.</a:t>
            </a:r>
          </a:p>
          <a:p>
            <a:endParaRPr lang="en-US" dirty="0" smtClean="0">
              <a:solidFill>
                <a:srgbClr val="333333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pp generates live schedules for committee members.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333333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App sends two types of notifications: committee member reminders to complete tasks and custom notifications from executive co-chairs.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0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rhbelson@gmail.com</dc:creator>
  <cp:lastModifiedBy>rhbelson@gmail.com</cp:lastModifiedBy>
  <cp:revision>4</cp:revision>
  <dcterms:created xsi:type="dcterms:W3CDTF">2019-03-05T16:02:00Z</dcterms:created>
  <dcterms:modified xsi:type="dcterms:W3CDTF">2019-03-05T16:17:19Z</dcterms:modified>
</cp:coreProperties>
</file>