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89" d="100"/>
          <a:sy n="89" d="100"/>
        </p:scale>
        <p:origin x="68" y="2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69910-3A7C-48C3-8D59-A9F0E0F089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4F736D-458E-46D2-9B2F-9055497D7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8C03C1-D88D-4668-90D0-731A8C17B1CE}"/>
              </a:ext>
            </a:extLst>
          </p:cNvPr>
          <p:cNvSpPr>
            <a:spLocks noGrp="1"/>
          </p:cNvSpPr>
          <p:nvPr>
            <p:ph type="dt" sz="half" idx="10"/>
          </p:nvPr>
        </p:nvSpPr>
        <p:spPr/>
        <p:txBody>
          <a:bodyPr/>
          <a:lstStyle/>
          <a:p>
            <a:fld id="{11DF6A75-4DC4-4569-865F-D7698EA96717}" type="datetimeFigureOut">
              <a:rPr lang="en-US" smtClean="0"/>
              <a:t>11/7/2020</a:t>
            </a:fld>
            <a:endParaRPr lang="en-US"/>
          </a:p>
        </p:txBody>
      </p:sp>
      <p:sp>
        <p:nvSpPr>
          <p:cNvPr id="5" name="Footer Placeholder 4">
            <a:extLst>
              <a:ext uri="{FF2B5EF4-FFF2-40B4-BE49-F238E27FC236}">
                <a16:creationId xmlns:a16="http://schemas.microsoft.com/office/drawing/2014/main" id="{E594A40E-F39A-4508-AC3E-195F7BE648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67D861-84C7-4AE1-B0B3-FA9C99BF5FC3}"/>
              </a:ext>
            </a:extLst>
          </p:cNvPr>
          <p:cNvSpPr>
            <a:spLocks noGrp="1"/>
          </p:cNvSpPr>
          <p:nvPr>
            <p:ph type="sldNum" sz="quarter" idx="12"/>
          </p:nvPr>
        </p:nvSpPr>
        <p:spPr/>
        <p:txBody>
          <a:bodyPr/>
          <a:lstStyle/>
          <a:p>
            <a:fld id="{B6CCF7C1-2869-46BE-A88C-30360432CE28}" type="slidenum">
              <a:rPr lang="en-US" smtClean="0"/>
              <a:t>‹#›</a:t>
            </a:fld>
            <a:endParaRPr lang="en-US"/>
          </a:p>
        </p:txBody>
      </p:sp>
    </p:spTree>
    <p:extLst>
      <p:ext uri="{BB962C8B-B14F-4D97-AF65-F5344CB8AC3E}">
        <p14:creationId xmlns:p14="http://schemas.microsoft.com/office/powerpoint/2010/main" val="4025593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B2CD5-80FE-48C6-B399-1A1CF0B868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3B8E08-F1D2-42D1-9B9B-45E6BFA22E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32BE68-33F5-4375-A8B6-A50F67CD5470}"/>
              </a:ext>
            </a:extLst>
          </p:cNvPr>
          <p:cNvSpPr>
            <a:spLocks noGrp="1"/>
          </p:cNvSpPr>
          <p:nvPr>
            <p:ph type="dt" sz="half" idx="10"/>
          </p:nvPr>
        </p:nvSpPr>
        <p:spPr/>
        <p:txBody>
          <a:bodyPr/>
          <a:lstStyle/>
          <a:p>
            <a:fld id="{11DF6A75-4DC4-4569-865F-D7698EA96717}" type="datetimeFigureOut">
              <a:rPr lang="en-US" smtClean="0"/>
              <a:t>11/7/2020</a:t>
            </a:fld>
            <a:endParaRPr lang="en-US"/>
          </a:p>
        </p:txBody>
      </p:sp>
      <p:sp>
        <p:nvSpPr>
          <p:cNvPr id="5" name="Footer Placeholder 4">
            <a:extLst>
              <a:ext uri="{FF2B5EF4-FFF2-40B4-BE49-F238E27FC236}">
                <a16:creationId xmlns:a16="http://schemas.microsoft.com/office/drawing/2014/main" id="{CBE0D770-3DFE-4534-B269-97A111651B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5D15D-7F26-46FB-BFD6-EB7637265313}"/>
              </a:ext>
            </a:extLst>
          </p:cNvPr>
          <p:cNvSpPr>
            <a:spLocks noGrp="1"/>
          </p:cNvSpPr>
          <p:nvPr>
            <p:ph type="sldNum" sz="quarter" idx="12"/>
          </p:nvPr>
        </p:nvSpPr>
        <p:spPr/>
        <p:txBody>
          <a:bodyPr/>
          <a:lstStyle/>
          <a:p>
            <a:fld id="{B6CCF7C1-2869-46BE-A88C-30360432CE28}" type="slidenum">
              <a:rPr lang="en-US" smtClean="0"/>
              <a:t>‹#›</a:t>
            </a:fld>
            <a:endParaRPr lang="en-US"/>
          </a:p>
        </p:txBody>
      </p:sp>
    </p:spTree>
    <p:extLst>
      <p:ext uri="{BB962C8B-B14F-4D97-AF65-F5344CB8AC3E}">
        <p14:creationId xmlns:p14="http://schemas.microsoft.com/office/powerpoint/2010/main" val="232569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991654-FA3A-445E-B09D-97222E36E8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F0BD23-C965-45C9-9B23-3615BADA22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49770A-A730-4D49-83F4-E1B1CBA9D86D}"/>
              </a:ext>
            </a:extLst>
          </p:cNvPr>
          <p:cNvSpPr>
            <a:spLocks noGrp="1"/>
          </p:cNvSpPr>
          <p:nvPr>
            <p:ph type="dt" sz="half" idx="10"/>
          </p:nvPr>
        </p:nvSpPr>
        <p:spPr/>
        <p:txBody>
          <a:bodyPr/>
          <a:lstStyle/>
          <a:p>
            <a:fld id="{11DF6A75-4DC4-4569-865F-D7698EA96717}" type="datetimeFigureOut">
              <a:rPr lang="en-US" smtClean="0"/>
              <a:t>11/7/2020</a:t>
            </a:fld>
            <a:endParaRPr lang="en-US"/>
          </a:p>
        </p:txBody>
      </p:sp>
      <p:sp>
        <p:nvSpPr>
          <p:cNvPr id="5" name="Footer Placeholder 4">
            <a:extLst>
              <a:ext uri="{FF2B5EF4-FFF2-40B4-BE49-F238E27FC236}">
                <a16:creationId xmlns:a16="http://schemas.microsoft.com/office/drawing/2014/main" id="{51DA6626-80B2-416C-B0C9-0380947E2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25E385-3E06-4E09-8B75-0FC7DC2D4117}"/>
              </a:ext>
            </a:extLst>
          </p:cNvPr>
          <p:cNvSpPr>
            <a:spLocks noGrp="1"/>
          </p:cNvSpPr>
          <p:nvPr>
            <p:ph type="sldNum" sz="quarter" idx="12"/>
          </p:nvPr>
        </p:nvSpPr>
        <p:spPr/>
        <p:txBody>
          <a:bodyPr/>
          <a:lstStyle/>
          <a:p>
            <a:fld id="{B6CCF7C1-2869-46BE-A88C-30360432CE28}" type="slidenum">
              <a:rPr lang="en-US" smtClean="0"/>
              <a:t>‹#›</a:t>
            </a:fld>
            <a:endParaRPr lang="en-US"/>
          </a:p>
        </p:txBody>
      </p:sp>
    </p:spTree>
    <p:extLst>
      <p:ext uri="{BB962C8B-B14F-4D97-AF65-F5344CB8AC3E}">
        <p14:creationId xmlns:p14="http://schemas.microsoft.com/office/powerpoint/2010/main" val="1187386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40F71-89C6-4C8E-ACA6-F42000E71A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624D01-FBF2-46EF-A859-C6205EA621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390678-27B4-4CF8-B458-665CD7A3A194}"/>
              </a:ext>
            </a:extLst>
          </p:cNvPr>
          <p:cNvSpPr>
            <a:spLocks noGrp="1"/>
          </p:cNvSpPr>
          <p:nvPr>
            <p:ph type="dt" sz="half" idx="10"/>
          </p:nvPr>
        </p:nvSpPr>
        <p:spPr/>
        <p:txBody>
          <a:bodyPr/>
          <a:lstStyle/>
          <a:p>
            <a:fld id="{11DF6A75-4DC4-4569-865F-D7698EA96717}" type="datetimeFigureOut">
              <a:rPr lang="en-US" smtClean="0"/>
              <a:t>11/7/2020</a:t>
            </a:fld>
            <a:endParaRPr lang="en-US"/>
          </a:p>
        </p:txBody>
      </p:sp>
      <p:sp>
        <p:nvSpPr>
          <p:cNvPr id="5" name="Footer Placeholder 4">
            <a:extLst>
              <a:ext uri="{FF2B5EF4-FFF2-40B4-BE49-F238E27FC236}">
                <a16:creationId xmlns:a16="http://schemas.microsoft.com/office/drawing/2014/main" id="{559FF8B2-733F-4DDA-BBBD-43DAB41DE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0CC61-D5B0-4071-94BA-954ADACE3E07}"/>
              </a:ext>
            </a:extLst>
          </p:cNvPr>
          <p:cNvSpPr>
            <a:spLocks noGrp="1"/>
          </p:cNvSpPr>
          <p:nvPr>
            <p:ph type="sldNum" sz="quarter" idx="12"/>
          </p:nvPr>
        </p:nvSpPr>
        <p:spPr/>
        <p:txBody>
          <a:bodyPr/>
          <a:lstStyle/>
          <a:p>
            <a:fld id="{B6CCF7C1-2869-46BE-A88C-30360432CE28}" type="slidenum">
              <a:rPr lang="en-US" smtClean="0"/>
              <a:t>‹#›</a:t>
            </a:fld>
            <a:endParaRPr lang="en-US"/>
          </a:p>
        </p:txBody>
      </p:sp>
    </p:spTree>
    <p:extLst>
      <p:ext uri="{BB962C8B-B14F-4D97-AF65-F5344CB8AC3E}">
        <p14:creationId xmlns:p14="http://schemas.microsoft.com/office/powerpoint/2010/main" val="478585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D72F4-7DF1-4594-8AED-5500265F1D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F6DFDC-2347-4ECD-9757-31C1BA529A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81F3D7-6D2E-4E29-B827-9DA0BF510DB4}"/>
              </a:ext>
            </a:extLst>
          </p:cNvPr>
          <p:cNvSpPr>
            <a:spLocks noGrp="1"/>
          </p:cNvSpPr>
          <p:nvPr>
            <p:ph type="dt" sz="half" idx="10"/>
          </p:nvPr>
        </p:nvSpPr>
        <p:spPr/>
        <p:txBody>
          <a:bodyPr/>
          <a:lstStyle/>
          <a:p>
            <a:fld id="{11DF6A75-4DC4-4569-865F-D7698EA96717}" type="datetimeFigureOut">
              <a:rPr lang="en-US" smtClean="0"/>
              <a:t>11/7/2020</a:t>
            </a:fld>
            <a:endParaRPr lang="en-US"/>
          </a:p>
        </p:txBody>
      </p:sp>
      <p:sp>
        <p:nvSpPr>
          <p:cNvPr id="5" name="Footer Placeholder 4">
            <a:extLst>
              <a:ext uri="{FF2B5EF4-FFF2-40B4-BE49-F238E27FC236}">
                <a16:creationId xmlns:a16="http://schemas.microsoft.com/office/drawing/2014/main" id="{27618FB1-4F3A-4877-8A1D-EED9FF0722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A5B566-11A4-4F68-A19B-ECDDD06B7985}"/>
              </a:ext>
            </a:extLst>
          </p:cNvPr>
          <p:cNvSpPr>
            <a:spLocks noGrp="1"/>
          </p:cNvSpPr>
          <p:nvPr>
            <p:ph type="sldNum" sz="quarter" idx="12"/>
          </p:nvPr>
        </p:nvSpPr>
        <p:spPr/>
        <p:txBody>
          <a:bodyPr/>
          <a:lstStyle/>
          <a:p>
            <a:fld id="{B6CCF7C1-2869-46BE-A88C-30360432CE28}" type="slidenum">
              <a:rPr lang="en-US" smtClean="0"/>
              <a:t>‹#›</a:t>
            </a:fld>
            <a:endParaRPr lang="en-US"/>
          </a:p>
        </p:txBody>
      </p:sp>
    </p:spTree>
    <p:extLst>
      <p:ext uri="{BB962C8B-B14F-4D97-AF65-F5344CB8AC3E}">
        <p14:creationId xmlns:p14="http://schemas.microsoft.com/office/powerpoint/2010/main" val="346530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909C3-3AC2-4D48-B847-843BB62ED5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23EBA3-C769-4DDF-9AEE-603A874CF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C3C7F-04FE-4FD4-9D6E-B3F9C4B4D7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97686B-FCCF-4B41-93DF-2CC9E3088C5E}"/>
              </a:ext>
            </a:extLst>
          </p:cNvPr>
          <p:cNvSpPr>
            <a:spLocks noGrp="1"/>
          </p:cNvSpPr>
          <p:nvPr>
            <p:ph type="dt" sz="half" idx="10"/>
          </p:nvPr>
        </p:nvSpPr>
        <p:spPr/>
        <p:txBody>
          <a:bodyPr/>
          <a:lstStyle/>
          <a:p>
            <a:fld id="{11DF6A75-4DC4-4569-865F-D7698EA96717}" type="datetimeFigureOut">
              <a:rPr lang="en-US" smtClean="0"/>
              <a:t>11/7/2020</a:t>
            </a:fld>
            <a:endParaRPr lang="en-US"/>
          </a:p>
        </p:txBody>
      </p:sp>
      <p:sp>
        <p:nvSpPr>
          <p:cNvPr id="6" name="Footer Placeholder 5">
            <a:extLst>
              <a:ext uri="{FF2B5EF4-FFF2-40B4-BE49-F238E27FC236}">
                <a16:creationId xmlns:a16="http://schemas.microsoft.com/office/drawing/2014/main" id="{4B6221E4-5569-43D9-A511-C5F26957FF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CDC7A3-C51E-43BB-9E2B-D9B76D5C17D8}"/>
              </a:ext>
            </a:extLst>
          </p:cNvPr>
          <p:cNvSpPr>
            <a:spLocks noGrp="1"/>
          </p:cNvSpPr>
          <p:nvPr>
            <p:ph type="sldNum" sz="quarter" idx="12"/>
          </p:nvPr>
        </p:nvSpPr>
        <p:spPr/>
        <p:txBody>
          <a:bodyPr/>
          <a:lstStyle/>
          <a:p>
            <a:fld id="{B6CCF7C1-2869-46BE-A88C-30360432CE28}" type="slidenum">
              <a:rPr lang="en-US" smtClean="0"/>
              <a:t>‹#›</a:t>
            </a:fld>
            <a:endParaRPr lang="en-US"/>
          </a:p>
        </p:txBody>
      </p:sp>
    </p:spTree>
    <p:extLst>
      <p:ext uri="{BB962C8B-B14F-4D97-AF65-F5344CB8AC3E}">
        <p14:creationId xmlns:p14="http://schemas.microsoft.com/office/powerpoint/2010/main" val="5134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52608-0CEE-4F21-883C-22925F8D0C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F8850-49FD-4A33-B165-605B62CB6B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83658E-1FA3-4ABD-871E-E72EE8A1A4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EBA721-BB57-4824-8E1B-D15ABE7AE4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BB3FBF-B25D-4128-B826-57C8658708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7CB567-5DB1-42F4-AC41-FA4076A3B567}"/>
              </a:ext>
            </a:extLst>
          </p:cNvPr>
          <p:cNvSpPr>
            <a:spLocks noGrp="1"/>
          </p:cNvSpPr>
          <p:nvPr>
            <p:ph type="dt" sz="half" idx="10"/>
          </p:nvPr>
        </p:nvSpPr>
        <p:spPr/>
        <p:txBody>
          <a:bodyPr/>
          <a:lstStyle/>
          <a:p>
            <a:fld id="{11DF6A75-4DC4-4569-865F-D7698EA96717}" type="datetimeFigureOut">
              <a:rPr lang="en-US" smtClean="0"/>
              <a:t>11/7/2020</a:t>
            </a:fld>
            <a:endParaRPr lang="en-US"/>
          </a:p>
        </p:txBody>
      </p:sp>
      <p:sp>
        <p:nvSpPr>
          <p:cNvPr id="8" name="Footer Placeholder 7">
            <a:extLst>
              <a:ext uri="{FF2B5EF4-FFF2-40B4-BE49-F238E27FC236}">
                <a16:creationId xmlns:a16="http://schemas.microsoft.com/office/drawing/2014/main" id="{7DFF7930-F0AD-493C-BA6D-111570E6F8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DCEE85-B0F6-4F12-9C43-6726548BDB03}"/>
              </a:ext>
            </a:extLst>
          </p:cNvPr>
          <p:cNvSpPr>
            <a:spLocks noGrp="1"/>
          </p:cNvSpPr>
          <p:nvPr>
            <p:ph type="sldNum" sz="quarter" idx="12"/>
          </p:nvPr>
        </p:nvSpPr>
        <p:spPr/>
        <p:txBody>
          <a:bodyPr/>
          <a:lstStyle/>
          <a:p>
            <a:fld id="{B6CCF7C1-2869-46BE-A88C-30360432CE28}" type="slidenum">
              <a:rPr lang="en-US" smtClean="0"/>
              <a:t>‹#›</a:t>
            </a:fld>
            <a:endParaRPr lang="en-US"/>
          </a:p>
        </p:txBody>
      </p:sp>
    </p:spTree>
    <p:extLst>
      <p:ext uri="{BB962C8B-B14F-4D97-AF65-F5344CB8AC3E}">
        <p14:creationId xmlns:p14="http://schemas.microsoft.com/office/powerpoint/2010/main" val="886938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4ED19-1DD0-4E34-ABEF-54FDD3803B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6E01E3-5633-4DDE-9560-DDF761D71209}"/>
              </a:ext>
            </a:extLst>
          </p:cNvPr>
          <p:cNvSpPr>
            <a:spLocks noGrp="1"/>
          </p:cNvSpPr>
          <p:nvPr>
            <p:ph type="dt" sz="half" idx="10"/>
          </p:nvPr>
        </p:nvSpPr>
        <p:spPr/>
        <p:txBody>
          <a:bodyPr/>
          <a:lstStyle/>
          <a:p>
            <a:fld id="{11DF6A75-4DC4-4569-865F-D7698EA96717}" type="datetimeFigureOut">
              <a:rPr lang="en-US" smtClean="0"/>
              <a:t>11/7/2020</a:t>
            </a:fld>
            <a:endParaRPr lang="en-US"/>
          </a:p>
        </p:txBody>
      </p:sp>
      <p:sp>
        <p:nvSpPr>
          <p:cNvPr id="4" name="Footer Placeholder 3">
            <a:extLst>
              <a:ext uri="{FF2B5EF4-FFF2-40B4-BE49-F238E27FC236}">
                <a16:creationId xmlns:a16="http://schemas.microsoft.com/office/drawing/2014/main" id="{6B4D4633-EF81-49DD-95DE-29270FB3B3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2B64BD-F825-4D3E-8349-ED1E3BECFF32}"/>
              </a:ext>
            </a:extLst>
          </p:cNvPr>
          <p:cNvSpPr>
            <a:spLocks noGrp="1"/>
          </p:cNvSpPr>
          <p:nvPr>
            <p:ph type="sldNum" sz="quarter" idx="12"/>
          </p:nvPr>
        </p:nvSpPr>
        <p:spPr/>
        <p:txBody>
          <a:bodyPr/>
          <a:lstStyle/>
          <a:p>
            <a:fld id="{B6CCF7C1-2869-46BE-A88C-30360432CE28}" type="slidenum">
              <a:rPr lang="en-US" smtClean="0"/>
              <a:t>‹#›</a:t>
            </a:fld>
            <a:endParaRPr lang="en-US"/>
          </a:p>
        </p:txBody>
      </p:sp>
    </p:spTree>
    <p:extLst>
      <p:ext uri="{BB962C8B-B14F-4D97-AF65-F5344CB8AC3E}">
        <p14:creationId xmlns:p14="http://schemas.microsoft.com/office/powerpoint/2010/main" val="1724703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0AFA21-7700-40E3-A17B-B163FBFE057E}"/>
              </a:ext>
            </a:extLst>
          </p:cNvPr>
          <p:cNvSpPr>
            <a:spLocks noGrp="1"/>
          </p:cNvSpPr>
          <p:nvPr>
            <p:ph type="dt" sz="half" idx="10"/>
          </p:nvPr>
        </p:nvSpPr>
        <p:spPr/>
        <p:txBody>
          <a:bodyPr/>
          <a:lstStyle/>
          <a:p>
            <a:fld id="{11DF6A75-4DC4-4569-865F-D7698EA96717}" type="datetimeFigureOut">
              <a:rPr lang="en-US" smtClean="0"/>
              <a:t>11/7/2020</a:t>
            </a:fld>
            <a:endParaRPr lang="en-US"/>
          </a:p>
        </p:txBody>
      </p:sp>
      <p:sp>
        <p:nvSpPr>
          <p:cNvPr id="3" name="Footer Placeholder 2">
            <a:extLst>
              <a:ext uri="{FF2B5EF4-FFF2-40B4-BE49-F238E27FC236}">
                <a16:creationId xmlns:a16="http://schemas.microsoft.com/office/drawing/2014/main" id="{153245F5-2A19-4DE0-81DA-DBABC7B13B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8576B8-857C-4A72-9DC6-356F9E64D6F5}"/>
              </a:ext>
            </a:extLst>
          </p:cNvPr>
          <p:cNvSpPr>
            <a:spLocks noGrp="1"/>
          </p:cNvSpPr>
          <p:nvPr>
            <p:ph type="sldNum" sz="quarter" idx="12"/>
          </p:nvPr>
        </p:nvSpPr>
        <p:spPr/>
        <p:txBody>
          <a:bodyPr/>
          <a:lstStyle/>
          <a:p>
            <a:fld id="{B6CCF7C1-2869-46BE-A88C-30360432CE28}" type="slidenum">
              <a:rPr lang="en-US" smtClean="0"/>
              <a:t>‹#›</a:t>
            </a:fld>
            <a:endParaRPr lang="en-US"/>
          </a:p>
        </p:txBody>
      </p:sp>
    </p:spTree>
    <p:extLst>
      <p:ext uri="{BB962C8B-B14F-4D97-AF65-F5344CB8AC3E}">
        <p14:creationId xmlns:p14="http://schemas.microsoft.com/office/powerpoint/2010/main" val="1636012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8CFF9-E88B-4413-9346-F40AB0D2A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F76A85-149E-4D12-8A9D-E013399149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BA991C-571F-4B81-9DA1-27E7160F8D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47E995-6055-48DE-B7A6-51C04833C781}"/>
              </a:ext>
            </a:extLst>
          </p:cNvPr>
          <p:cNvSpPr>
            <a:spLocks noGrp="1"/>
          </p:cNvSpPr>
          <p:nvPr>
            <p:ph type="dt" sz="half" idx="10"/>
          </p:nvPr>
        </p:nvSpPr>
        <p:spPr/>
        <p:txBody>
          <a:bodyPr/>
          <a:lstStyle/>
          <a:p>
            <a:fld id="{11DF6A75-4DC4-4569-865F-D7698EA96717}" type="datetimeFigureOut">
              <a:rPr lang="en-US" smtClean="0"/>
              <a:t>11/7/2020</a:t>
            </a:fld>
            <a:endParaRPr lang="en-US"/>
          </a:p>
        </p:txBody>
      </p:sp>
      <p:sp>
        <p:nvSpPr>
          <p:cNvPr id="6" name="Footer Placeholder 5">
            <a:extLst>
              <a:ext uri="{FF2B5EF4-FFF2-40B4-BE49-F238E27FC236}">
                <a16:creationId xmlns:a16="http://schemas.microsoft.com/office/drawing/2014/main" id="{DE17D6F4-8A3D-4198-9F3C-04B6A1DC17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B00218-F922-4587-9707-11968A4A8DEA}"/>
              </a:ext>
            </a:extLst>
          </p:cNvPr>
          <p:cNvSpPr>
            <a:spLocks noGrp="1"/>
          </p:cNvSpPr>
          <p:nvPr>
            <p:ph type="sldNum" sz="quarter" idx="12"/>
          </p:nvPr>
        </p:nvSpPr>
        <p:spPr/>
        <p:txBody>
          <a:bodyPr/>
          <a:lstStyle/>
          <a:p>
            <a:fld id="{B6CCF7C1-2869-46BE-A88C-30360432CE28}" type="slidenum">
              <a:rPr lang="en-US" smtClean="0"/>
              <a:t>‹#›</a:t>
            </a:fld>
            <a:endParaRPr lang="en-US"/>
          </a:p>
        </p:txBody>
      </p:sp>
    </p:spTree>
    <p:extLst>
      <p:ext uri="{BB962C8B-B14F-4D97-AF65-F5344CB8AC3E}">
        <p14:creationId xmlns:p14="http://schemas.microsoft.com/office/powerpoint/2010/main" val="112931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ABBE5-2C5C-461C-97DA-AA43EEDD4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F296DA-5992-4B3D-8D85-A8BAEB6E6B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F512A0-2B89-4951-8CC0-7637D4E63F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98AA42-BBCB-47DB-B7C2-818556D497AC}"/>
              </a:ext>
            </a:extLst>
          </p:cNvPr>
          <p:cNvSpPr>
            <a:spLocks noGrp="1"/>
          </p:cNvSpPr>
          <p:nvPr>
            <p:ph type="dt" sz="half" idx="10"/>
          </p:nvPr>
        </p:nvSpPr>
        <p:spPr/>
        <p:txBody>
          <a:bodyPr/>
          <a:lstStyle/>
          <a:p>
            <a:fld id="{11DF6A75-4DC4-4569-865F-D7698EA96717}" type="datetimeFigureOut">
              <a:rPr lang="en-US" smtClean="0"/>
              <a:t>11/7/2020</a:t>
            </a:fld>
            <a:endParaRPr lang="en-US"/>
          </a:p>
        </p:txBody>
      </p:sp>
      <p:sp>
        <p:nvSpPr>
          <p:cNvPr id="6" name="Footer Placeholder 5">
            <a:extLst>
              <a:ext uri="{FF2B5EF4-FFF2-40B4-BE49-F238E27FC236}">
                <a16:creationId xmlns:a16="http://schemas.microsoft.com/office/drawing/2014/main" id="{13035E85-0CF1-486E-80F8-4B4DE20FB0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FDFBE1-E2AB-4C2E-8639-A320909D7C06}"/>
              </a:ext>
            </a:extLst>
          </p:cNvPr>
          <p:cNvSpPr>
            <a:spLocks noGrp="1"/>
          </p:cNvSpPr>
          <p:nvPr>
            <p:ph type="sldNum" sz="quarter" idx="12"/>
          </p:nvPr>
        </p:nvSpPr>
        <p:spPr/>
        <p:txBody>
          <a:bodyPr/>
          <a:lstStyle/>
          <a:p>
            <a:fld id="{B6CCF7C1-2869-46BE-A88C-30360432CE28}" type="slidenum">
              <a:rPr lang="en-US" smtClean="0"/>
              <a:t>‹#›</a:t>
            </a:fld>
            <a:endParaRPr lang="en-US"/>
          </a:p>
        </p:txBody>
      </p:sp>
    </p:spTree>
    <p:extLst>
      <p:ext uri="{BB962C8B-B14F-4D97-AF65-F5344CB8AC3E}">
        <p14:creationId xmlns:p14="http://schemas.microsoft.com/office/powerpoint/2010/main" val="3844414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EEA1DB-6F62-4D29-AAA9-5433365E50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EC517D-0CAF-4A84-8C23-ADC4F3D32B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A9CA2D-46AB-4146-B74D-5C20A681FE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DF6A75-4DC4-4569-865F-D7698EA96717}" type="datetimeFigureOut">
              <a:rPr lang="en-US" smtClean="0"/>
              <a:t>11/7/2020</a:t>
            </a:fld>
            <a:endParaRPr lang="en-US"/>
          </a:p>
        </p:txBody>
      </p:sp>
      <p:sp>
        <p:nvSpPr>
          <p:cNvPr id="5" name="Footer Placeholder 4">
            <a:extLst>
              <a:ext uri="{FF2B5EF4-FFF2-40B4-BE49-F238E27FC236}">
                <a16:creationId xmlns:a16="http://schemas.microsoft.com/office/drawing/2014/main" id="{D68613E4-A600-4412-A24E-0E03C6430D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3D4029-7795-4126-BDA6-CE920D324B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CCF7C1-2869-46BE-A88C-30360432CE28}" type="slidenum">
              <a:rPr lang="en-US" smtClean="0"/>
              <a:t>‹#›</a:t>
            </a:fld>
            <a:endParaRPr lang="en-US"/>
          </a:p>
        </p:txBody>
      </p:sp>
    </p:spTree>
    <p:extLst>
      <p:ext uri="{BB962C8B-B14F-4D97-AF65-F5344CB8AC3E}">
        <p14:creationId xmlns:p14="http://schemas.microsoft.com/office/powerpoint/2010/main" val="2137356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Districts_of_Hong_Kong" TargetMode="External"/><Relationship Id="rId2" Type="http://schemas.openxmlformats.org/officeDocument/2006/relationships/hyperlink" Target="https://en.wikipedia.org/wiki/List_of_towns_in_Hong_Ko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27180-BDBB-4595-B86C-69E3556F6751}"/>
              </a:ext>
            </a:extLst>
          </p:cNvPr>
          <p:cNvSpPr>
            <a:spLocks noGrp="1"/>
          </p:cNvSpPr>
          <p:nvPr>
            <p:ph type="title"/>
          </p:nvPr>
        </p:nvSpPr>
        <p:spPr>
          <a:xfrm>
            <a:off x="259556" y="417909"/>
            <a:ext cx="5836444" cy="617935"/>
          </a:xfrm>
        </p:spPr>
        <p:txBody>
          <a:bodyPr>
            <a:noAutofit/>
          </a:bodyPr>
          <a:lstStyle/>
          <a:p>
            <a:pPr marL="0" indent="0">
              <a:buNone/>
            </a:pPr>
            <a:r>
              <a:rPr lang="en-US" sz="3600" b="1" dirty="0">
                <a:latin typeface="Arial" panose="020B0604020202020204" pitchFamily="34" charset="0"/>
                <a:cs typeface="Arial" panose="020B0604020202020204" pitchFamily="34" charset="0"/>
              </a:rPr>
              <a:t>James’s new restaurant</a:t>
            </a:r>
          </a:p>
        </p:txBody>
      </p:sp>
      <p:sp>
        <p:nvSpPr>
          <p:cNvPr id="3" name="Content Placeholder 2">
            <a:extLst>
              <a:ext uri="{FF2B5EF4-FFF2-40B4-BE49-F238E27FC236}">
                <a16:creationId xmlns:a16="http://schemas.microsoft.com/office/drawing/2014/main" id="{8A6D87E6-84A3-40D8-8BF6-370C092B429B}"/>
              </a:ext>
            </a:extLst>
          </p:cNvPr>
          <p:cNvSpPr>
            <a:spLocks noGrp="1"/>
          </p:cNvSpPr>
          <p:nvPr>
            <p:ph idx="1"/>
          </p:nvPr>
        </p:nvSpPr>
        <p:spPr>
          <a:xfrm>
            <a:off x="345280" y="1454943"/>
            <a:ext cx="10515600" cy="4231482"/>
          </a:xfrm>
        </p:spPr>
        <p:txBody>
          <a:bodyPr>
            <a:normAutofit/>
          </a:bodyPr>
          <a:lstStyle/>
          <a:p>
            <a:pPr marL="0" indent="0">
              <a:buNone/>
            </a:pPr>
            <a:r>
              <a:rPr lang="en-US" sz="1800" u="sng" dirty="0">
                <a:latin typeface="Arial" panose="020B0604020202020204" pitchFamily="34" charset="0"/>
                <a:cs typeface="Arial" panose="020B0604020202020204" pitchFamily="34" charset="0"/>
              </a:rPr>
              <a:t>Introduction:</a:t>
            </a:r>
          </a:p>
          <a:p>
            <a:pPr marL="0" indent="0">
              <a:buNone/>
            </a:pPr>
            <a:r>
              <a:rPr lang="en-US" sz="1800" dirty="0">
                <a:latin typeface="Arial" panose="020B0604020202020204" pitchFamily="34" charset="0"/>
                <a:cs typeface="Arial" panose="020B0604020202020204" pitchFamily="34" charset="0"/>
              </a:rPr>
              <a:t>James, an experienced pilot and popular chef on </a:t>
            </a:r>
            <a:r>
              <a:rPr lang="en-US" sz="1800" dirty="0" err="1">
                <a:latin typeface="Arial" panose="020B0604020202020204" pitchFamily="34" charset="0"/>
                <a:cs typeface="Arial" panose="020B0604020202020204" pitchFamily="34" charset="0"/>
              </a:rPr>
              <a:t>Youtube</a:t>
            </a:r>
            <a:r>
              <a:rPr lang="en-US" sz="1800" dirty="0">
                <a:latin typeface="Arial" panose="020B0604020202020204" pitchFamily="34" charset="0"/>
                <a:cs typeface="Arial" panose="020B0604020202020204" pitchFamily="34" charset="0"/>
              </a:rPr>
              <a:t>. He has been made redundant recently due to covid-19 </a:t>
            </a:r>
            <a:r>
              <a:rPr lang="en-US" sz="1800" dirty="0" err="1">
                <a:latin typeface="Arial" panose="020B0604020202020204" pitchFamily="34" charset="0"/>
                <a:cs typeface="Arial" panose="020B0604020202020204" pitchFamily="34" charset="0"/>
              </a:rPr>
              <a:t>pandanmic</a:t>
            </a:r>
            <a:r>
              <a:rPr lang="en-US" sz="1800" dirty="0">
                <a:latin typeface="Arial" panose="020B0604020202020204" pitchFamily="34" charset="0"/>
                <a:cs typeface="Arial" panose="020B0604020202020204" pitchFamily="34" charset="0"/>
              </a:rPr>
              <a:t>. </a:t>
            </a:r>
          </a:p>
          <a:p>
            <a:pPr marL="0" indent="0">
              <a:buNone/>
            </a:pPr>
            <a:r>
              <a:rPr lang="en-US" sz="1800" dirty="0">
                <a:latin typeface="Arial" panose="020B0604020202020204" pitchFamily="34" charset="0"/>
                <a:cs typeface="Arial" panose="020B0604020202020204" pitchFamily="34" charset="0"/>
              </a:rPr>
              <a:t>He is certainly wealthy at this stage. Though losing his pilot job would give him more time to produce more videos on </a:t>
            </a:r>
            <a:r>
              <a:rPr lang="en-US" sz="1800" dirty="0" err="1">
                <a:latin typeface="Arial" panose="020B0604020202020204" pitchFamily="34" charset="0"/>
                <a:cs typeface="Arial" panose="020B0604020202020204" pitchFamily="34" charset="0"/>
              </a:rPr>
              <a:t>Youtube</a:t>
            </a:r>
            <a:r>
              <a:rPr lang="en-US" sz="1800" dirty="0">
                <a:latin typeface="Arial" panose="020B0604020202020204" pitchFamily="34" charset="0"/>
                <a:cs typeface="Arial" panose="020B0604020202020204" pitchFamily="34" charset="0"/>
              </a:rPr>
              <a:t>, however he wants to do something concrete and serve his audience in person with his food. So now James has an idea, which is to make use of his popularity on </a:t>
            </a:r>
            <a:r>
              <a:rPr lang="en-US" sz="1800" dirty="0" err="1">
                <a:latin typeface="Arial" panose="020B0604020202020204" pitchFamily="34" charset="0"/>
                <a:cs typeface="Arial" panose="020B0604020202020204" pitchFamily="34" charset="0"/>
              </a:rPr>
              <a:t>Youtube</a:t>
            </a:r>
            <a:r>
              <a:rPr lang="en-US" sz="1800" dirty="0">
                <a:latin typeface="Arial" panose="020B0604020202020204" pitchFamily="34" charset="0"/>
                <a:cs typeface="Arial" panose="020B0604020202020204" pitchFamily="34" charset="0"/>
              </a:rPr>
              <a:t> for his new restaurant. He believes his new restaurant can draw attentions by his food and popularity</a:t>
            </a:r>
          </a:p>
          <a:p>
            <a:pPr marL="0" indent="0">
              <a:buNone/>
            </a:pPr>
            <a:r>
              <a:rPr lang="en-US" sz="1800" u="sng" dirty="0">
                <a:latin typeface="Arial" panose="020B0604020202020204" pitchFamily="34" charset="0"/>
                <a:cs typeface="Arial" panose="020B0604020202020204" pitchFamily="34" charset="0"/>
              </a:rPr>
              <a:t>Problem:</a:t>
            </a:r>
          </a:p>
          <a:p>
            <a:pPr marL="0" indent="0">
              <a:buNone/>
            </a:pPr>
            <a:r>
              <a:rPr lang="en-US" sz="1800" dirty="0">
                <a:latin typeface="Arial" panose="020B0604020202020204" pitchFamily="34" charset="0"/>
                <a:cs typeface="Arial" panose="020B0604020202020204" pitchFamily="34" charset="0"/>
              </a:rPr>
              <a:t>To satisfy his needs, he has to determine which town in Hong Kong is surrounded by crowd and type of restaurant which easily gets popular. Thus, the selection criteria can be measured by the following</a:t>
            </a:r>
          </a:p>
          <a:p>
            <a:pPr marL="0" indent="0">
              <a:buNone/>
            </a:pPr>
            <a:r>
              <a:rPr lang="en-US" sz="1800" dirty="0">
                <a:latin typeface="Arial" panose="020B0604020202020204" pitchFamily="34" charset="0"/>
                <a:cs typeface="Arial" panose="020B0604020202020204" pitchFamily="34" charset="0"/>
              </a:rPr>
              <a:t>1. Location: total population and population density of Districts in Hong Kong</a:t>
            </a:r>
          </a:p>
          <a:p>
            <a:pPr marL="0" indent="0">
              <a:buNone/>
            </a:pPr>
            <a:r>
              <a:rPr lang="en-US" sz="1800" dirty="0">
                <a:latin typeface="Arial" panose="020B0604020202020204" pitchFamily="34" charset="0"/>
                <a:cs typeface="Arial" panose="020B0604020202020204" pitchFamily="34" charset="0"/>
              </a:rPr>
              <a:t>2. Type of popular restaurants in selected District : The type of restaurant which is registered with high volume of total ratings and tips from Foursquare</a:t>
            </a:r>
          </a:p>
        </p:txBody>
      </p:sp>
    </p:spTree>
    <p:extLst>
      <p:ext uri="{BB962C8B-B14F-4D97-AF65-F5344CB8AC3E}">
        <p14:creationId xmlns:p14="http://schemas.microsoft.com/office/powerpoint/2010/main" val="1249891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7625F-EFEB-475F-97CD-31B6605A1795}"/>
              </a:ext>
            </a:extLst>
          </p:cNvPr>
          <p:cNvSpPr>
            <a:spLocks noGrp="1"/>
          </p:cNvSpPr>
          <p:nvPr>
            <p:ph idx="1"/>
          </p:nvPr>
        </p:nvSpPr>
        <p:spPr>
          <a:xfrm>
            <a:off x="388144" y="568326"/>
            <a:ext cx="10515600" cy="4351338"/>
          </a:xfrm>
        </p:spPr>
        <p:txBody>
          <a:bodyPr>
            <a:normAutofit lnSpcReduction="10000"/>
          </a:bodyPr>
          <a:lstStyle/>
          <a:p>
            <a:pPr marL="0" indent="0">
              <a:buNone/>
            </a:pPr>
            <a:r>
              <a:rPr lang="en-US" sz="2400" u="sng" dirty="0">
                <a:latin typeface="Arial" panose="020B0604020202020204" pitchFamily="34" charset="0"/>
                <a:cs typeface="Arial" panose="020B0604020202020204" pitchFamily="34" charset="0"/>
              </a:rPr>
              <a:t>Data requirements:</a:t>
            </a:r>
          </a:p>
          <a:p>
            <a:pPr marL="0" indent="0">
              <a:buNone/>
            </a:pPr>
            <a:r>
              <a:rPr lang="en-US" sz="2400" dirty="0">
                <a:latin typeface="Arial" panose="020B0604020202020204" pitchFamily="34" charset="0"/>
                <a:cs typeface="Arial" panose="020B0604020202020204" pitchFamily="34" charset="0"/>
              </a:rPr>
              <a:t>1. List of towns in HK as well as the data pertaining to Latitude/Longitude</a:t>
            </a:r>
          </a:p>
          <a:p>
            <a:pPr marL="0" indent="0">
              <a:buNone/>
            </a:pPr>
            <a:r>
              <a:rPr lang="en-US" sz="2400" dirty="0">
                <a:latin typeface="Arial" panose="020B0604020202020204" pitchFamily="34" charset="0"/>
                <a:cs typeface="Arial" panose="020B0604020202020204" pitchFamily="34" charset="0"/>
              </a:rPr>
              <a:t>2. Population of District</a:t>
            </a:r>
          </a:p>
          <a:p>
            <a:pPr marL="0" indent="0">
              <a:buNone/>
            </a:pPr>
            <a:r>
              <a:rPr lang="en-US" sz="2400" dirty="0">
                <a:latin typeface="Arial" panose="020B0604020202020204" pitchFamily="34" charset="0"/>
                <a:cs typeface="Arial" panose="020B0604020202020204" pitchFamily="34" charset="0"/>
              </a:rPr>
              <a:t>3. List of restaurants in the selected District and the data pertaining to volume of ratings and tips</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u="sng" dirty="0">
                <a:latin typeface="Arial" panose="020B0604020202020204" pitchFamily="34" charset="0"/>
                <a:cs typeface="Arial" panose="020B0604020202020204" pitchFamily="34" charset="0"/>
              </a:rPr>
              <a:t>Data source:</a:t>
            </a:r>
          </a:p>
          <a:p>
            <a:pPr marL="342900" indent="-342900">
              <a:buAutoNum type="arabicPeriod"/>
            </a:pPr>
            <a:r>
              <a:rPr lang="en-US" sz="2400" dirty="0">
                <a:latin typeface="Arial" panose="020B0604020202020204" pitchFamily="34" charset="0"/>
                <a:cs typeface="Arial" panose="020B0604020202020204" pitchFamily="34" charset="0"/>
                <a:hlinkClick r:id="rId2"/>
              </a:rPr>
              <a:t>https://en.wikipedia.org/wiki/List_of_towns_in_Hong_Kong</a:t>
            </a:r>
            <a:endParaRPr lang="en-US" sz="2400" dirty="0">
              <a:latin typeface="Arial" panose="020B0604020202020204" pitchFamily="34" charset="0"/>
              <a:cs typeface="Arial" panose="020B0604020202020204" pitchFamily="34" charset="0"/>
            </a:endParaRPr>
          </a:p>
          <a:p>
            <a:pPr marL="342900" indent="-342900">
              <a:buAutoNum type="arabicPeriod"/>
            </a:pPr>
            <a:r>
              <a:rPr lang="en-US" sz="2400" dirty="0">
                <a:latin typeface="Arial" panose="020B0604020202020204" pitchFamily="34" charset="0"/>
                <a:cs typeface="Arial" panose="020B0604020202020204" pitchFamily="34" charset="0"/>
                <a:hlinkClick r:id="rId3"/>
              </a:rPr>
              <a:t>https://en.wikipedia.org/wiki/Districts_of_Hong_Kong</a:t>
            </a:r>
            <a:endParaRPr lang="en-US" sz="2400" dirty="0">
              <a:latin typeface="Arial" panose="020B0604020202020204" pitchFamily="34" charset="0"/>
              <a:cs typeface="Arial" panose="020B0604020202020204" pitchFamily="34" charset="0"/>
            </a:endParaRPr>
          </a:p>
          <a:p>
            <a:pPr marL="342900" indent="-342900">
              <a:buAutoNum type="arabicPeriod"/>
            </a:pPr>
            <a:r>
              <a:rPr lang="en-US" sz="2400" dirty="0">
                <a:latin typeface="Arial" panose="020B0604020202020204" pitchFamily="34" charset="0"/>
                <a:cs typeface="Arial" panose="020B0604020202020204" pitchFamily="34" charset="0"/>
              </a:rPr>
              <a:t>Foursquare</a:t>
            </a:r>
          </a:p>
        </p:txBody>
      </p:sp>
    </p:spTree>
    <p:extLst>
      <p:ext uri="{BB962C8B-B14F-4D97-AF65-F5344CB8AC3E}">
        <p14:creationId xmlns:p14="http://schemas.microsoft.com/office/powerpoint/2010/main" val="3802244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271</Words>
  <Application>Microsoft Office PowerPoint</Application>
  <PresentationFormat>Widescreen</PresentationFormat>
  <Paragraphs>17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James’s new restaurant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James’s new restaurant</dc:title>
  <dc:creator>Hin Chi Fok</dc:creator>
  <cp:lastModifiedBy>Hin Chi Fok</cp:lastModifiedBy>
  <cp:revision>13</cp:revision>
  <dcterms:created xsi:type="dcterms:W3CDTF">2020-11-07T06:27:58Z</dcterms:created>
  <dcterms:modified xsi:type="dcterms:W3CDTF">2020-11-07T08:56:52Z</dcterms:modified>
</cp:coreProperties>
</file>