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9"/>
    <p:restoredTop sz="94662"/>
  </p:normalViewPr>
  <p:slideViewPr>
    <p:cSldViewPr snapToGrid="0" snapToObjects="1">
      <p:cViewPr varScale="1">
        <p:scale>
          <a:sx n="101" d="100"/>
          <a:sy n="101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F05D7-3FD0-1245-A539-40B885552057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D675-675E-3D45-BBC1-28C163B4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AD675-675E-3D45-BBC1-28C163B40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0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075B-D41C-B349-A5E4-3D047E04C14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F689-88C3-834B-81FC-C553EF5D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URL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8898"/>
            <a:ext cx="10668000" cy="2098509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/>
              <a:t>Unboxing ML Models</a:t>
            </a:r>
            <a:br>
              <a:rPr lang="en-US" sz="8000" dirty="0" smtClean="0"/>
            </a:b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090245" cy="2648637"/>
          </a:xfrm>
        </p:spPr>
        <p:txBody>
          <a:bodyPr anchor="b">
            <a:normAutofit lnSpcReduction="10000"/>
          </a:bodyPr>
          <a:lstStyle/>
          <a:p>
            <a:pPr algn="r"/>
            <a:endParaRPr lang="en-US" sz="4400" dirty="0" smtClean="0"/>
          </a:p>
          <a:p>
            <a:pPr algn="r"/>
            <a:r>
              <a:rPr lang="en-US" sz="4400" dirty="0" err="1" smtClean="0"/>
              <a:t>github.com</a:t>
            </a:r>
            <a:r>
              <a:rPr lang="en-US" sz="4400" dirty="0" smtClean="0"/>
              <a:t>/</a:t>
            </a:r>
            <a:r>
              <a:rPr lang="en-US" sz="4400" dirty="0" err="1" smtClean="0"/>
              <a:t>rhdeck</a:t>
            </a:r>
            <a:r>
              <a:rPr lang="en-US" sz="4400" dirty="0" smtClean="0"/>
              <a:t>/</a:t>
            </a:r>
            <a:r>
              <a:rPr lang="en-US" sz="4400" dirty="0" err="1" smtClean="0"/>
              <a:t>bostonai</a:t>
            </a:r>
            <a:endParaRPr lang="en-US" sz="4400" dirty="0" smtClean="0"/>
          </a:p>
          <a:p>
            <a:pPr algn="r"/>
            <a:endParaRPr lang="en-US" sz="4400" dirty="0"/>
          </a:p>
          <a:p>
            <a:pPr algn="r"/>
            <a:r>
              <a:rPr lang="en-US" sz="4400" dirty="0"/>
              <a:t>@</a:t>
            </a:r>
            <a:r>
              <a:rPr lang="en-US" sz="4400" dirty="0" err="1" smtClean="0"/>
              <a:t>ray_deck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2126524"/>
            <a:ext cx="11709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r-IN" sz="8000" dirty="0" smtClean="0">
                <a:latin typeface="+mj-lt"/>
              </a:rPr>
              <a:t>…</a:t>
            </a:r>
            <a:r>
              <a:rPr lang="en-US" sz="8000" dirty="0" smtClean="0">
                <a:latin typeface="+mj-lt"/>
              </a:rPr>
              <a:t>and a look at </a:t>
            </a:r>
            <a:r>
              <a:rPr lang="en-US" sz="8000" dirty="0" err="1" smtClean="0">
                <a:latin typeface="+mj-lt"/>
              </a:rPr>
              <a:t>CoreML</a:t>
            </a:r>
            <a:endParaRPr 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4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Xcode</a:t>
            </a:r>
            <a:r>
              <a:rPr lang="en-US" sz="8800" dirty="0" smtClean="0"/>
              <a:t> Drag-Drop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990599" y="2506133"/>
            <a:ext cx="10981267" cy="382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dirty="0" smtClean="0"/>
              <a:t>Add to your target! </a:t>
            </a:r>
          </a:p>
          <a:p>
            <a:pPr marL="0" indent="0">
              <a:buFont typeface="Arial"/>
              <a:buNone/>
            </a:pPr>
            <a:endParaRPr lang="en-US" sz="4400" dirty="0" smtClean="0"/>
          </a:p>
          <a:p>
            <a:pPr marL="0" indent="0">
              <a:buFont typeface="Arial"/>
              <a:buNone/>
            </a:pPr>
            <a:r>
              <a:rPr lang="en-US" sz="4400" dirty="0" smtClean="0"/>
              <a:t>Auto-builds the project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90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Digging Deeper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 err="1" smtClean="0"/>
              <a:t>MLModel.compileModel</a:t>
            </a:r>
            <a:r>
              <a:rPr lang="en-US" sz="4400" dirty="0" smtClean="0"/>
              <a:t>(</a:t>
            </a:r>
            <a:r>
              <a:rPr lang="en-US" sz="4400" dirty="0" err="1" smtClean="0"/>
              <a:t>url</a:t>
            </a:r>
            <a:r>
              <a:rPr lang="en-US" sz="4400" dirty="0" smtClean="0"/>
              <a:t>: URL) -&gt; URL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 smtClean="0"/>
              <a:t>MLModel.init</a:t>
            </a:r>
            <a:r>
              <a:rPr lang="en-US" sz="4400" dirty="0" smtClean="0"/>
              <a:t>(</a:t>
            </a:r>
            <a:r>
              <a:rPr lang="en-US" sz="4400" dirty="0" smtClean="0">
                <a:hlinkClick r:id="rId2" action="ppaction://hlinkfile"/>
              </a:rPr>
              <a:t>url:URL)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err="1" smtClean="0"/>
              <a:t>MLDictionaryFeatureProvider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14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77613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My Model is Not Your Model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364"/>
            <a:ext cx="9144000" cy="330590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rhdeck</a:t>
            </a:r>
            <a:r>
              <a:rPr lang="en-US" dirty="0" smtClean="0"/>
              <a:t>/</a:t>
            </a:r>
            <a:r>
              <a:rPr lang="en-US" dirty="0" err="1" smtClean="0"/>
              <a:t>bostonai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2245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6000" dirty="0" smtClean="0">
                <a:latin typeface="+mj-lt"/>
              </a:rPr>
              <a:t>@</a:t>
            </a:r>
            <a:r>
              <a:rPr lang="en-US" sz="6000" dirty="0" err="1" smtClean="0">
                <a:latin typeface="+mj-lt"/>
              </a:rPr>
              <a:t>ray_deck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7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0791" y="527211"/>
            <a:ext cx="9144000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Input Shape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550792" y="1520462"/>
            <a:ext cx="9144000" cy="37627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9600" dirty="0" smtClean="0"/>
              <a:t>“The Graph”</a:t>
            </a:r>
          </a:p>
          <a:p>
            <a:pPr algn="ctr"/>
            <a:r>
              <a:rPr lang="en-US" sz="3200" dirty="0" smtClean="0"/>
              <a:t>Conv2D, </a:t>
            </a:r>
            <a:r>
              <a:rPr lang="en-US" sz="3200" dirty="0" err="1" smtClean="0"/>
              <a:t>ReLU</a:t>
            </a:r>
            <a:r>
              <a:rPr lang="en-US" sz="3200" dirty="0" smtClean="0"/>
              <a:t>, </a:t>
            </a:r>
            <a:r>
              <a:rPr lang="en-US" sz="3200" dirty="0" err="1" smtClean="0"/>
              <a:t>MaxPool</a:t>
            </a:r>
            <a:r>
              <a:rPr lang="en-US" sz="3200" dirty="0" smtClean="0"/>
              <a:t>, </a:t>
            </a:r>
            <a:r>
              <a:rPr lang="en-US" sz="3200" dirty="0" err="1" smtClean="0"/>
              <a:t>etc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50791" y="5478313"/>
            <a:ext cx="9144000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Output Shape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2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071" y="912856"/>
            <a:ext cx="131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Keras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095066" y="912856"/>
            <a:ext cx="166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HDF v5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36071" y="2002851"/>
            <a:ext cx="4605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TensorFlow</a:t>
            </a:r>
            <a:endParaRPr lang="en-US" sz="4000" dirty="0" smtClean="0"/>
          </a:p>
          <a:p>
            <a:r>
              <a:rPr lang="en-US" sz="4000" dirty="0" err="1" smtClean="0"/>
              <a:t>Caffe</a:t>
            </a:r>
            <a:r>
              <a:rPr lang="en-US" sz="4000" dirty="0"/>
              <a:t> </a:t>
            </a:r>
            <a:r>
              <a:rPr lang="en-US" sz="4000" dirty="0" smtClean="0"/>
              <a:t>(both)</a:t>
            </a:r>
          </a:p>
          <a:p>
            <a:r>
              <a:rPr lang="en-US" sz="4000" dirty="0" smtClean="0"/>
              <a:t>CNTK</a:t>
            </a:r>
          </a:p>
          <a:p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36071" y="4470096"/>
            <a:ext cx="3081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accent3"/>
                </a:solidFill>
              </a:rPr>
              <a:t>Theano</a:t>
            </a:r>
            <a:endParaRPr lang="en-US" sz="4000" dirty="0" smtClean="0">
              <a:solidFill>
                <a:schemeClr val="accent3"/>
              </a:solidFill>
            </a:endParaRPr>
          </a:p>
          <a:p>
            <a:r>
              <a:rPr lang="en-US" sz="4000" dirty="0" err="1" smtClean="0">
                <a:solidFill>
                  <a:schemeClr val="accent3"/>
                </a:solidFill>
              </a:rPr>
              <a:t>Sci</a:t>
            </a:r>
            <a:r>
              <a:rPr lang="en-US" sz="4000" dirty="0" smtClean="0">
                <a:solidFill>
                  <a:schemeClr val="accent3"/>
                </a:solidFill>
              </a:rPr>
              <a:t>-Learn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5066" y="2041435"/>
            <a:ext cx="2209579" cy="195482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4400" dirty="0" err="1" smtClean="0"/>
              <a:t>Protobuf</a:t>
            </a:r>
            <a:endParaRPr lang="en-US" sz="4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86933" y="1828800"/>
            <a:ext cx="938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86932" y="4131731"/>
            <a:ext cx="938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95066" y="4267199"/>
            <a:ext cx="2209579" cy="1422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</a:rPr>
              <a:t>Pickle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6070" y="6131899"/>
            <a:ext cx="3081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accent3"/>
                </a:solidFill>
              </a:rPr>
              <a:t>Torch</a:t>
            </a:r>
            <a:endParaRPr lang="en-US" sz="40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HDF5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53733"/>
            <a:ext cx="10515600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Made by NCSA ~1997</a:t>
            </a:r>
          </a:p>
          <a:p>
            <a:pPr marL="0" indent="0">
              <a:buNone/>
            </a:pPr>
            <a:r>
              <a:rPr lang="en-US" sz="4400" dirty="0" smtClean="0"/>
              <a:t>Parallels file system structure	</a:t>
            </a:r>
            <a:endParaRPr lang="en-US" sz="4400" dirty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err="1" smtClean="0"/>
              <a:t>HDFView</a:t>
            </a:r>
            <a:r>
              <a:rPr lang="en-US" sz="4400" dirty="0" smtClean="0"/>
              <a:t> </a:t>
            </a:r>
            <a:r>
              <a:rPr lang="en-US" sz="1400" dirty="0" smtClean="0"/>
              <a:t>https://</a:t>
            </a:r>
            <a:r>
              <a:rPr lang="en-US" sz="1400" dirty="0" err="1" smtClean="0"/>
              <a:t>support.hdfgroup.org</a:t>
            </a:r>
            <a:r>
              <a:rPr lang="en-US" sz="1400" dirty="0" smtClean="0"/>
              <a:t>/products/java/release/</a:t>
            </a:r>
            <a:r>
              <a:rPr lang="en-US" sz="1400" dirty="0" err="1" smtClean="0"/>
              <a:t>download.html#bin</a:t>
            </a:r>
            <a:endParaRPr lang="en-US" sz="1400" dirty="0" smtClean="0"/>
          </a:p>
          <a:p>
            <a:pPr marL="0" indent="0">
              <a:buNone/>
            </a:pPr>
            <a:r>
              <a:rPr lang="en-US" sz="4400" dirty="0" smtClean="0"/>
              <a:t>Panoply </a:t>
            </a:r>
            <a:r>
              <a:rPr lang="en-US" sz="1400" dirty="0" smtClean="0"/>
              <a:t>https://</a:t>
            </a:r>
            <a:r>
              <a:rPr lang="en-US" sz="1400" dirty="0" err="1" smtClean="0"/>
              <a:t>www.giss.nasa.gov</a:t>
            </a:r>
            <a:r>
              <a:rPr lang="en-US" sz="1400" dirty="0" smtClean="0"/>
              <a:t>/tools/panoply/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03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Protobuf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Made by Google ~2001</a:t>
            </a:r>
          </a:p>
          <a:p>
            <a:pPr marL="0" indent="0">
              <a:buNone/>
            </a:pPr>
            <a:r>
              <a:rPr lang="en-US" sz="4400" dirty="0" smtClean="0"/>
              <a:t>Solve generalized object serialization</a:t>
            </a:r>
          </a:p>
          <a:p>
            <a:pPr marL="0" indent="0">
              <a:buNone/>
            </a:pPr>
            <a:r>
              <a:rPr lang="en-US" sz="4400" dirty="0" smtClean="0"/>
              <a:t>Many tools - just search for “</a:t>
            </a:r>
            <a:r>
              <a:rPr lang="en-US" sz="4400" dirty="0" err="1" smtClean="0"/>
              <a:t>protobuf</a:t>
            </a:r>
            <a:r>
              <a:rPr lang="en-US" sz="4400" dirty="0" smtClean="0"/>
              <a:t> viewer”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Hot Tip: Find the Schema! 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72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Schemas!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353732"/>
            <a:ext cx="12191999" cy="4504267"/>
          </a:xfrm>
        </p:spPr>
        <p:txBody>
          <a:bodyPr vert="horz"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Just Add “</a:t>
            </a:r>
            <a:r>
              <a:rPr lang="en-US" sz="3300" dirty="0" err="1" smtClean="0"/>
              <a:t>github.com</a:t>
            </a:r>
            <a:r>
              <a:rPr lang="en-US" sz="3300" dirty="0" smtClean="0"/>
              <a:t>/”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700" dirty="0" smtClean="0"/>
              <a:t>BVLC/</a:t>
            </a:r>
            <a:r>
              <a:rPr lang="en-US" sz="4700" dirty="0" err="1" smtClean="0"/>
              <a:t>caffe</a:t>
            </a:r>
            <a:r>
              <a:rPr lang="en-US" sz="4700" dirty="0" smtClean="0"/>
              <a:t>/blob/master/</a:t>
            </a:r>
            <a:r>
              <a:rPr lang="en-US" sz="4700" dirty="0" err="1" smtClean="0"/>
              <a:t>src</a:t>
            </a:r>
            <a:r>
              <a:rPr lang="en-US" sz="4700" dirty="0" smtClean="0"/>
              <a:t>/</a:t>
            </a:r>
            <a:r>
              <a:rPr lang="en-US" sz="4700" dirty="0" err="1" smtClean="0"/>
              <a:t>caffe</a:t>
            </a:r>
            <a:r>
              <a:rPr lang="en-US" sz="4700" dirty="0" smtClean="0"/>
              <a:t>/proto/</a:t>
            </a:r>
            <a:r>
              <a:rPr lang="en-US" sz="4700" dirty="0" err="1" smtClean="0"/>
              <a:t>caffe.proto</a:t>
            </a:r>
            <a:endParaRPr lang="en-US" sz="4700" dirty="0" smtClean="0"/>
          </a:p>
          <a:p>
            <a:pPr marL="0" indent="0">
              <a:buNone/>
            </a:pPr>
            <a:endParaRPr lang="en-US" sz="4700" dirty="0"/>
          </a:p>
          <a:p>
            <a:pPr marL="0" indent="0">
              <a:buNone/>
            </a:pPr>
            <a:r>
              <a:rPr lang="en-US" sz="4700" dirty="0" smtClean="0"/>
              <a:t>Microsoft/CNTK/blob/master/Source</a:t>
            </a:r>
            <a:r>
              <a:rPr lang="en-US" sz="4700" dirty="0" smtClean="0"/>
              <a:t>/</a:t>
            </a:r>
            <a:br>
              <a:rPr lang="en-US" sz="4700" dirty="0" smtClean="0"/>
            </a:br>
            <a:r>
              <a:rPr lang="en-US" sz="4700" dirty="0" smtClean="0"/>
              <a:t>CNTKv2LibraryDll/proto/</a:t>
            </a:r>
            <a:r>
              <a:rPr lang="en-US" sz="4700" dirty="0" err="1" smtClean="0"/>
              <a:t>CNTK.proto</a:t>
            </a:r>
            <a:endParaRPr lang="en-US" sz="4700" dirty="0" smtClean="0"/>
          </a:p>
          <a:p>
            <a:pPr marL="0" indent="0">
              <a:buNone/>
            </a:pPr>
            <a:endParaRPr lang="en-US" sz="4700" dirty="0"/>
          </a:p>
          <a:p>
            <a:pPr marL="0" indent="0">
              <a:buNone/>
            </a:pPr>
            <a:r>
              <a:rPr lang="en-US" sz="4700" dirty="0" err="1" smtClean="0"/>
              <a:t>tensorflow</a:t>
            </a:r>
            <a:r>
              <a:rPr lang="en-US" sz="4700" dirty="0" smtClean="0"/>
              <a:t>/</a:t>
            </a:r>
            <a:r>
              <a:rPr lang="en-US" sz="4700" dirty="0" err="1" smtClean="0"/>
              <a:t>tensorflow</a:t>
            </a:r>
            <a:r>
              <a:rPr lang="en-US" sz="4700" dirty="0" smtClean="0"/>
              <a:t>/blob/master</a:t>
            </a:r>
            <a:r>
              <a:rPr lang="en-US" sz="4700" dirty="0" smtClean="0"/>
              <a:t>/</a:t>
            </a:r>
            <a:br>
              <a:rPr lang="en-US" sz="4700" dirty="0" smtClean="0"/>
            </a:br>
            <a:r>
              <a:rPr lang="en-US" sz="4700" dirty="0" err="1" smtClean="0"/>
              <a:t>tensorflow</a:t>
            </a:r>
            <a:r>
              <a:rPr lang="en-US" sz="4700" dirty="0" smtClean="0"/>
              <a:t>/core/framework/</a:t>
            </a:r>
            <a:r>
              <a:rPr lang="en-US" sz="4700" dirty="0" err="1" smtClean="0"/>
              <a:t>graph.proto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789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Goin</a:t>
            </a:r>
            <a:r>
              <a:rPr lang="en-US" sz="8800" dirty="0" smtClean="0"/>
              <a:t>’ to the Zoo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1353801" cy="4639734"/>
          </a:xfrm>
        </p:spPr>
        <p:txBody>
          <a:bodyPr vert="horz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4400" dirty="0" err="1" smtClean="0"/>
              <a:t>github.com</a:t>
            </a:r>
            <a:r>
              <a:rPr lang="en-US" sz="4400" dirty="0" smtClean="0"/>
              <a:t>/BVLC/</a:t>
            </a:r>
            <a:r>
              <a:rPr lang="en-US" sz="4400" dirty="0" err="1" smtClean="0"/>
              <a:t>caffe</a:t>
            </a:r>
            <a:r>
              <a:rPr lang="en-US" sz="4400" dirty="0" smtClean="0"/>
              <a:t>/wiki/Model-Zoo</a:t>
            </a:r>
            <a:endParaRPr lang="en-US" sz="4400" dirty="0"/>
          </a:p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4400" dirty="0" err="1" smtClean="0"/>
              <a:t>microsoft.com</a:t>
            </a:r>
            <a:r>
              <a:rPr lang="en-US" sz="4400" dirty="0" smtClean="0"/>
              <a:t>/</a:t>
            </a:r>
            <a:r>
              <a:rPr lang="en-US" sz="4400" dirty="0" err="1" smtClean="0"/>
              <a:t>en</a:t>
            </a:r>
            <a:r>
              <a:rPr lang="en-US" sz="4400" dirty="0" smtClean="0"/>
              <a:t>-us/cognitive-toolkit/features/model-gallery/</a:t>
            </a:r>
          </a:p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4400" dirty="0" err="1" smtClean="0"/>
              <a:t>github.com</a:t>
            </a:r>
            <a:r>
              <a:rPr lang="en-US" sz="4400" dirty="0" smtClean="0"/>
              <a:t>/</a:t>
            </a:r>
            <a:r>
              <a:rPr lang="en-US" sz="4400" dirty="0" err="1" smtClean="0"/>
              <a:t>tensorflow</a:t>
            </a:r>
            <a:r>
              <a:rPr lang="en-US" sz="4400" dirty="0" smtClean="0"/>
              <a:t>/models</a:t>
            </a:r>
            <a:endParaRPr lang="en-US" sz="4400" dirty="0"/>
          </a:p>
          <a:p>
            <a:pPr marL="0" indent="0">
              <a:lnSpc>
                <a:spcPct val="100000"/>
              </a:lnSpc>
              <a:spcBef>
                <a:spcPts val="3400"/>
              </a:spcBef>
              <a:buNone/>
            </a:pPr>
            <a:r>
              <a:rPr lang="en-US" sz="4400" dirty="0" err="1" smtClean="0"/>
              <a:t>Keras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22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CoreML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000" dirty="0" smtClean="0"/>
              <a:t>pip install </a:t>
            </a:r>
            <a:r>
              <a:rPr lang="en-US" sz="6000" b="1" dirty="0" err="1" smtClean="0"/>
              <a:t>coremltools</a:t>
            </a:r>
            <a:endParaRPr lang="en-US" sz="6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6000" dirty="0" err="1" smtClean="0"/>
              <a:t>CoreML</a:t>
            </a:r>
            <a:r>
              <a:rPr lang="en-US" sz="6000" dirty="0" smtClean="0"/>
              <a:t> Framework</a:t>
            </a:r>
            <a:endParaRPr lang="en-US" sz="6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6000" dirty="0" err="1" smtClean="0"/>
              <a:t>Xcode</a:t>
            </a:r>
            <a:r>
              <a:rPr lang="en-US" sz="6000" dirty="0" smtClean="0"/>
              <a:t> Helpers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1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It’s a </a:t>
            </a:r>
            <a:r>
              <a:rPr lang="en-US" sz="8800" dirty="0" err="1" smtClean="0"/>
              <a:t>Protobuf</a:t>
            </a:r>
            <a:r>
              <a:rPr lang="en-US" sz="8800" dirty="0" smtClean="0"/>
              <a:t>! </a:t>
            </a:r>
            <a:endParaRPr lang="en-US" sz="88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353733"/>
            <a:ext cx="10981267" cy="382323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4400" dirty="0"/>
              <a:t>p</a:t>
            </a:r>
            <a:r>
              <a:rPr lang="en-US" sz="4400" dirty="0" smtClean="0"/>
              <a:t>ip install </a:t>
            </a:r>
            <a:r>
              <a:rPr lang="en-US" sz="4400" dirty="0" err="1" smtClean="0"/>
              <a:t>coremltools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err="1" smtClean="0"/>
              <a:t>coremlconverter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Use </a:t>
            </a:r>
            <a:r>
              <a:rPr lang="en-US" sz="4400" dirty="0" err="1" smtClean="0"/>
              <a:t>virtualenv</a:t>
            </a:r>
            <a:r>
              <a:rPr lang="en-US" sz="4400" dirty="0" smtClean="0"/>
              <a:t>, Python 2.7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2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12532</TotalTime>
  <Words>153</Words>
  <Application>Microsoft Macintosh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Unboxing ML Models </vt:lpstr>
      <vt:lpstr>PowerPoint Presentation</vt:lpstr>
      <vt:lpstr>PowerPoint Presentation</vt:lpstr>
      <vt:lpstr>HDF5</vt:lpstr>
      <vt:lpstr>Protobuf</vt:lpstr>
      <vt:lpstr>Schemas!</vt:lpstr>
      <vt:lpstr>Goin’ to the Zoo</vt:lpstr>
      <vt:lpstr>CoreML</vt:lpstr>
      <vt:lpstr>It’s a Protobuf! </vt:lpstr>
      <vt:lpstr>Xcode Drag-Drop</vt:lpstr>
      <vt:lpstr>Digging Deeper</vt:lpstr>
      <vt:lpstr>My Model is Not Your Model</vt:lpstr>
      <vt:lpstr>Thank You  github.com/rhdeck/bostonai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Unboxing ML Models </dc:title>
  <dc:creator>ray deck</dc:creator>
  <cp:lastModifiedBy>ray deck</cp:lastModifiedBy>
  <cp:revision>29</cp:revision>
  <dcterms:created xsi:type="dcterms:W3CDTF">2017-08-21T16:32:31Z</dcterms:created>
  <dcterms:modified xsi:type="dcterms:W3CDTF">2017-08-30T12:30:30Z</dcterms:modified>
</cp:coreProperties>
</file>