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Fredoka One" panose="02000000000000000000" pitchFamily="2" charset="77"/>
      <p:regular r:id="rId11"/>
    </p:embeddedFont>
    <p:embeddedFont>
      <p:font typeface="Open Sans" panose="020B0606030504020204" pitchFamily="34" charset="0"/>
      <p:regular r:id="rId12"/>
      <p:bold r:id="rId13"/>
      <p:italic r:id="rId14"/>
      <p:boldItalic r:id="rId15"/>
    </p:embeddedFont>
    <p:embeddedFont>
      <p:font typeface="Palanquin Dark" panose="020B0004020203020204" pitchFamily="34" charset="77"/>
      <p:regular r:id="rId16"/>
      <p:bold r:id="rId17"/>
    </p:embeddedFont>
    <p:embeddedFont>
      <p:font typeface="Roboto Condensed Light" panose="020F0302020204030204" pitchFamily="34" charset="0"/>
      <p:regular r:id="rId18"/>
      <p:italic r:id="rId19"/>
    </p:embeddedFont>
    <p:embeddedFont>
      <p:font typeface="Varela" panose="02000000000000000000" pitchFamily="2"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6134a69d78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6134a69d78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6134a69d78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6134a69d78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in our context, web app is our rhapp, when u click a button for e.g. gym, it sends a request to the internet then to the API. </a:t>
            </a:r>
            <a:r>
              <a:rPr lang="en">
                <a:solidFill>
                  <a:schemeClr val="dk1"/>
                </a:solidFill>
              </a:rPr>
              <a:t>API will tell the web server what to do, like what information to take from the db. And return back the other way to show up on the web app, which my example clicking on the gym button, it will then bring u to gym page.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6134a69d78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6134a69d78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6134a69d78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6134a69d78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Know your HTTPS methods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6134a69d78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6134a69d78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6134a69d78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6134a69d78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6134a69d78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6134a69d78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6134a69d78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6134a69d78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rot="10800000" flipH="1">
            <a:off x="6214418" y="-924090"/>
            <a:ext cx="2928182" cy="6991680"/>
            <a:chOff x="6214418" y="-924090"/>
            <a:chExt cx="2928182" cy="6991680"/>
          </a:xfrm>
        </p:grpSpPr>
        <p:sp>
          <p:nvSpPr>
            <p:cNvPr id="11" name="Google Shape;11;p2"/>
            <p:cNvSpPr/>
            <p:nvPr/>
          </p:nvSpPr>
          <p:spPr>
            <a:xfrm rot="5400000">
              <a:off x="3897533" y="1392795"/>
              <a:ext cx="6991680" cy="2357911"/>
            </a:xfrm>
            <a:custGeom>
              <a:avLst/>
              <a:gdLst/>
              <a:ahLst/>
              <a:cxnLst/>
              <a:rect l="l" t="t" r="r" b="b"/>
              <a:pathLst>
                <a:path w="99696" h="33622" extrusionOk="0">
                  <a:moveTo>
                    <a:pt x="1" y="0"/>
                  </a:moveTo>
                  <a:lnTo>
                    <a:pt x="1" y="21907"/>
                  </a:lnTo>
                  <a:cubicBezTo>
                    <a:pt x="2243" y="22925"/>
                    <a:pt x="4751" y="24961"/>
                    <a:pt x="6433" y="26657"/>
                  </a:cubicBezTo>
                  <a:cubicBezTo>
                    <a:pt x="9988" y="30242"/>
                    <a:pt x="15063" y="32396"/>
                    <a:pt x="20314" y="33207"/>
                  </a:cubicBezTo>
                  <a:cubicBezTo>
                    <a:pt x="22159" y="33493"/>
                    <a:pt x="24024" y="33621"/>
                    <a:pt x="25892" y="33621"/>
                  </a:cubicBezTo>
                  <a:cubicBezTo>
                    <a:pt x="29328" y="33621"/>
                    <a:pt x="32775" y="33187"/>
                    <a:pt x="36129" y="32499"/>
                  </a:cubicBezTo>
                  <a:cubicBezTo>
                    <a:pt x="40068" y="31688"/>
                    <a:pt x="43947" y="30537"/>
                    <a:pt x="47532" y="28841"/>
                  </a:cubicBezTo>
                  <a:cubicBezTo>
                    <a:pt x="52238" y="26628"/>
                    <a:pt x="56369" y="23574"/>
                    <a:pt x="60883" y="21066"/>
                  </a:cubicBezTo>
                  <a:cubicBezTo>
                    <a:pt x="67672" y="17303"/>
                    <a:pt x="75005" y="14753"/>
                    <a:pt x="82979" y="14753"/>
                  </a:cubicBezTo>
                  <a:cubicBezTo>
                    <a:pt x="88261" y="14753"/>
                    <a:pt x="93824" y="15872"/>
                    <a:pt x="99696" y="18499"/>
                  </a:cubicBezTo>
                  <a:lnTo>
                    <a:pt x="99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779502" y="1694685"/>
              <a:ext cx="6972067" cy="1754129"/>
            </a:xfrm>
            <a:custGeom>
              <a:avLst/>
              <a:gdLst/>
              <a:ahLst/>
              <a:cxnLst/>
              <a:rect l="l" t="t" r="r" b="b"/>
              <a:pathLst>
                <a:path w="148674" h="42401" extrusionOk="0">
                  <a:moveTo>
                    <a:pt x="1" y="0"/>
                  </a:moveTo>
                  <a:lnTo>
                    <a:pt x="1" y="27631"/>
                  </a:lnTo>
                  <a:cubicBezTo>
                    <a:pt x="3349" y="28915"/>
                    <a:pt x="7082" y="31481"/>
                    <a:pt x="9590" y="33620"/>
                  </a:cubicBezTo>
                  <a:cubicBezTo>
                    <a:pt x="14886" y="38135"/>
                    <a:pt x="22468" y="40864"/>
                    <a:pt x="30272" y="41882"/>
                  </a:cubicBezTo>
                  <a:cubicBezTo>
                    <a:pt x="33020" y="42239"/>
                    <a:pt x="35796" y="42400"/>
                    <a:pt x="38576" y="42400"/>
                  </a:cubicBezTo>
                  <a:cubicBezTo>
                    <a:pt x="43706" y="42400"/>
                    <a:pt x="48853" y="41852"/>
                    <a:pt x="53876" y="40982"/>
                  </a:cubicBezTo>
                  <a:cubicBezTo>
                    <a:pt x="59762" y="39964"/>
                    <a:pt x="65530" y="38503"/>
                    <a:pt x="70885" y="36364"/>
                  </a:cubicBezTo>
                  <a:cubicBezTo>
                    <a:pt x="77892" y="33591"/>
                    <a:pt x="84059" y="29726"/>
                    <a:pt x="90800" y="26554"/>
                  </a:cubicBezTo>
                  <a:cubicBezTo>
                    <a:pt x="100911" y="21818"/>
                    <a:pt x="111837" y="18607"/>
                    <a:pt x="123721" y="18607"/>
                  </a:cubicBezTo>
                  <a:cubicBezTo>
                    <a:pt x="131603" y="18607"/>
                    <a:pt x="139907" y="20020"/>
                    <a:pt x="148673" y="23338"/>
                  </a:cubicBezTo>
                  <a:lnTo>
                    <a:pt x="148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2375" y="1140490"/>
            <a:ext cx="5778900" cy="18228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6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722375" y="3289827"/>
            <a:ext cx="3306000" cy="61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15" name="Google Shape;15;p2"/>
          <p:cNvCxnSpPr/>
          <p:nvPr/>
        </p:nvCxnSpPr>
        <p:spPr>
          <a:xfrm>
            <a:off x="820500" y="4416985"/>
            <a:ext cx="5298000" cy="0"/>
          </a:xfrm>
          <a:prstGeom prst="straightConnector1">
            <a:avLst/>
          </a:prstGeom>
          <a:noFill/>
          <a:ln w="9525" cap="flat" cmpd="sng">
            <a:solidFill>
              <a:schemeClr val="accent2"/>
            </a:solidFill>
            <a:prstDash val="solid"/>
            <a:round/>
            <a:headEnd type="none" w="med" len="med"/>
            <a:tailEnd type="none" w="med" len="med"/>
          </a:ln>
        </p:spPr>
      </p:cxnSp>
      <p:sp>
        <p:nvSpPr>
          <p:cNvPr id="16" name="Google Shape;16;p2"/>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grpSp>
        <p:nvGrpSpPr>
          <p:cNvPr id="91" name="Google Shape;91;p11"/>
          <p:cNvGrpSpPr/>
          <p:nvPr/>
        </p:nvGrpSpPr>
        <p:grpSpPr>
          <a:xfrm>
            <a:off x="-1100512" y="-882875"/>
            <a:ext cx="3645782" cy="6106483"/>
            <a:chOff x="-1100512" y="-882875"/>
            <a:chExt cx="3645782" cy="6106483"/>
          </a:xfrm>
        </p:grpSpPr>
        <p:sp>
          <p:nvSpPr>
            <p:cNvPr id="92" name="Google Shape;92;p11"/>
            <p:cNvSpPr/>
            <p:nvPr/>
          </p:nvSpPr>
          <p:spPr>
            <a:xfrm>
              <a:off x="-1100512" y="-882875"/>
              <a:ext cx="3645782" cy="6106483"/>
            </a:xfrm>
            <a:custGeom>
              <a:avLst/>
              <a:gdLst/>
              <a:ahLst/>
              <a:cxnLst/>
              <a:rect l="l" t="t" r="r" b="b"/>
              <a:pathLst>
                <a:path w="82066" h="137456" extrusionOk="0">
                  <a:moveTo>
                    <a:pt x="1" y="1"/>
                  </a:moveTo>
                  <a:lnTo>
                    <a:pt x="1" y="136817"/>
                  </a:lnTo>
                  <a:cubicBezTo>
                    <a:pt x="3430" y="137143"/>
                    <a:pt x="6983" y="137456"/>
                    <a:pt x="10493" y="137456"/>
                  </a:cubicBezTo>
                  <a:cubicBezTo>
                    <a:pt x="16232" y="137456"/>
                    <a:pt x="21856" y="136621"/>
                    <a:pt x="26640" y="133644"/>
                  </a:cubicBezTo>
                  <a:cubicBezTo>
                    <a:pt x="33641" y="129257"/>
                    <a:pt x="37467" y="121062"/>
                    <a:pt x="38793" y="112922"/>
                  </a:cubicBezTo>
                  <a:cubicBezTo>
                    <a:pt x="40118" y="104765"/>
                    <a:pt x="39353" y="96420"/>
                    <a:pt x="39241" y="88188"/>
                  </a:cubicBezTo>
                  <a:cubicBezTo>
                    <a:pt x="39110" y="79936"/>
                    <a:pt x="39745" y="71368"/>
                    <a:pt x="43591" y="64069"/>
                  </a:cubicBezTo>
                  <a:cubicBezTo>
                    <a:pt x="51804" y="48481"/>
                    <a:pt x="72619" y="42022"/>
                    <a:pt x="79022" y="25613"/>
                  </a:cubicBezTo>
                  <a:cubicBezTo>
                    <a:pt x="82065" y="17754"/>
                    <a:pt x="81188" y="8943"/>
                    <a:pt x="79452" y="67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1100512" y="-882875"/>
              <a:ext cx="2601339" cy="4356628"/>
            </a:xfrm>
            <a:custGeom>
              <a:avLst/>
              <a:gdLst/>
              <a:ahLst/>
              <a:cxnLst/>
              <a:rect l="l" t="t" r="r" b="b"/>
              <a:pathLst>
                <a:path w="73365" h="122869" extrusionOk="0">
                  <a:moveTo>
                    <a:pt x="0" y="0"/>
                  </a:moveTo>
                  <a:lnTo>
                    <a:pt x="0" y="122293"/>
                  </a:lnTo>
                  <a:cubicBezTo>
                    <a:pt x="3084" y="122585"/>
                    <a:pt x="6279" y="122869"/>
                    <a:pt x="9434" y="122869"/>
                  </a:cubicBezTo>
                  <a:cubicBezTo>
                    <a:pt x="14549" y="122869"/>
                    <a:pt x="19560" y="122123"/>
                    <a:pt x="23820" y="119456"/>
                  </a:cubicBezTo>
                  <a:cubicBezTo>
                    <a:pt x="30074" y="115554"/>
                    <a:pt x="33490" y="108218"/>
                    <a:pt x="34685" y="100937"/>
                  </a:cubicBezTo>
                  <a:cubicBezTo>
                    <a:pt x="35861" y="93657"/>
                    <a:pt x="35170" y="86208"/>
                    <a:pt x="35077" y="78834"/>
                  </a:cubicBezTo>
                  <a:cubicBezTo>
                    <a:pt x="34965" y="71461"/>
                    <a:pt x="35525" y="63807"/>
                    <a:pt x="38979" y="57273"/>
                  </a:cubicBezTo>
                  <a:cubicBezTo>
                    <a:pt x="46296" y="43347"/>
                    <a:pt x="64927" y="37578"/>
                    <a:pt x="70639" y="22905"/>
                  </a:cubicBezTo>
                  <a:cubicBezTo>
                    <a:pt x="73365" y="15886"/>
                    <a:pt x="72581" y="7990"/>
                    <a:pt x="71031" y="61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1"/>
          <p:cNvGrpSpPr/>
          <p:nvPr/>
        </p:nvGrpSpPr>
        <p:grpSpPr>
          <a:xfrm flipH="1">
            <a:off x="6598738" y="-882875"/>
            <a:ext cx="3645782" cy="6106483"/>
            <a:chOff x="-1100512" y="-882875"/>
            <a:chExt cx="3645782" cy="6106483"/>
          </a:xfrm>
        </p:grpSpPr>
        <p:sp>
          <p:nvSpPr>
            <p:cNvPr id="95" name="Google Shape;95;p11"/>
            <p:cNvSpPr/>
            <p:nvPr/>
          </p:nvSpPr>
          <p:spPr>
            <a:xfrm>
              <a:off x="-1100512" y="-882875"/>
              <a:ext cx="3645782" cy="6106483"/>
            </a:xfrm>
            <a:custGeom>
              <a:avLst/>
              <a:gdLst/>
              <a:ahLst/>
              <a:cxnLst/>
              <a:rect l="l" t="t" r="r" b="b"/>
              <a:pathLst>
                <a:path w="82066" h="137456" extrusionOk="0">
                  <a:moveTo>
                    <a:pt x="1" y="1"/>
                  </a:moveTo>
                  <a:lnTo>
                    <a:pt x="1" y="136817"/>
                  </a:lnTo>
                  <a:cubicBezTo>
                    <a:pt x="3430" y="137143"/>
                    <a:pt x="6983" y="137456"/>
                    <a:pt x="10493" y="137456"/>
                  </a:cubicBezTo>
                  <a:cubicBezTo>
                    <a:pt x="16232" y="137456"/>
                    <a:pt x="21856" y="136621"/>
                    <a:pt x="26640" y="133644"/>
                  </a:cubicBezTo>
                  <a:cubicBezTo>
                    <a:pt x="33641" y="129257"/>
                    <a:pt x="37467" y="121062"/>
                    <a:pt x="38793" y="112922"/>
                  </a:cubicBezTo>
                  <a:cubicBezTo>
                    <a:pt x="40118" y="104765"/>
                    <a:pt x="39353" y="96420"/>
                    <a:pt x="39241" y="88188"/>
                  </a:cubicBezTo>
                  <a:cubicBezTo>
                    <a:pt x="39110" y="79936"/>
                    <a:pt x="39745" y="71368"/>
                    <a:pt x="43591" y="64069"/>
                  </a:cubicBezTo>
                  <a:cubicBezTo>
                    <a:pt x="51804" y="48481"/>
                    <a:pt x="72619" y="42022"/>
                    <a:pt x="79022" y="25613"/>
                  </a:cubicBezTo>
                  <a:cubicBezTo>
                    <a:pt x="82065" y="17754"/>
                    <a:pt x="81188" y="8943"/>
                    <a:pt x="79452" y="67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1100512" y="-882875"/>
              <a:ext cx="2601339" cy="4356628"/>
            </a:xfrm>
            <a:custGeom>
              <a:avLst/>
              <a:gdLst/>
              <a:ahLst/>
              <a:cxnLst/>
              <a:rect l="l" t="t" r="r" b="b"/>
              <a:pathLst>
                <a:path w="73365" h="122869" extrusionOk="0">
                  <a:moveTo>
                    <a:pt x="0" y="0"/>
                  </a:moveTo>
                  <a:lnTo>
                    <a:pt x="0" y="122293"/>
                  </a:lnTo>
                  <a:cubicBezTo>
                    <a:pt x="3084" y="122585"/>
                    <a:pt x="6279" y="122869"/>
                    <a:pt x="9434" y="122869"/>
                  </a:cubicBezTo>
                  <a:cubicBezTo>
                    <a:pt x="14549" y="122869"/>
                    <a:pt x="19560" y="122123"/>
                    <a:pt x="23820" y="119456"/>
                  </a:cubicBezTo>
                  <a:cubicBezTo>
                    <a:pt x="30074" y="115554"/>
                    <a:pt x="33490" y="108218"/>
                    <a:pt x="34685" y="100937"/>
                  </a:cubicBezTo>
                  <a:cubicBezTo>
                    <a:pt x="35861" y="93657"/>
                    <a:pt x="35170" y="86208"/>
                    <a:pt x="35077" y="78834"/>
                  </a:cubicBezTo>
                  <a:cubicBezTo>
                    <a:pt x="34965" y="71461"/>
                    <a:pt x="35525" y="63807"/>
                    <a:pt x="38979" y="57273"/>
                  </a:cubicBezTo>
                  <a:cubicBezTo>
                    <a:pt x="46296" y="43347"/>
                    <a:pt x="64927" y="37578"/>
                    <a:pt x="70639" y="22905"/>
                  </a:cubicBezTo>
                  <a:cubicBezTo>
                    <a:pt x="73365" y="15886"/>
                    <a:pt x="72581" y="7990"/>
                    <a:pt x="71031" y="61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1"/>
          <p:cNvSpPr txBox="1">
            <a:spLocks noGrp="1"/>
          </p:cNvSpPr>
          <p:nvPr>
            <p:ph type="title" hasCustomPrompt="1"/>
          </p:nvPr>
        </p:nvSpPr>
        <p:spPr>
          <a:xfrm>
            <a:off x="1468050" y="1542618"/>
            <a:ext cx="62079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98" name="Google Shape;98;p11"/>
          <p:cNvSpPr txBox="1">
            <a:spLocks noGrp="1"/>
          </p:cNvSpPr>
          <p:nvPr>
            <p:ph type="subTitle" idx="1"/>
          </p:nvPr>
        </p:nvSpPr>
        <p:spPr>
          <a:xfrm flipH="1">
            <a:off x="1468050" y="3086044"/>
            <a:ext cx="62079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99" name="Google Shape;99;p11"/>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00" name="Google Shape;100;p11"/>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101" name="Google Shape;101;p11"/>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3"/>
        <p:cNvGrpSpPr/>
        <p:nvPr/>
      </p:nvGrpSpPr>
      <p:grpSpPr>
        <a:xfrm>
          <a:off x="0" y="0"/>
          <a:ext cx="0" cy="0"/>
          <a:chOff x="0" y="0"/>
          <a:chExt cx="0" cy="0"/>
        </a:xfrm>
      </p:grpSpPr>
      <p:sp>
        <p:nvSpPr>
          <p:cNvPr id="104" name="Google Shape;104;p13"/>
          <p:cNvSpPr txBox="1">
            <a:spLocks noGrp="1"/>
          </p:cNvSpPr>
          <p:nvPr>
            <p:ph type="title" hasCustomPrompt="1"/>
          </p:nvPr>
        </p:nvSpPr>
        <p:spPr>
          <a:xfrm>
            <a:off x="1509320" y="1537550"/>
            <a:ext cx="828300" cy="55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600">
                <a:solidFill>
                  <a:schemeClr val="accent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05" name="Google Shape;105;p13"/>
          <p:cNvSpPr txBox="1">
            <a:spLocks noGrp="1"/>
          </p:cNvSpPr>
          <p:nvPr>
            <p:ph type="subTitle" idx="1"/>
          </p:nvPr>
        </p:nvSpPr>
        <p:spPr>
          <a:xfrm>
            <a:off x="853970" y="2210450"/>
            <a:ext cx="2139000" cy="723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200">
                <a:latin typeface="Varela"/>
                <a:ea typeface="Varela"/>
                <a:cs typeface="Varela"/>
                <a:sym typeface="Varela"/>
              </a:defRPr>
            </a:lvl1pPr>
            <a:lvl2pPr lvl="1">
              <a:lnSpc>
                <a:spcPct val="100000"/>
              </a:lnSpc>
              <a:spcBef>
                <a:spcPts val="0"/>
              </a:spcBef>
              <a:spcAft>
                <a:spcPts val="0"/>
              </a:spcAft>
              <a:buNone/>
              <a:defRPr sz="2200">
                <a:latin typeface="Varela"/>
                <a:ea typeface="Varela"/>
                <a:cs typeface="Varela"/>
                <a:sym typeface="Varela"/>
              </a:defRPr>
            </a:lvl2pPr>
            <a:lvl3pPr lvl="2">
              <a:lnSpc>
                <a:spcPct val="100000"/>
              </a:lnSpc>
              <a:spcBef>
                <a:spcPts val="0"/>
              </a:spcBef>
              <a:spcAft>
                <a:spcPts val="0"/>
              </a:spcAft>
              <a:buNone/>
              <a:defRPr sz="2200">
                <a:latin typeface="Varela"/>
                <a:ea typeface="Varela"/>
                <a:cs typeface="Varela"/>
                <a:sym typeface="Varela"/>
              </a:defRPr>
            </a:lvl3pPr>
            <a:lvl4pPr lvl="3">
              <a:lnSpc>
                <a:spcPct val="100000"/>
              </a:lnSpc>
              <a:spcBef>
                <a:spcPts val="0"/>
              </a:spcBef>
              <a:spcAft>
                <a:spcPts val="0"/>
              </a:spcAft>
              <a:buNone/>
              <a:defRPr sz="2200">
                <a:latin typeface="Varela"/>
                <a:ea typeface="Varela"/>
                <a:cs typeface="Varela"/>
                <a:sym typeface="Varela"/>
              </a:defRPr>
            </a:lvl4pPr>
            <a:lvl5pPr lvl="4">
              <a:lnSpc>
                <a:spcPct val="100000"/>
              </a:lnSpc>
              <a:spcBef>
                <a:spcPts val="0"/>
              </a:spcBef>
              <a:spcAft>
                <a:spcPts val="0"/>
              </a:spcAft>
              <a:buNone/>
              <a:defRPr sz="2200">
                <a:latin typeface="Varela"/>
                <a:ea typeface="Varela"/>
                <a:cs typeface="Varela"/>
                <a:sym typeface="Varela"/>
              </a:defRPr>
            </a:lvl5pPr>
            <a:lvl6pPr lvl="5">
              <a:lnSpc>
                <a:spcPct val="100000"/>
              </a:lnSpc>
              <a:spcBef>
                <a:spcPts val="0"/>
              </a:spcBef>
              <a:spcAft>
                <a:spcPts val="0"/>
              </a:spcAft>
              <a:buNone/>
              <a:defRPr sz="2200">
                <a:latin typeface="Varela"/>
                <a:ea typeface="Varela"/>
                <a:cs typeface="Varela"/>
                <a:sym typeface="Varela"/>
              </a:defRPr>
            </a:lvl6pPr>
            <a:lvl7pPr lvl="6">
              <a:lnSpc>
                <a:spcPct val="100000"/>
              </a:lnSpc>
              <a:spcBef>
                <a:spcPts val="0"/>
              </a:spcBef>
              <a:spcAft>
                <a:spcPts val="0"/>
              </a:spcAft>
              <a:buNone/>
              <a:defRPr sz="2200">
                <a:latin typeface="Varela"/>
                <a:ea typeface="Varela"/>
                <a:cs typeface="Varela"/>
                <a:sym typeface="Varela"/>
              </a:defRPr>
            </a:lvl7pPr>
            <a:lvl8pPr lvl="7">
              <a:lnSpc>
                <a:spcPct val="100000"/>
              </a:lnSpc>
              <a:spcBef>
                <a:spcPts val="0"/>
              </a:spcBef>
              <a:spcAft>
                <a:spcPts val="0"/>
              </a:spcAft>
              <a:buNone/>
              <a:defRPr sz="2200">
                <a:latin typeface="Varela"/>
                <a:ea typeface="Varela"/>
                <a:cs typeface="Varela"/>
                <a:sym typeface="Varela"/>
              </a:defRPr>
            </a:lvl8pPr>
            <a:lvl9pPr lvl="8">
              <a:lnSpc>
                <a:spcPct val="100000"/>
              </a:lnSpc>
              <a:spcBef>
                <a:spcPts val="0"/>
              </a:spcBef>
              <a:spcAft>
                <a:spcPts val="0"/>
              </a:spcAft>
              <a:buNone/>
              <a:defRPr sz="2200">
                <a:latin typeface="Varela"/>
                <a:ea typeface="Varela"/>
                <a:cs typeface="Varela"/>
                <a:sym typeface="Varela"/>
              </a:defRPr>
            </a:lvl9pPr>
          </a:lstStyle>
          <a:p>
            <a:endParaRPr/>
          </a:p>
        </p:txBody>
      </p:sp>
      <p:sp>
        <p:nvSpPr>
          <p:cNvPr id="106" name="Google Shape;106;p13"/>
          <p:cNvSpPr txBox="1">
            <a:spLocks noGrp="1"/>
          </p:cNvSpPr>
          <p:nvPr>
            <p:ph type="subTitle" idx="2"/>
          </p:nvPr>
        </p:nvSpPr>
        <p:spPr>
          <a:xfrm>
            <a:off x="853970" y="3076833"/>
            <a:ext cx="21390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7" name="Google Shape;107;p13"/>
          <p:cNvSpPr txBox="1">
            <a:spLocks noGrp="1"/>
          </p:cNvSpPr>
          <p:nvPr>
            <p:ph type="title" idx="3" hasCustomPrompt="1"/>
          </p:nvPr>
        </p:nvSpPr>
        <p:spPr>
          <a:xfrm>
            <a:off x="4157790" y="1537550"/>
            <a:ext cx="828300" cy="55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600">
                <a:solidFill>
                  <a:schemeClr val="accent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08" name="Google Shape;108;p13"/>
          <p:cNvSpPr txBox="1">
            <a:spLocks noGrp="1"/>
          </p:cNvSpPr>
          <p:nvPr>
            <p:ph type="subTitle" idx="4"/>
          </p:nvPr>
        </p:nvSpPr>
        <p:spPr>
          <a:xfrm>
            <a:off x="3502500" y="2210450"/>
            <a:ext cx="2139000" cy="72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09" name="Google Shape;109;p13"/>
          <p:cNvSpPr txBox="1">
            <a:spLocks noGrp="1"/>
          </p:cNvSpPr>
          <p:nvPr>
            <p:ph type="subTitle" idx="5"/>
          </p:nvPr>
        </p:nvSpPr>
        <p:spPr>
          <a:xfrm>
            <a:off x="3502500" y="3076833"/>
            <a:ext cx="21390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0" name="Google Shape;110;p13"/>
          <p:cNvSpPr txBox="1">
            <a:spLocks noGrp="1"/>
          </p:cNvSpPr>
          <p:nvPr>
            <p:ph type="title" idx="6" hasCustomPrompt="1"/>
          </p:nvPr>
        </p:nvSpPr>
        <p:spPr>
          <a:xfrm>
            <a:off x="6806325" y="1537550"/>
            <a:ext cx="828300" cy="55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600">
                <a:solidFill>
                  <a:schemeClr val="accent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1" name="Google Shape;111;p13"/>
          <p:cNvSpPr txBox="1">
            <a:spLocks noGrp="1"/>
          </p:cNvSpPr>
          <p:nvPr>
            <p:ph type="subTitle" idx="7"/>
          </p:nvPr>
        </p:nvSpPr>
        <p:spPr>
          <a:xfrm>
            <a:off x="6151032" y="2210450"/>
            <a:ext cx="2139000" cy="72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12" name="Google Shape;112;p13"/>
          <p:cNvSpPr txBox="1">
            <a:spLocks noGrp="1"/>
          </p:cNvSpPr>
          <p:nvPr>
            <p:ph type="subTitle" idx="8"/>
          </p:nvPr>
        </p:nvSpPr>
        <p:spPr>
          <a:xfrm>
            <a:off x="6151029" y="3076833"/>
            <a:ext cx="21390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 name="Google Shape;113;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14" name="Google Shape;114;p13"/>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15" name="Google Shape;115;p13"/>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116" name="Google Shape;116;p13"/>
          <p:cNvSpPr txBox="1">
            <a:spLocks noGrp="1"/>
          </p:cNvSpPr>
          <p:nvPr>
            <p:ph type="subTitle" idx="13"/>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grpSp>
        <p:nvGrpSpPr>
          <p:cNvPr id="117" name="Google Shape;117;p13"/>
          <p:cNvGrpSpPr/>
          <p:nvPr/>
        </p:nvGrpSpPr>
        <p:grpSpPr>
          <a:xfrm>
            <a:off x="6425700" y="-733898"/>
            <a:ext cx="3249625" cy="3226685"/>
            <a:chOff x="6425700" y="-733898"/>
            <a:chExt cx="3249625" cy="3226685"/>
          </a:xfrm>
        </p:grpSpPr>
        <p:sp>
          <p:nvSpPr>
            <p:cNvPr id="118" name="Google Shape;118;p13"/>
            <p:cNvSpPr/>
            <p:nvPr/>
          </p:nvSpPr>
          <p:spPr>
            <a:xfrm rot="10800000" flipH="1">
              <a:off x="6425700" y="-733898"/>
              <a:ext cx="3249625" cy="3226685"/>
            </a:xfrm>
            <a:custGeom>
              <a:avLst/>
              <a:gdLst/>
              <a:ahLst/>
              <a:cxnLst/>
              <a:rect l="l" t="t" r="r" b="b"/>
              <a:pathLst>
                <a:path w="96328" h="95648" extrusionOk="0">
                  <a:moveTo>
                    <a:pt x="88893" y="1"/>
                  </a:moveTo>
                  <a:cubicBezTo>
                    <a:pt x="78510" y="1"/>
                    <a:pt x="68097" y="5363"/>
                    <a:pt x="62501" y="14181"/>
                  </a:cubicBezTo>
                  <a:cubicBezTo>
                    <a:pt x="57815" y="21536"/>
                    <a:pt x="56546" y="30422"/>
                    <a:pt x="51767" y="37721"/>
                  </a:cubicBezTo>
                  <a:cubicBezTo>
                    <a:pt x="44748" y="48399"/>
                    <a:pt x="30915" y="45972"/>
                    <a:pt x="20013" y="47671"/>
                  </a:cubicBezTo>
                  <a:cubicBezTo>
                    <a:pt x="2782" y="50359"/>
                    <a:pt x="1" y="69811"/>
                    <a:pt x="4836" y="83681"/>
                  </a:cubicBezTo>
                  <a:cubicBezTo>
                    <a:pt x="6591" y="88703"/>
                    <a:pt x="10007" y="93239"/>
                    <a:pt x="14748" y="95647"/>
                  </a:cubicBezTo>
                  <a:lnTo>
                    <a:pt x="96327" y="95647"/>
                  </a:lnTo>
                  <a:lnTo>
                    <a:pt x="96122" y="908"/>
                  </a:lnTo>
                  <a:cubicBezTo>
                    <a:pt x="93755" y="295"/>
                    <a:pt x="91325" y="1"/>
                    <a:pt x="88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10800000" flipH="1">
              <a:off x="7249500" y="-317194"/>
              <a:ext cx="1950160" cy="1936394"/>
            </a:xfrm>
            <a:custGeom>
              <a:avLst/>
              <a:gdLst/>
              <a:ahLst/>
              <a:cxnLst/>
              <a:rect l="l" t="t" r="r" b="b"/>
              <a:pathLst>
                <a:path w="96328" h="95648" extrusionOk="0">
                  <a:moveTo>
                    <a:pt x="88893" y="1"/>
                  </a:moveTo>
                  <a:cubicBezTo>
                    <a:pt x="78510" y="1"/>
                    <a:pt x="68097" y="5363"/>
                    <a:pt x="62501" y="14181"/>
                  </a:cubicBezTo>
                  <a:cubicBezTo>
                    <a:pt x="57815" y="21536"/>
                    <a:pt x="56546" y="30422"/>
                    <a:pt x="51767" y="37721"/>
                  </a:cubicBezTo>
                  <a:cubicBezTo>
                    <a:pt x="44748" y="48399"/>
                    <a:pt x="30915" y="45972"/>
                    <a:pt x="20013" y="47671"/>
                  </a:cubicBezTo>
                  <a:cubicBezTo>
                    <a:pt x="2782" y="50359"/>
                    <a:pt x="1" y="69811"/>
                    <a:pt x="4836" y="83681"/>
                  </a:cubicBezTo>
                  <a:cubicBezTo>
                    <a:pt x="6591" y="88703"/>
                    <a:pt x="10007" y="93239"/>
                    <a:pt x="14748" y="95647"/>
                  </a:cubicBezTo>
                  <a:lnTo>
                    <a:pt x="96327" y="95647"/>
                  </a:lnTo>
                  <a:lnTo>
                    <a:pt x="96122" y="908"/>
                  </a:lnTo>
                  <a:cubicBezTo>
                    <a:pt x="93755" y="295"/>
                    <a:pt x="91325" y="1"/>
                    <a:pt x="888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120"/>
        <p:cNvGrpSpPr/>
        <p:nvPr/>
      </p:nvGrpSpPr>
      <p:grpSpPr>
        <a:xfrm>
          <a:off x="0" y="0"/>
          <a:ext cx="0" cy="0"/>
          <a:chOff x="0" y="0"/>
          <a:chExt cx="0" cy="0"/>
        </a:xfrm>
      </p:grpSpPr>
      <p:sp>
        <p:nvSpPr>
          <p:cNvPr id="121" name="Google Shape;121;p14"/>
          <p:cNvSpPr/>
          <p:nvPr/>
        </p:nvSpPr>
        <p:spPr>
          <a:xfrm rot="-5400000">
            <a:off x="-332436" y="-352348"/>
            <a:ext cx="2914532" cy="2784860"/>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4"/>
          <p:cNvGrpSpPr/>
          <p:nvPr/>
        </p:nvGrpSpPr>
        <p:grpSpPr>
          <a:xfrm>
            <a:off x="7668268" y="4418"/>
            <a:ext cx="2388732" cy="6067499"/>
            <a:chOff x="7668268" y="4418"/>
            <a:chExt cx="2388732" cy="6067499"/>
          </a:xfrm>
        </p:grpSpPr>
        <p:sp>
          <p:nvSpPr>
            <p:cNvPr id="123" name="Google Shape;123;p14"/>
            <p:cNvSpPr/>
            <p:nvPr/>
          </p:nvSpPr>
          <p:spPr>
            <a:xfrm rot="5400000" flipH="1">
              <a:off x="5657637" y="2015050"/>
              <a:ext cx="6067499" cy="2046235"/>
            </a:xfrm>
            <a:custGeom>
              <a:avLst/>
              <a:gdLst/>
              <a:ahLst/>
              <a:cxnLst/>
              <a:rect l="l" t="t" r="r" b="b"/>
              <a:pathLst>
                <a:path w="99696" h="33622" extrusionOk="0">
                  <a:moveTo>
                    <a:pt x="1" y="0"/>
                  </a:moveTo>
                  <a:lnTo>
                    <a:pt x="1" y="21907"/>
                  </a:lnTo>
                  <a:cubicBezTo>
                    <a:pt x="2243" y="22925"/>
                    <a:pt x="4751" y="24961"/>
                    <a:pt x="6433" y="26657"/>
                  </a:cubicBezTo>
                  <a:cubicBezTo>
                    <a:pt x="9988" y="30242"/>
                    <a:pt x="15063" y="32396"/>
                    <a:pt x="20314" y="33207"/>
                  </a:cubicBezTo>
                  <a:cubicBezTo>
                    <a:pt x="22159" y="33493"/>
                    <a:pt x="24024" y="33621"/>
                    <a:pt x="25892" y="33621"/>
                  </a:cubicBezTo>
                  <a:cubicBezTo>
                    <a:pt x="29328" y="33621"/>
                    <a:pt x="32775" y="33187"/>
                    <a:pt x="36129" y="32499"/>
                  </a:cubicBezTo>
                  <a:cubicBezTo>
                    <a:pt x="40068" y="31688"/>
                    <a:pt x="43947" y="30537"/>
                    <a:pt x="47532" y="28841"/>
                  </a:cubicBezTo>
                  <a:cubicBezTo>
                    <a:pt x="52238" y="26628"/>
                    <a:pt x="56369" y="23574"/>
                    <a:pt x="60883" y="21066"/>
                  </a:cubicBezTo>
                  <a:cubicBezTo>
                    <a:pt x="67672" y="17303"/>
                    <a:pt x="75005" y="14753"/>
                    <a:pt x="82979" y="14753"/>
                  </a:cubicBezTo>
                  <a:cubicBezTo>
                    <a:pt x="88261" y="14753"/>
                    <a:pt x="93824" y="15872"/>
                    <a:pt x="99696" y="18499"/>
                  </a:cubicBezTo>
                  <a:lnTo>
                    <a:pt x="99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rot="5400000" flipH="1">
              <a:off x="6270519" y="2276926"/>
              <a:ext cx="6050660" cy="1522302"/>
            </a:xfrm>
            <a:custGeom>
              <a:avLst/>
              <a:gdLst/>
              <a:ahLst/>
              <a:cxnLst/>
              <a:rect l="l" t="t" r="r" b="b"/>
              <a:pathLst>
                <a:path w="148674" h="42401" extrusionOk="0">
                  <a:moveTo>
                    <a:pt x="1" y="0"/>
                  </a:moveTo>
                  <a:lnTo>
                    <a:pt x="1" y="27631"/>
                  </a:lnTo>
                  <a:cubicBezTo>
                    <a:pt x="3349" y="28915"/>
                    <a:pt x="7082" y="31481"/>
                    <a:pt x="9590" y="33620"/>
                  </a:cubicBezTo>
                  <a:cubicBezTo>
                    <a:pt x="14886" y="38135"/>
                    <a:pt x="22468" y="40864"/>
                    <a:pt x="30272" y="41882"/>
                  </a:cubicBezTo>
                  <a:cubicBezTo>
                    <a:pt x="33020" y="42239"/>
                    <a:pt x="35796" y="42400"/>
                    <a:pt x="38576" y="42400"/>
                  </a:cubicBezTo>
                  <a:cubicBezTo>
                    <a:pt x="43706" y="42400"/>
                    <a:pt x="48853" y="41852"/>
                    <a:pt x="53876" y="40982"/>
                  </a:cubicBezTo>
                  <a:cubicBezTo>
                    <a:pt x="59762" y="39964"/>
                    <a:pt x="65530" y="38503"/>
                    <a:pt x="70885" y="36364"/>
                  </a:cubicBezTo>
                  <a:cubicBezTo>
                    <a:pt x="77892" y="33591"/>
                    <a:pt x="84059" y="29726"/>
                    <a:pt x="90800" y="26554"/>
                  </a:cubicBezTo>
                  <a:cubicBezTo>
                    <a:pt x="100911" y="21818"/>
                    <a:pt x="111837" y="18607"/>
                    <a:pt x="123721" y="18607"/>
                  </a:cubicBezTo>
                  <a:cubicBezTo>
                    <a:pt x="131603" y="18607"/>
                    <a:pt x="139907" y="20020"/>
                    <a:pt x="148673" y="23338"/>
                  </a:cubicBezTo>
                  <a:lnTo>
                    <a:pt x="148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4"/>
          <p:cNvSpPr txBox="1">
            <a:spLocks noGrp="1"/>
          </p:cNvSpPr>
          <p:nvPr>
            <p:ph type="title"/>
          </p:nvPr>
        </p:nvSpPr>
        <p:spPr>
          <a:xfrm>
            <a:off x="4572000" y="3077304"/>
            <a:ext cx="3438600" cy="4023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26" name="Google Shape;126;p14"/>
          <p:cNvSpPr txBox="1">
            <a:spLocks noGrp="1"/>
          </p:cNvSpPr>
          <p:nvPr>
            <p:ph type="subTitle" idx="1"/>
          </p:nvPr>
        </p:nvSpPr>
        <p:spPr>
          <a:xfrm>
            <a:off x="4572000" y="978415"/>
            <a:ext cx="3438600" cy="193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endParaRPr/>
          </a:p>
        </p:txBody>
      </p:sp>
      <p:sp>
        <p:nvSpPr>
          <p:cNvPr id="127" name="Google Shape;127;p14"/>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28" name="Google Shape;128;p14"/>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129" name="Google Shape;129;p14"/>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2_1">
    <p:spTree>
      <p:nvGrpSpPr>
        <p:cNvPr id="1" name="Shape 130"/>
        <p:cNvGrpSpPr/>
        <p:nvPr/>
      </p:nvGrpSpPr>
      <p:grpSpPr>
        <a:xfrm>
          <a:off x="0" y="0"/>
          <a:ext cx="0" cy="0"/>
          <a:chOff x="0" y="0"/>
          <a:chExt cx="0" cy="0"/>
        </a:xfrm>
      </p:grpSpPr>
      <p:sp>
        <p:nvSpPr>
          <p:cNvPr id="131" name="Google Shape;131;p15"/>
          <p:cNvSpPr txBox="1">
            <a:spLocks noGrp="1"/>
          </p:cNvSpPr>
          <p:nvPr>
            <p:ph type="title"/>
          </p:nvPr>
        </p:nvSpPr>
        <p:spPr>
          <a:xfrm flipH="1">
            <a:off x="4232100" y="1663350"/>
            <a:ext cx="4226100" cy="151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000"/>
              <a:buNone/>
              <a:defRPr sz="5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2" name="Google Shape;132;p15"/>
          <p:cNvSpPr txBox="1">
            <a:spLocks noGrp="1"/>
          </p:cNvSpPr>
          <p:nvPr>
            <p:ph type="title" idx="2" hasCustomPrompt="1"/>
          </p:nvPr>
        </p:nvSpPr>
        <p:spPr>
          <a:xfrm flipH="1">
            <a:off x="6361800" y="464178"/>
            <a:ext cx="2096400" cy="92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5000"/>
              <a:buNone/>
              <a:defRPr sz="8500">
                <a:solidFill>
                  <a:schemeClr val="accen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3" name="Google Shape;133;p15"/>
          <p:cNvSpPr txBox="1">
            <a:spLocks noGrp="1"/>
          </p:cNvSpPr>
          <p:nvPr>
            <p:ph type="subTitle" idx="1"/>
          </p:nvPr>
        </p:nvSpPr>
        <p:spPr>
          <a:xfrm flipH="1">
            <a:off x="5412000" y="3495800"/>
            <a:ext cx="3046200" cy="69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00"/>
            </a:lvl1pPr>
            <a:lvl2pPr lvl="1" algn="r" rtl="0">
              <a:lnSpc>
                <a:spcPct val="100000"/>
              </a:lnSpc>
              <a:spcBef>
                <a:spcPts val="0"/>
              </a:spcBef>
              <a:spcAft>
                <a:spcPts val="0"/>
              </a:spcAft>
              <a:buNone/>
              <a:defRPr sz="1800"/>
            </a:lvl2pPr>
            <a:lvl3pPr lvl="2" algn="r" rtl="0">
              <a:lnSpc>
                <a:spcPct val="100000"/>
              </a:lnSpc>
              <a:spcBef>
                <a:spcPts val="0"/>
              </a:spcBef>
              <a:spcAft>
                <a:spcPts val="0"/>
              </a:spcAft>
              <a:buNone/>
              <a:defRPr sz="1800"/>
            </a:lvl3pPr>
            <a:lvl4pPr lvl="3" algn="r" rtl="0">
              <a:lnSpc>
                <a:spcPct val="100000"/>
              </a:lnSpc>
              <a:spcBef>
                <a:spcPts val="0"/>
              </a:spcBef>
              <a:spcAft>
                <a:spcPts val="0"/>
              </a:spcAft>
              <a:buNone/>
              <a:defRPr sz="1800"/>
            </a:lvl4pPr>
            <a:lvl5pPr lvl="4" algn="r" rtl="0">
              <a:lnSpc>
                <a:spcPct val="100000"/>
              </a:lnSpc>
              <a:spcBef>
                <a:spcPts val="0"/>
              </a:spcBef>
              <a:spcAft>
                <a:spcPts val="0"/>
              </a:spcAft>
              <a:buNone/>
              <a:defRPr sz="1800"/>
            </a:lvl5pPr>
            <a:lvl6pPr lvl="5" algn="r" rtl="0">
              <a:lnSpc>
                <a:spcPct val="100000"/>
              </a:lnSpc>
              <a:spcBef>
                <a:spcPts val="0"/>
              </a:spcBef>
              <a:spcAft>
                <a:spcPts val="0"/>
              </a:spcAft>
              <a:buNone/>
              <a:defRPr sz="1800"/>
            </a:lvl6pPr>
            <a:lvl7pPr lvl="6" algn="r" rtl="0">
              <a:lnSpc>
                <a:spcPct val="100000"/>
              </a:lnSpc>
              <a:spcBef>
                <a:spcPts val="0"/>
              </a:spcBef>
              <a:spcAft>
                <a:spcPts val="0"/>
              </a:spcAft>
              <a:buNone/>
              <a:defRPr sz="1800"/>
            </a:lvl7pPr>
            <a:lvl8pPr lvl="7" algn="r" rtl="0">
              <a:lnSpc>
                <a:spcPct val="100000"/>
              </a:lnSpc>
              <a:spcBef>
                <a:spcPts val="0"/>
              </a:spcBef>
              <a:spcAft>
                <a:spcPts val="0"/>
              </a:spcAft>
              <a:buNone/>
              <a:defRPr sz="1800"/>
            </a:lvl8pPr>
            <a:lvl9pPr lvl="8" algn="r" rtl="0">
              <a:lnSpc>
                <a:spcPct val="100000"/>
              </a:lnSpc>
              <a:spcBef>
                <a:spcPts val="0"/>
              </a:spcBef>
              <a:spcAft>
                <a:spcPts val="0"/>
              </a:spcAft>
              <a:buNone/>
              <a:defRPr sz="1800"/>
            </a:lvl9pPr>
          </a:lstStyle>
          <a:p>
            <a:endParaRPr/>
          </a:p>
        </p:txBody>
      </p:sp>
      <p:cxnSp>
        <p:nvCxnSpPr>
          <p:cNvPr id="134" name="Google Shape;134;p15"/>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135" name="Google Shape;135;p15"/>
          <p:cNvSpPr txBox="1">
            <a:spLocks noGrp="1"/>
          </p:cNvSpPr>
          <p:nvPr>
            <p:ph type="subTitle" idx="3"/>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136" name="Google Shape;136;p15"/>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15"/>
          <p:cNvSpPr/>
          <p:nvPr/>
        </p:nvSpPr>
        <p:spPr>
          <a:xfrm rot="5400000">
            <a:off x="-1931059" y="1405600"/>
            <a:ext cx="5377262" cy="2332301"/>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38"/>
        <p:cNvGrpSpPr/>
        <p:nvPr/>
      </p:nvGrpSpPr>
      <p:grpSpPr>
        <a:xfrm>
          <a:off x="0" y="0"/>
          <a:ext cx="0" cy="0"/>
          <a:chOff x="0" y="0"/>
          <a:chExt cx="0" cy="0"/>
        </a:xfrm>
      </p:grpSpPr>
      <p:sp>
        <p:nvSpPr>
          <p:cNvPr id="139" name="Google Shape;139;p16"/>
          <p:cNvSpPr txBox="1">
            <a:spLocks noGrp="1"/>
          </p:cNvSpPr>
          <p:nvPr>
            <p:ph type="body" idx="1"/>
          </p:nvPr>
        </p:nvSpPr>
        <p:spPr>
          <a:xfrm>
            <a:off x="4748375" y="1236475"/>
            <a:ext cx="3675600" cy="2829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1"/>
              </a:buClr>
              <a:buSzPts val="1500"/>
              <a:buChar char="●"/>
              <a:defRPr/>
            </a:lvl1pPr>
            <a:lvl2pPr marL="914400" lvl="1" indent="-323850" rtl="0">
              <a:lnSpc>
                <a:spcPct val="100000"/>
              </a:lnSpc>
              <a:spcBef>
                <a:spcPts val="0"/>
              </a:spcBef>
              <a:spcAft>
                <a:spcPts val="0"/>
              </a:spcAft>
              <a:buSzPts val="1500"/>
              <a:buChar char="○"/>
              <a:defRPr/>
            </a:lvl2pPr>
            <a:lvl3pPr marL="1371600" lvl="2" indent="-323850" rtl="0">
              <a:lnSpc>
                <a:spcPct val="100000"/>
              </a:lnSpc>
              <a:spcBef>
                <a:spcPts val="0"/>
              </a:spcBef>
              <a:spcAft>
                <a:spcPts val="0"/>
              </a:spcAft>
              <a:buSzPts val="1500"/>
              <a:buChar char="■"/>
              <a:defRPr/>
            </a:lvl3pPr>
            <a:lvl4pPr marL="1828800" lvl="3" indent="-323850" rtl="0">
              <a:lnSpc>
                <a:spcPct val="100000"/>
              </a:lnSpc>
              <a:spcBef>
                <a:spcPts val="0"/>
              </a:spcBef>
              <a:spcAft>
                <a:spcPts val="0"/>
              </a:spcAft>
              <a:buSzPts val="1500"/>
              <a:buChar char="●"/>
              <a:defRPr/>
            </a:lvl4pPr>
            <a:lvl5pPr marL="2286000" lvl="4" indent="-323850" rtl="0">
              <a:lnSpc>
                <a:spcPct val="100000"/>
              </a:lnSpc>
              <a:spcBef>
                <a:spcPts val="0"/>
              </a:spcBef>
              <a:spcAft>
                <a:spcPts val="0"/>
              </a:spcAft>
              <a:buSzPts val="1500"/>
              <a:buChar char="○"/>
              <a:defRPr/>
            </a:lvl5pPr>
            <a:lvl6pPr marL="2743200" lvl="5" indent="-323850" rtl="0">
              <a:lnSpc>
                <a:spcPct val="100000"/>
              </a:lnSpc>
              <a:spcBef>
                <a:spcPts val="0"/>
              </a:spcBef>
              <a:spcAft>
                <a:spcPts val="0"/>
              </a:spcAft>
              <a:buSzPts val="1500"/>
              <a:buChar char="■"/>
              <a:defRPr/>
            </a:lvl6pPr>
            <a:lvl7pPr marL="3200400" lvl="6" indent="-323850" rtl="0">
              <a:lnSpc>
                <a:spcPct val="100000"/>
              </a:lnSpc>
              <a:spcBef>
                <a:spcPts val="0"/>
              </a:spcBef>
              <a:spcAft>
                <a:spcPts val="0"/>
              </a:spcAft>
              <a:buSzPts val="1500"/>
              <a:buChar char="●"/>
              <a:defRPr/>
            </a:lvl7pPr>
            <a:lvl8pPr marL="3657600" lvl="7" indent="-323850" rtl="0">
              <a:lnSpc>
                <a:spcPct val="100000"/>
              </a:lnSpc>
              <a:spcBef>
                <a:spcPts val="0"/>
              </a:spcBef>
              <a:spcAft>
                <a:spcPts val="0"/>
              </a:spcAft>
              <a:buSzPts val="1500"/>
              <a:buChar char="○"/>
              <a:defRPr/>
            </a:lvl8pPr>
            <a:lvl9pPr marL="4114800" lvl="8" indent="-323850" rtl="0">
              <a:lnSpc>
                <a:spcPct val="100000"/>
              </a:lnSpc>
              <a:spcBef>
                <a:spcPts val="0"/>
              </a:spcBef>
              <a:spcAft>
                <a:spcPts val="0"/>
              </a:spcAft>
              <a:buSzPts val="1500"/>
              <a:buChar char="■"/>
              <a:defRPr/>
            </a:lvl9pPr>
          </a:lstStyle>
          <a:p>
            <a:endParaRPr/>
          </a:p>
        </p:txBody>
      </p:sp>
      <p:sp>
        <p:nvSpPr>
          <p:cNvPr id="140" name="Google Shape;140;p16"/>
          <p:cNvSpPr txBox="1">
            <a:spLocks noGrp="1"/>
          </p:cNvSpPr>
          <p:nvPr>
            <p:ph type="body" idx="2"/>
          </p:nvPr>
        </p:nvSpPr>
        <p:spPr>
          <a:xfrm>
            <a:off x="720000" y="1236475"/>
            <a:ext cx="3675600" cy="2829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1"/>
              </a:buClr>
              <a:buSzPts val="1500"/>
              <a:buChar char="●"/>
              <a:defRPr/>
            </a:lvl1pPr>
            <a:lvl2pPr marL="914400" lvl="1" indent="-323850" rtl="0">
              <a:lnSpc>
                <a:spcPct val="100000"/>
              </a:lnSpc>
              <a:spcBef>
                <a:spcPts val="1000"/>
              </a:spcBef>
              <a:spcAft>
                <a:spcPts val="0"/>
              </a:spcAft>
              <a:buSzPts val="1500"/>
              <a:buChar char="○"/>
              <a:defRPr/>
            </a:lvl2pPr>
            <a:lvl3pPr marL="1371600" lvl="2" indent="-323850" rtl="0">
              <a:lnSpc>
                <a:spcPct val="100000"/>
              </a:lnSpc>
              <a:spcBef>
                <a:spcPts val="0"/>
              </a:spcBef>
              <a:spcAft>
                <a:spcPts val="0"/>
              </a:spcAft>
              <a:buSzPts val="1500"/>
              <a:buChar char="■"/>
              <a:defRPr/>
            </a:lvl3pPr>
            <a:lvl4pPr marL="1828800" lvl="3" indent="-323850" rtl="0">
              <a:lnSpc>
                <a:spcPct val="100000"/>
              </a:lnSpc>
              <a:spcBef>
                <a:spcPts val="0"/>
              </a:spcBef>
              <a:spcAft>
                <a:spcPts val="0"/>
              </a:spcAft>
              <a:buSzPts val="1500"/>
              <a:buChar char="●"/>
              <a:defRPr/>
            </a:lvl4pPr>
            <a:lvl5pPr marL="2286000" lvl="4" indent="-323850" rtl="0">
              <a:lnSpc>
                <a:spcPct val="100000"/>
              </a:lnSpc>
              <a:spcBef>
                <a:spcPts val="0"/>
              </a:spcBef>
              <a:spcAft>
                <a:spcPts val="0"/>
              </a:spcAft>
              <a:buSzPts val="1500"/>
              <a:buChar char="○"/>
              <a:defRPr/>
            </a:lvl5pPr>
            <a:lvl6pPr marL="2743200" lvl="5" indent="-323850" rtl="0">
              <a:lnSpc>
                <a:spcPct val="100000"/>
              </a:lnSpc>
              <a:spcBef>
                <a:spcPts val="0"/>
              </a:spcBef>
              <a:spcAft>
                <a:spcPts val="0"/>
              </a:spcAft>
              <a:buSzPts val="1500"/>
              <a:buChar char="■"/>
              <a:defRPr/>
            </a:lvl6pPr>
            <a:lvl7pPr marL="3200400" lvl="6" indent="-323850" rtl="0">
              <a:lnSpc>
                <a:spcPct val="100000"/>
              </a:lnSpc>
              <a:spcBef>
                <a:spcPts val="0"/>
              </a:spcBef>
              <a:spcAft>
                <a:spcPts val="0"/>
              </a:spcAft>
              <a:buSzPts val="1500"/>
              <a:buChar char="●"/>
              <a:defRPr/>
            </a:lvl7pPr>
            <a:lvl8pPr marL="3657600" lvl="7" indent="-323850" rtl="0">
              <a:lnSpc>
                <a:spcPct val="100000"/>
              </a:lnSpc>
              <a:spcBef>
                <a:spcPts val="0"/>
              </a:spcBef>
              <a:spcAft>
                <a:spcPts val="0"/>
              </a:spcAft>
              <a:buSzPts val="1500"/>
              <a:buChar char="○"/>
              <a:defRPr/>
            </a:lvl8pPr>
            <a:lvl9pPr marL="4114800" lvl="8" indent="-323850" rtl="0">
              <a:lnSpc>
                <a:spcPct val="100000"/>
              </a:lnSpc>
              <a:spcBef>
                <a:spcPts val="0"/>
              </a:spcBef>
              <a:spcAft>
                <a:spcPts val="0"/>
              </a:spcAft>
              <a:buSzPts val="1500"/>
              <a:buChar char="■"/>
              <a:defRPr/>
            </a:lvl9pPr>
          </a:lstStyle>
          <a:p>
            <a:endParaRPr/>
          </a:p>
        </p:txBody>
      </p:sp>
      <p:sp>
        <p:nvSpPr>
          <p:cNvPr id="141" name="Google Shape;141;p1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algn="ctr" rtl="0">
              <a:spcBef>
                <a:spcPts val="0"/>
              </a:spcBef>
              <a:spcAft>
                <a:spcPts val="0"/>
              </a:spcAft>
              <a:buSzPts val="3600"/>
              <a:buFont typeface="Varela"/>
              <a:buNone/>
              <a:defRPr sz="3600">
                <a:latin typeface="Varela"/>
                <a:ea typeface="Varela"/>
                <a:cs typeface="Varela"/>
                <a:sym typeface="Varela"/>
              </a:defRPr>
            </a:lvl2pPr>
            <a:lvl3pPr lvl="2" algn="ctr" rtl="0">
              <a:spcBef>
                <a:spcPts val="0"/>
              </a:spcBef>
              <a:spcAft>
                <a:spcPts val="0"/>
              </a:spcAft>
              <a:buSzPts val="3600"/>
              <a:buFont typeface="Varela"/>
              <a:buNone/>
              <a:defRPr sz="3600">
                <a:latin typeface="Varela"/>
                <a:ea typeface="Varela"/>
                <a:cs typeface="Varela"/>
                <a:sym typeface="Varela"/>
              </a:defRPr>
            </a:lvl3pPr>
            <a:lvl4pPr lvl="3" algn="ctr" rtl="0">
              <a:spcBef>
                <a:spcPts val="0"/>
              </a:spcBef>
              <a:spcAft>
                <a:spcPts val="0"/>
              </a:spcAft>
              <a:buSzPts val="3600"/>
              <a:buFont typeface="Varela"/>
              <a:buNone/>
              <a:defRPr sz="3600">
                <a:latin typeface="Varela"/>
                <a:ea typeface="Varela"/>
                <a:cs typeface="Varela"/>
                <a:sym typeface="Varela"/>
              </a:defRPr>
            </a:lvl4pPr>
            <a:lvl5pPr lvl="4" algn="ctr" rtl="0">
              <a:spcBef>
                <a:spcPts val="0"/>
              </a:spcBef>
              <a:spcAft>
                <a:spcPts val="0"/>
              </a:spcAft>
              <a:buSzPts val="3600"/>
              <a:buFont typeface="Varela"/>
              <a:buNone/>
              <a:defRPr sz="3600">
                <a:latin typeface="Varela"/>
                <a:ea typeface="Varela"/>
                <a:cs typeface="Varela"/>
                <a:sym typeface="Varela"/>
              </a:defRPr>
            </a:lvl5pPr>
            <a:lvl6pPr lvl="5" algn="ctr" rtl="0">
              <a:spcBef>
                <a:spcPts val="0"/>
              </a:spcBef>
              <a:spcAft>
                <a:spcPts val="0"/>
              </a:spcAft>
              <a:buSzPts val="3600"/>
              <a:buFont typeface="Varela"/>
              <a:buNone/>
              <a:defRPr sz="3600">
                <a:latin typeface="Varela"/>
                <a:ea typeface="Varela"/>
                <a:cs typeface="Varela"/>
                <a:sym typeface="Varela"/>
              </a:defRPr>
            </a:lvl6pPr>
            <a:lvl7pPr lvl="6" algn="ctr" rtl="0">
              <a:spcBef>
                <a:spcPts val="0"/>
              </a:spcBef>
              <a:spcAft>
                <a:spcPts val="0"/>
              </a:spcAft>
              <a:buSzPts val="3600"/>
              <a:buFont typeface="Varela"/>
              <a:buNone/>
              <a:defRPr sz="3600">
                <a:latin typeface="Varela"/>
                <a:ea typeface="Varela"/>
                <a:cs typeface="Varela"/>
                <a:sym typeface="Varela"/>
              </a:defRPr>
            </a:lvl7pPr>
            <a:lvl8pPr lvl="7" algn="ctr" rtl="0">
              <a:spcBef>
                <a:spcPts val="0"/>
              </a:spcBef>
              <a:spcAft>
                <a:spcPts val="0"/>
              </a:spcAft>
              <a:buSzPts val="3600"/>
              <a:buFont typeface="Varela"/>
              <a:buNone/>
              <a:defRPr sz="3600">
                <a:latin typeface="Varela"/>
                <a:ea typeface="Varela"/>
                <a:cs typeface="Varela"/>
                <a:sym typeface="Varela"/>
              </a:defRPr>
            </a:lvl8pPr>
            <a:lvl9pPr lvl="8" algn="ctr" rtl="0">
              <a:spcBef>
                <a:spcPts val="0"/>
              </a:spcBef>
              <a:spcAft>
                <a:spcPts val="0"/>
              </a:spcAft>
              <a:buSzPts val="3600"/>
              <a:buFont typeface="Varela"/>
              <a:buNone/>
              <a:defRPr sz="3600">
                <a:latin typeface="Varela"/>
                <a:ea typeface="Varela"/>
                <a:cs typeface="Varela"/>
                <a:sym typeface="Varela"/>
              </a:defRPr>
            </a:lvl9pPr>
          </a:lstStyle>
          <a:p>
            <a:endParaRPr/>
          </a:p>
        </p:txBody>
      </p:sp>
      <p:cxnSp>
        <p:nvCxnSpPr>
          <p:cNvPr id="142" name="Google Shape;142;p16"/>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143" name="Google Shape;143;p16"/>
          <p:cNvSpPr txBox="1">
            <a:spLocks noGrp="1"/>
          </p:cNvSpPr>
          <p:nvPr>
            <p:ph type="subTitle" idx="3"/>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144" name="Google Shape;144;p16"/>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45" name="Google Shape;145;p16"/>
          <p:cNvGrpSpPr/>
          <p:nvPr/>
        </p:nvGrpSpPr>
        <p:grpSpPr>
          <a:xfrm>
            <a:off x="7489525" y="-2235776"/>
            <a:ext cx="2353010" cy="4807538"/>
            <a:chOff x="7565725" y="-2235776"/>
            <a:chExt cx="2353010" cy="4807538"/>
          </a:xfrm>
        </p:grpSpPr>
        <p:sp>
          <p:nvSpPr>
            <p:cNvPr id="146" name="Google Shape;146;p16"/>
            <p:cNvSpPr/>
            <p:nvPr/>
          </p:nvSpPr>
          <p:spPr>
            <a:xfrm rot="-5400000" flipH="1">
              <a:off x="6409954" y="-446880"/>
              <a:ext cx="4174259" cy="1862717"/>
            </a:xfrm>
            <a:custGeom>
              <a:avLst/>
              <a:gdLst/>
              <a:ahLst/>
              <a:cxnLst/>
              <a:rect l="l" t="t" r="r" b="b"/>
              <a:pathLst>
                <a:path w="173620" h="77476" extrusionOk="0">
                  <a:moveTo>
                    <a:pt x="41164" y="1"/>
                  </a:moveTo>
                  <a:cubicBezTo>
                    <a:pt x="31284" y="1"/>
                    <a:pt x="21201" y="3658"/>
                    <a:pt x="13204" y="9630"/>
                  </a:cubicBezTo>
                  <a:cubicBezTo>
                    <a:pt x="7923" y="13569"/>
                    <a:pt x="3202" y="18673"/>
                    <a:pt x="1314" y="24987"/>
                  </a:cubicBezTo>
                  <a:cubicBezTo>
                    <a:pt x="1181" y="25459"/>
                    <a:pt x="1063" y="25931"/>
                    <a:pt x="945" y="26403"/>
                  </a:cubicBezTo>
                  <a:cubicBezTo>
                    <a:pt x="1" y="30548"/>
                    <a:pt x="178" y="34915"/>
                    <a:pt x="384" y="39193"/>
                  </a:cubicBezTo>
                  <a:lnTo>
                    <a:pt x="2155" y="77475"/>
                  </a:lnTo>
                  <a:lnTo>
                    <a:pt x="172719" y="77475"/>
                  </a:lnTo>
                  <a:cubicBezTo>
                    <a:pt x="173619" y="66618"/>
                    <a:pt x="173369" y="55952"/>
                    <a:pt x="167084" y="47794"/>
                  </a:cubicBezTo>
                  <a:cubicBezTo>
                    <a:pt x="161974" y="41135"/>
                    <a:pt x="156611" y="38854"/>
                    <a:pt x="151195" y="38854"/>
                  </a:cubicBezTo>
                  <a:cubicBezTo>
                    <a:pt x="141336" y="38854"/>
                    <a:pt x="131299" y="46415"/>
                    <a:pt x="122282" y="48900"/>
                  </a:cubicBezTo>
                  <a:cubicBezTo>
                    <a:pt x="118909" y="49833"/>
                    <a:pt x="115801" y="50253"/>
                    <a:pt x="112920" y="50253"/>
                  </a:cubicBezTo>
                  <a:cubicBezTo>
                    <a:pt x="96130" y="50253"/>
                    <a:pt x="87077" y="35992"/>
                    <a:pt x="78615" y="26020"/>
                  </a:cubicBezTo>
                  <a:cubicBezTo>
                    <a:pt x="71519" y="17685"/>
                    <a:pt x="66902" y="8405"/>
                    <a:pt x="56738" y="3463"/>
                  </a:cubicBezTo>
                  <a:cubicBezTo>
                    <a:pt x="51852" y="1083"/>
                    <a:pt x="46538" y="1"/>
                    <a:pt x="41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rot="-5400000" flipH="1">
              <a:off x="6442311" y="-904662"/>
              <a:ext cx="4807538" cy="2145310"/>
            </a:xfrm>
            <a:custGeom>
              <a:avLst/>
              <a:gdLst/>
              <a:ahLst/>
              <a:cxnLst/>
              <a:rect l="l" t="t" r="r" b="b"/>
              <a:pathLst>
                <a:path w="173620" h="77476" extrusionOk="0">
                  <a:moveTo>
                    <a:pt x="41164" y="1"/>
                  </a:moveTo>
                  <a:cubicBezTo>
                    <a:pt x="31284" y="1"/>
                    <a:pt x="21201" y="3658"/>
                    <a:pt x="13204" y="9630"/>
                  </a:cubicBezTo>
                  <a:cubicBezTo>
                    <a:pt x="7923" y="13569"/>
                    <a:pt x="3202" y="18673"/>
                    <a:pt x="1314" y="24987"/>
                  </a:cubicBezTo>
                  <a:cubicBezTo>
                    <a:pt x="1181" y="25459"/>
                    <a:pt x="1063" y="25931"/>
                    <a:pt x="945" y="26403"/>
                  </a:cubicBezTo>
                  <a:cubicBezTo>
                    <a:pt x="1" y="30548"/>
                    <a:pt x="178" y="34915"/>
                    <a:pt x="384" y="39193"/>
                  </a:cubicBezTo>
                  <a:lnTo>
                    <a:pt x="2155" y="77475"/>
                  </a:lnTo>
                  <a:lnTo>
                    <a:pt x="172719" y="77475"/>
                  </a:lnTo>
                  <a:cubicBezTo>
                    <a:pt x="173619" y="66618"/>
                    <a:pt x="173369" y="55952"/>
                    <a:pt x="167084" y="47794"/>
                  </a:cubicBezTo>
                  <a:cubicBezTo>
                    <a:pt x="161974" y="41135"/>
                    <a:pt x="156611" y="38854"/>
                    <a:pt x="151195" y="38854"/>
                  </a:cubicBezTo>
                  <a:cubicBezTo>
                    <a:pt x="141336" y="38854"/>
                    <a:pt x="131299" y="46415"/>
                    <a:pt x="122282" y="48900"/>
                  </a:cubicBezTo>
                  <a:cubicBezTo>
                    <a:pt x="118909" y="49833"/>
                    <a:pt x="115801" y="50253"/>
                    <a:pt x="112920" y="50253"/>
                  </a:cubicBezTo>
                  <a:cubicBezTo>
                    <a:pt x="96130" y="50253"/>
                    <a:pt x="87077" y="35992"/>
                    <a:pt x="78615" y="26020"/>
                  </a:cubicBezTo>
                  <a:cubicBezTo>
                    <a:pt x="71519" y="17685"/>
                    <a:pt x="66902" y="8405"/>
                    <a:pt x="56738" y="3463"/>
                  </a:cubicBezTo>
                  <a:cubicBezTo>
                    <a:pt x="51852" y="1083"/>
                    <a:pt x="46538" y="1"/>
                    <a:pt x="4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CUSTOM_23_1_2_2">
    <p:spTree>
      <p:nvGrpSpPr>
        <p:cNvPr id="1" name="Shape 148"/>
        <p:cNvGrpSpPr/>
        <p:nvPr/>
      </p:nvGrpSpPr>
      <p:grpSpPr>
        <a:xfrm>
          <a:off x="0" y="0"/>
          <a:ext cx="0" cy="0"/>
          <a:chOff x="0" y="0"/>
          <a:chExt cx="0" cy="0"/>
        </a:xfrm>
      </p:grpSpPr>
      <p:sp>
        <p:nvSpPr>
          <p:cNvPr id="149" name="Google Shape;149;p17"/>
          <p:cNvSpPr txBox="1">
            <a:spLocks noGrp="1"/>
          </p:cNvSpPr>
          <p:nvPr>
            <p:ph type="subTitle" idx="1"/>
          </p:nvPr>
        </p:nvSpPr>
        <p:spPr>
          <a:xfrm>
            <a:off x="4851422" y="1521475"/>
            <a:ext cx="27768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50" name="Google Shape;150;p17"/>
          <p:cNvSpPr txBox="1">
            <a:spLocks noGrp="1"/>
          </p:cNvSpPr>
          <p:nvPr>
            <p:ph type="subTitle" idx="2"/>
          </p:nvPr>
        </p:nvSpPr>
        <p:spPr>
          <a:xfrm>
            <a:off x="4851422" y="1962273"/>
            <a:ext cx="27768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1" name="Google Shape;151;p17"/>
          <p:cNvSpPr txBox="1">
            <a:spLocks noGrp="1"/>
          </p:cNvSpPr>
          <p:nvPr>
            <p:ph type="subTitle" idx="3"/>
          </p:nvPr>
        </p:nvSpPr>
        <p:spPr>
          <a:xfrm>
            <a:off x="4851422" y="2877310"/>
            <a:ext cx="27768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52" name="Google Shape;152;p17"/>
          <p:cNvSpPr txBox="1">
            <a:spLocks noGrp="1"/>
          </p:cNvSpPr>
          <p:nvPr>
            <p:ph type="subTitle" idx="4"/>
          </p:nvPr>
        </p:nvSpPr>
        <p:spPr>
          <a:xfrm>
            <a:off x="4851422" y="3318123"/>
            <a:ext cx="27768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3" name="Google Shape;153;p17"/>
          <p:cNvSpPr txBox="1">
            <a:spLocks noGrp="1"/>
          </p:cNvSpPr>
          <p:nvPr>
            <p:ph type="title"/>
          </p:nvPr>
        </p:nvSpPr>
        <p:spPr>
          <a:xfrm>
            <a:off x="4227200" y="387600"/>
            <a:ext cx="4194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54" name="Google Shape;154;p17"/>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55" name="Google Shape;155;p17"/>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156" name="Google Shape;156;p17"/>
          <p:cNvSpPr txBox="1">
            <a:spLocks noGrp="1"/>
          </p:cNvSpPr>
          <p:nvPr>
            <p:ph type="subTitle" idx="5"/>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157" name="Google Shape;157;p17"/>
          <p:cNvSpPr/>
          <p:nvPr/>
        </p:nvSpPr>
        <p:spPr>
          <a:xfrm flipH="1">
            <a:off x="-112408" y="-293331"/>
            <a:ext cx="3690059" cy="3526116"/>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3">
  <p:cSld name="CUSTOM_23_1_1">
    <p:spTree>
      <p:nvGrpSpPr>
        <p:cNvPr id="1" name="Shape 158"/>
        <p:cNvGrpSpPr/>
        <p:nvPr/>
      </p:nvGrpSpPr>
      <p:grpSpPr>
        <a:xfrm>
          <a:off x="0" y="0"/>
          <a:ext cx="0" cy="0"/>
          <a:chOff x="0" y="0"/>
          <a:chExt cx="0" cy="0"/>
        </a:xfrm>
      </p:grpSpPr>
      <p:sp>
        <p:nvSpPr>
          <p:cNvPr id="159" name="Google Shape;159;p18"/>
          <p:cNvSpPr/>
          <p:nvPr/>
        </p:nvSpPr>
        <p:spPr>
          <a:xfrm>
            <a:off x="6501375" y="-129824"/>
            <a:ext cx="2738220" cy="2616392"/>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txBox="1">
            <a:spLocks noGrp="1"/>
          </p:cNvSpPr>
          <p:nvPr>
            <p:ph type="subTitle" idx="1"/>
          </p:nvPr>
        </p:nvSpPr>
        <p:spPr>
          <a:xfrm>
            <a:off x="722375" y="2372979"/>
            <a:ext cx="1848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61" name="Google Shape;161;p18"/>
          <p:cNvSpPr txBox="1">
            <a:spLocks noGrp="1"/>
          </p:cNvSpPr>
          <p:nvPr>
            <p:ph type="subTitle" idx="2"/>
          </p:nvPr>
        </p:nvSpPr>
        <p:spPr>
          <a:xfrm>
            <a:off x="722375" y="2894475"/>
            <a:ext cx="18483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2" name="Google Shape;162;p18"/>
          <p:cNvSpPr txBox="1">
            <a:spLocks noGrp="1"/>
          </p:cNvSpPr>
          <p:nvPr>
            <p:ph type="subTitle" idx="3"/>
          </p:nvPr>
        </p:nvSpPr>
        <p:spPr>
          <a:xfrm>
            <a:off x="3066115" y="2372979"/>
            <a:ext cx="18483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63" name="Google Shape;163;p18"/>
          <p:cNvSpPr txBox="1">
            <a:spLocks noGrp="1"/>
          </p:cNvSpPr>
          <p:nvPr>
            <p:ph type="subTitle" idx="4"/>
          </p:nvPr>
        </p:nvSpPr>
        <p:spPr>
          <a:xfrm>
            <a:off x="3066115" y="2894475"/>
            <a:ext cx="18483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4" name="Google Shape;164;p18"/>
          <p:cNvSpPr txBox="1">
            <a:spLocks noGrp="1"/>
          </p:cNvSpPr>
          <p:nvPr>
            <p:ph type="title"/>
          </p:nvPr>
        </p:nvSpPr>
        <p:spPr>
          <a:xfrm>
            <a:off x="720000" y="387600"/>
            <a:ext cx="4194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cxnSp>
        <p:nvCxnSpPr>
          <p:cNvPr id="165" name="Google Shape;165;p18"/>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166" name="Google Shape;166;p18"/>
          <p:cNvSpPr txBox="1">
            <a:spLocks noGrp="1"/>
          </p:cNvSpPr>
          <p:nvPr>
            <p:ph type="subTitle" idx="5"/>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167" name="Google Shape;167;p18"/>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2_2">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720000" y="387600"/>
            <a:ext cx="4194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70" name="Google Shape;170;p19"/>
          <p:cNvSpPr txBox="1">
            <a:spLocks noGrp="1"/>
          </p:cNvSpPr>
          <p:nvPr>
            <p:ph type="subTitle" idx="1"/>
          </p:nvPr>
        </p:nvSpPr>
        <p:spPr>
          <a:xfrm>
            <a:off x="1739500" y="1286009"/>
            <a:ext cx="28326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71" name="Google Shape;171;p19"/>
          <p:cNvSpPr txBox="1">
            <a:spLocks noGrp="1"/>
          </p:cNvSpPr>
          <p:nvPr>
            <p:ph type="subTitle" idx="2"/>
          </p:nvPr>
        </p:nvSpPr>
        <p:spPr>
          <a:xfrm>
            <a:off x="1739500" y="1602037"/>
            <a:ext cx="28326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72" name="Google Shape;172;p19"/>
          <p:cNvSpPr txBox="1">
            <a:spLocks noGrp="1"/>
          </p:cNvSpPr>
          <p:nvPr>
            <p:ph type="subTitle" idx="3"/>
          </p:nvPr>
        </p:nvSpPr>
        <p:spPr>
          <a:xfrm>
            <a:off x="1739500" y="2251660"/>
            <a:ext cx="28326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73" name="Google Shape;173;p19"/>
          <p:cNvSpPr txBox="1">
            <a:spLocks noGrp="1"/>
          </p:cNvSpPr>
          <p:nvPr>
            <p:ph type="subTitle" idx="4"/>
          </p:nvPr>
        </p:nvSpPr>
        <p:spPr>
          <a:xfrm>
            <a:off x="1739500" y="2567687"/>
            <a:ext cx="28326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74" name="Google Shape;174;p19"/>
          <p:cNvSpPr txBox="1">
            <a:spLocks noGrp="1"/>
          </p:cNvSpPr>
          <p:nvPr>
            <p:ph type="subTitle" idx="5"/>
          </p:nvPr>
        </p:nvSpPr>
        <p:spPr>
          <a:xfrm>
            <a:off x="1739500" y="3217310"/>
            <a:ext cx="28326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75" name="Google Shape;175;p19"/>
          <p:cNvSpPr txBox="1">
            <a:spLocks noGrp="1"/>
          </p:cNvSpPr>
          <p:nvPr>
            <p:ph type="subTitle" idx="6"/>
          </p:nvPr>
        </p:nvSpPr>
        <p:spPr>
          <a:xfrm>
            <a:off x="1739500" y="3533338"/>
            <a:ext cx="28326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cxnSp>
        <p:nvCxnSpPr>
          <p:cNvPr id="176" name="Google Shape;176;p19"/>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177" name="Google Shape;177;p19"/>
          <p:cNvSpPr txBox="1">
            <a:spLocks noGrp="1"/>
          </p:cNvSpPr>
          <p:nvPr>
            <p:ph type="subTitle" idx="7"/>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178" name="Google Shape;178;p19"/>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9" name="Google Shape;179;p19"/>
          <p:cNvSpPr/>
          <p:nvPr/>
        </p:nvSpPr>
        <p:spPr>
          <a:xfrm rot="10800000" flipH="1">
            <a:off x="6003024" y="-110512"/>
            <a:ext cx="3199775" cy="3177187"/>
          </a:xfrm>
          <a:custGeom>
            <a:avLst/>
            <a:gdLst/>
            <a:ahLst/>
            <a:cxnLst/>
            <a:rect l="l" t="t" r="r" b="b"/>
            <a:pathLst>
              <a:path w="96328" h="95648" extrusionOk="0">
                <a:moveTo>
                  <a:pt x="88893" y="1"/>
                </a:moveTo>
                <a:cubicBezTo>
                  <a:pt x="78510" y="1"/>
                  <a:pt x="68097" y="5363"/>
                  <a:pt x="62501" y="14181"/>
                </a:cubicBezTo>
                <a:cubicBezTo>
                  <a:pt x="57815" y="21536"/>
                  <a:pt x="56546" y="30422"/>
                  <a:pt x="51767" y="37721"/>
                </a:cubicBezTo>
                <a:cubicBezTo>
                  <a:pt x="44748" y="48399"/>
                  <a:pt x="30915" y="45972"/>
                  <a:pt x="20013" y="47671"/>
                </a:cubicBezTo>
                <a:cubicBezTo>
                  <a:pt x="2782" y="50359"/>
                  <a:pt x="1" y="69811"/>
                  <a:pt x="4836" y="83681"/>
                </a:cubicBezTo>
                <a:cubicBezTo>
                  <a:pt x="6591" y="88703"/>
                  <a:pt x="10007" y="93239"/>
                  <a:pt x="14748" y="95647"/>
                </a:cubicBezTo>
                <a:lnTo>
                  <a:pt x="96327" y="95647"/>
                </a:lnTo>
                <a:lnTo>
                  <a:pt x="96122" y="908"/>
                </a:lnTo>
                <a:cubicBezTo>
                  <a:pt x="93755" y="295"/>
                  <a:pt x="91325" y="1"/>
                  <a:pt x="88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2_2_1_1">
    <p:spTree>
      <p:nvGrpSpPr>
        <p:cNvPr id="1" name="Shape 180"/>
        <p:cNvGrpSpPr/>
        <p:nvPr/>
      </p:nvGrpSpPr>
      <p:grpSpPr>
        <a:xfrm>
          <a:off x="0" y="0"/>
          <a:ext cx="0" cy="0"/>
          <a:chOff x="0" y="0"/>
          <a:chExt cx="0" cy="0"/>
        </a:xfrm>
      </p:grpSpPr>
      <p:grpSp>
        <p:nvGrpSpPr>
          <p:cNvPr id="181" name="Google Shape;181;p20"/>
          <p:cNvGrpSpPr/>
          <p:nvPr/>
        </p:nvGrpSpPr>
        <p:grpSpPr>
          <a:xfrm rot="10800000" flipH="1">
            <a:off x="7584956" y="-365987"/>
            <a:ext cx="2187769" cy="5875475"/>
            <a:chOff x="7584956" y="-235450"/>
            <a:chExt cx="2187769" cy="5875475"/>
          </a:xfrm>
        </p:grpSpPr>
        <p:sp>
          <p:nvSpPr>
            <p:cNvPr id="182" name="Google Shape;182;p20"/>
            <p:cNvSpPr/>
            <p:nvPr/>
          </p:nvSpPr>
          <p:spPr>
            <a:xfrm rot="10800000">
              <a:off x="7584956" y="2383749"/>
              <a:ext cx="1863719" cy="3121626"/>
            </a:xfrm>
            <a:custGeom>
              <a:avLst/>
              <a:gdLst/>
              <a:ahLst/>
              <a:cxnLst/>
              <a:rect l="l" t="t" r="r" b="b"/>
              <a:pathLst>
                <a:path w="82066" h="137456" extrusionOk="0">
                  <a:moveTo>
                    <a:pt x="1" y="1"/>
                  </a:moveTo>
                  <a:lnTo>
                    <a:pt x="1" y="136817"/>
                  </a:lnTo>
                  <a:cubicBezTo>
                    <a:pt x="3430" y="137143"/>
                    <a:pt x="6983" y="137456"/>
                    <a:pt x="10493" y="137456"/>
                  </a:cubicBezTo>
                  <a:cubicBezTo>
                    <a:pt x="16232" y="137456"/>
                    <a:pt x="21856" y="136621"/>
                    <a:pt x="26640" y="133644"/>
                  </a:cubicBezTo>
                  <a:cubicBezTo>
                    <a:pt x="33641" y="129257"/>
                    <a:pt x="37467" y="121062"/>
                    <a:pt x="38793" y="112922"/>
                  </a:cubicBezTo>
                  <a:cubicBezTo>
                    <a:pt x="40118" y="104765"/>
                    <a:pt x="39353" y="96420"/>
                    <a:pt x="39241" y="88188"/>
                  </a:cubicBezTo>
                  <a:cubicBezTo>
                    <a:pt x="39110" y="79936"/>
                    <a:pt x="39745" y="71368"/>
                    <a:pt x="43591" y="64069"/>
                  </a:cubicBezTo>
                  <a:cubicBezTo>
                    <a:pt x="51804" y="48481"/>
                    <a:pt x="72619" y="42022"/>
                    <a:pt x="79022" y="25613"/>
                  </a:cubicBezTo>
                  <a:cubicBezTo>
                    <a:pt x="82065" y="17754"/>
                    <a:pt x="81188" y="8943"/>
                    <a:pt x="79452" y="67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10800000">
              <a:off x="8084596" y="2812809"/>
              <a:ext cx="1688129" cy="2827216"/>
            </a:xfrm>
            <a:custGeom>
              <a:avLst/>
              <a:gdLst/>
              <a:ahLst/>
              <a:cxnLst/>
              <a:rect l="l" t="t" r="r" b="b"/>
              <a:pathLst>
                <a:path w="73365" h="122869" extrusionOk="0">
                  <a:moveTo>
                    <a:pt x="0" y="0"/>
                  </a:moveTo>
                  <a:lnTo>
                    <a:pt x="0" y="122293"/>
                  </a:lnTo>
                  <a:cubicBezTo>
                    <a:pt x="3084" y="122585"/>
                    <a:pt x="6279" y="122869"/>
                    <a:pt x="9434" y="122869"/>
                  </a:cubicBezTo>
                  <a:cubicBezTo>
                    <a:pt x="14549" y="122869"/>
                    <a:pt x="19560" y="122123"/>
                    <a:pt x="23820" y="119456"/>
                  </a:cubicBezTo>
                  <a:cubicBezTo>
                    <a:pt x="30074" y="115554"/>
                    <a:pt x="33490" y="108218"/>
                    <a:pt x="34685" y="100937"/>
                  </a:cubicBezTo>
                  <a:cubicBezTo>
                    <a:pt x="35861" y="93657"/>
                    <a:pt x="35170" y="86208"/>
                    <a:pt x="35077" y="78834"/>
                  </a:cubicBezTo>
                  <a:cubicBezTo>
                    <a:pt x="34965" y="71461"/>
                    <a:pt x="35525" y="63807"/>
                    <a:pt x="38979" y="57273"/>
                  </a:cubicBezTo>
                  <a:cubicBezTo>
                    <a:pt x="46296" y="43347"/>
                    <a:pt x="64927" y="37578"/>
                    <a:pt x="70639" y="22905"/>
                  </a:cubicBezTo>
                  <a:cubicBezTo>
                    <a:pt x="73365" y="15886"/>
                    <a:pt x="72581" y="7990"/>
                    <a:pt x="71031" y="61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flipH="1">
              <a:off x="8084533" y="-235450"/>
              <a:ext cx="1364142" cy="2284862"/>
            </a:xfrm>
            <a:custGeom>
              <a:avLst/>
              <a:gdLst/>
              <a:ahLst/>
              <a:cxnLst/>
              <a:rect l="l" t="t" r="r" b="b"/>
              <a:pathLst>
                <a:path w="82066" h="137456" extrusionOk="0">
                  <a:moveTo>
                    <a:pt x="1" y="1"/>
                  </a:moveTo>
                  <a:lnTo>
                    <a:pt x="1" y="136817"/>
                  </a:lnTo>
                  <a:cubicBezTo>
                    <a:pt x="3430" y="137143"/>
                    <a:pt x="6983" y="137456"/>
                    <a:pt x="10493" y="137456"/>
                  </a:cubicBezTo>
                  <a:cubicBezTo>
                    <a:pt x="16232" y="137456"/>
                    <a:pt x="21856" y="136621"/>
                    <a:pt x="26640" y="133644"/>
                  </a:cubicBezTo>
                  <a:cubicBezTo>
                    <a:pt x="33641" y="129257"/>
                    <a:pt x="37467" y="121062"/>
                    <a:pt x="38793" y="112922"/>
                  </a:cubicBezTo>
                  <a:cubicBezTo>
                    <a:pt x="40118" y="104765"/>
                    <a:pt x="39353" y="96420"/>
                    <a:pt x="39241" y="88188"/>
                  </a:cubicBezTo>
                  <a:cubicBezTo>
                    <a:pt x="39110" y="79936"/>
                    <a:pt x="39745" y="71368"/>
                    <a:pt x="43591" y="64069"/>
                  </a:cubicBezTo>
                  <a:cubicBezTo>
                    <a:pt x="51804" y="48481"/>
                    <a:pt x="72619" y="42022"/>
                    <a:pt x="79022" y="25613"/>
                  </a:cubicBezTo>
                  <a:cubicBezTo>
                    <a:pt x="82065" y="17754"/>
                    <a:pt x="81188" y="8943"/>
                    <a:pt x="79452" y="67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0"/>
          <p:cNvSpPr txBox="1">
            <a:spLocks noGrp="1"/>
          </p:cNvSpPr>
          <p:nvPr>
            <p:ph type="subTitle" idx="1"/>
          </p:nvPr>
        </p:nvSpPr>
        <p:spPr>
          <a:xfrm>
            <a:off x="851492" y="2372975"/>
            <a:ext cx="21390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86" name="Google Shape;186;p20"/>
          <p:cNvSpPr txBox="1">
            <a:spLocks noGrp="1"/>
          </p:cNvSpPr>
          <p:nvPr>
            <p:ph type="subTitle" idx="2"/>
          </p:nvPr>
        </p:nvSpPr>
        <p:spPr>
          <a:xfrm>
            <a:off x="851492" y="2894474"/>
            <a:ext cx="21390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7" name="Google Shape;187;p20"/>
          <p:cNvSpPr txBox="1">
            <a:spLocks noGrp="1"/>
          </p:cNvSpPr>
          <p:nvPr>
            <p:ph type="subTitle" idx="3"/>
          </p:nvPr>
        </p:nvSpPr>
        <p:spPr>
          <a:xfrm>
            <a:off x="3502500" y="2372975"/>
            <a:ext cx="21390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88" name="Google Shape;188;p20"/>
          <p:cNvSpPr txBox="1">
            <a:spLocks noGrp="1"/>
          </p:cNvSpPr>
          <p:nvPr>
            <p:ph type="subTitle" idx="4"/>
          </p:nvPr>
        </p:nvSpPr>
        <p:spPr>
          <a:xfrm>
            <a:off x="3502500" y="2894474"/>
            <a:ext cx="21390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9" name="Google Shape;189;p20"/>
          <p:cNvSpPr txBox="1">
            <a:spLocks noGrp="1"/>
          </p:cNvSpPr>
          <p:nvPr>
            <p:ph type="subTitle" idx="5"/>
          </p:nvPr>
        </p:nvSpPr>
        <p:spPr>
          <a:xfrm>
            <a:off x="6153508" y="2372975"/>
            <a:ext cx="21390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90" name="Google Shape;190;p20"/>
          <p:cNvSpPr txBox="1">
            <a:spLocks noGrp="1"/>
          </p:cNvSpPr>
          <p:nvPr>
            <p:ph type="subTitle" idx="6"/>
          </p:nvPr>
        </p:nvSpPr>
        <p:spPr>
          <a:xfrm>
            <a:off x="6153508" y="2894474"/>
            <a:ext cx="21390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91" name="Google Shape;191;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cxnSp>
        <p:nvCxnSpPr>
          <p:cNvPr id="192" name="Google Shape;192;p20"/>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193" name="Google Shape;193;p20"/>
          <p:cNvSpPr txBox="1">
            <a:spLocks noGrp="1"/>
          </p:cNvSpPr>
          <p:nvPr>
            <p:ph type="subTitle" idx="7"/>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194" name="Google Shape;194;p20"/>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14800" y="1663350"/>
            <a:ext cx="4226100" cy="15120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5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9" name="Google Shape;19;p3"/>
          <p:cNvSpPr txBox="1">
            <a:spLocks noGrp="1"/>
          </p:cNvSpPr>
          <p:nvPr>
            <p:ph type="title" idx="2" hasCustomPrompt="1"/>
          </p:nvPr>
        </p:nvSpPr>
        <p:spPr>
          <a:xfrm>
            <a:off x="714800" y="464178"/>
            <a:ext cx="2095800" cy="92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8500">
                <a:solidFill>
                  <a:schemeClr val="accen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0" name="Google Shape;20;p3"/>
          <p:cNvSpPr txBox="1">
            <a:spLocks noGrp="1"/>
          </p:cNvSpPr>
          <p:nvPr>
            <p:ph type="subTitle" idx="1"/>
          </p:nvPr>
        </p:nvSpPr>
        <p:spPr>
          <a:xfrm>
            <a:off x="714800" y="3495800"/>
            <a:ext cx="3045300" cy="69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21" name="Google Shape;21;p3"/>
          <p:cNvSpPr/>
          <p:nvPr/>
        </p:nvSpPr>
        <p:spPr>
          <a:xfrm rot="-5400000" flipH="1">
            <a:off x="5904273" y="1007019"/>
            <a:ext cx="5739186" cy="3129463"/>
          </a:xfrm>
          <a:custGeom>
            <a:avLst/>
            <a:gdLst/>
            <a:ahLst/>
            <a:cxnLst/>
            <a:rect l="l" t="t" r="r" b="b"/>
            <a:pathLst>
              <a:path w="168132" h="91679" extrusionOk="0">
                <a:moveTo>
                  <a:pt x="58393" y="0"/>
                </a:moveTo>
                <a:cubicBezTo>
                  <a:pt x="53628" y="0"/>
                  <a:pt x="48767" y="708"/>
                  <a:pt x="43948" y="2148"/>
                </a:cubicBezTo>
                <a:cubicBezTo>
                  <a:pt x="25965" y="7503"/>
                  <a:pt x="9531" y="18700"/>
                  <a:pt x="1" y="34366"/>
                </a:cubicBezTo>
                <a:lnTo>
                  <a:pt x="1" y="91679"/>
                </a:lnTo>
                <a:lnTo>
                  <a:pt x="168132" y="91679"/>
                </a:lnTo>
                <a:lnTo>
                  <a:pt x="168132" y="54636"/>
                </a:lnTo>
                <a:cubicBezTo>
                  <a:pt x="165078" y="47083"/>
                  <a:pt x="162039" y="38674"/>
                  <a:pt x="155695" y="32980"/>
                </a:cubicBezTo>
                <a:cubicBezTo>
                  <a:pt x="151642" y="29345"/>
                  <a:pt x="147121" y="28121"/>
                  <a:pt x="142401" y="28121"/>
                </a:cubicBezTo>
                <a:cubicBezTo>
                  <a:pt x="137483" y="28121"/>
                  <a:pt x="132348" y="29450"/>
                  <a:pt x="127297" y="30767"/>
                </a:cubicBezTo>
                <a:cubicBezTo>
                  <a:pt x="123205" y="31835"/>
                  <a:pt x="119661" y="32820"/>
                  <a:pt x="116174" y="32820"/>
                </a:cubicBezTo>
                <a:cubicBezTo>
                  <a:pt x="113062" y="32820"/>
                  <a:pt x="109997" y="32035"/>
                  <a:pt x="106630" y="29823"/>
                </a:cubicBezTo>
                <a:cubicBezTo>
                  <a:pt x="101201" y="26267"/>
                  <a:pt x="97247" y="20986"/>
                  <a:pt x="93190" y="16133"/>
                </a:cubicBezTo>
                <a:cubicBezTo>
                  <a:pt x="84341" y="5555"/>
                  <a:pt x="71742" y="0"/>
                  <a:pt x="58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3"/>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23" name="Google Shape;23;p3"/>
          <p:cNvSpPr txBox="1">
            <a:spLocks noGrp="1"/>
          </p:cNvSpPr>
          <p:nvPr>
            <p:ph type="subTitle" idx="3"/>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24" name="Google Shape;24;p3"/>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3_1_4">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97" name="Google Shape;197;p21"/>
          <p:cNvSpPr txBox="1">
            <a:spLocks noGrp="1"/>
          </p:cNvSpPr>
          <p:nvPr>
            <p:ph type="subTitle" idx="1"/>
          </p:nvPr>
        </p:nvSpPr>
        <p:spPr>
          <a:xfrm>
            <a:off x="1848321" y="1521475"/>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198" name="Google Shape;198;p21"/>
          <p:cNvSpPr txBox="1">
            <a:spLocks noGrp="1"/>
          </p:cNvSpPr>
          <p:nvPr>
            <p:ph type="subTitle" idx="2"/>
          </p:nvPr>
        </p:nvSpPr>
        <p:spPr>
          <a:xfrm>
            <a:off x="1848321" y="1962286"/>
            <a:ext cx="25794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99" name="Google Shape;199;p21"/>
          <p:cNvSpPr txBox="1">
            <a:spLocks noGrp="1"/>
          </p:cNvSpPr>
          <p:nvPr>
            <p:ph type="subTitle" idx="3"/>
          </p:nvPr>
        </p:nvSpPr>
        <p:spPr>
          <a:xfrm>
            <a:off x="1848321" y="2877310"/>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00" name="Google Shape;200;p21"/>
          <p:cNvSpPr txBox="1">
            <a:spLocks noGrp="1"/>
          </p:cNvSpPr>
          <p:nvPr>
            <p:ph type="subTitle" idx="4"/>
          </p:nvPr>
        </p:nvSpPr>
        <p:spPr>
          <a:xfrm>
            <a:off x="1848321" y="3318123"/>
            <a:ext cx="25794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01" name="Google Shape;201;p21"/>
          <p:cNvSpPr txBox="1">
            <a:spLocks noGrp="1"/>
          </p:cNvSpPr>
          <p:nvPr>
            <p:ph type="title" idx="5" hasCustomPrompt="1"/>
          </p:nvPr>
        </p:nvSpPr>
        <p:spPr>
          <a:xfrm>
            <a:off x="827819" y="1791000"/>
            <a:ext cx="893700" cy="527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600">
                <a:solidFill>
                  <a:schemeClr val="accent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02" name="Google Shape;202;p21"/>
          <p:cNvSpPr txBox="1">
            <a:spLocks noGrp="1"/>
          </p:cNvSpPr>
          <p:nvPr>
            <p:ph type="title" idx="6" hasCustomPrompt="1"/>
          </p:nvPr>
        </p:nvSpPr>
        <p:spPr>
          <a:xfrm>
            <a:off x="827819" y="3146827"/>
            <a:ext cx="893700" cy="527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600">
                <a:solidFill>
                  <a:schemeClr val="accent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03" name="Google Shape;203;p21"/>
          <p:cNvSpPr txBox="1">
            <a:spLocks noGrp="1"/>
          </p:cNvSpPr>
          <p:nvPr>
            <p:ph type="subTitle" idx="7"/>
          </p:nvPr>
        </p:nvSpPr>
        <p:spPr>
          <a:xfrm>
            <a:off x="5741400" y="1521475"/>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04" name="Google Shape;204;p21"/>
          <p:cNvSpPr txBox="1">
            <a:spLocks noGrp="1"/>
          </p:cNvSpPr>
          <p:nvPr>
            <p:ph type="subTitle" idx="8"/>
          </p:nvPr>
        </p:nvSpPr>
        <p:spPr>
          <a:xfrm>
            <a:off x="5741400" y="1962286"/>
            <a:ext cx="25794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05" name="Google Shape;205;p21"/>
          <p:cNvSpPr txBox="1">
            <a:spLocks noGrp="1"/>
          </p:cNvSpPr>
          <p:nvPr>
            <p:ph type="subTitle" idx="9"/>
          </p:nvPr>
        </p:nvSpPr>
        <p:spPr>
          <a:xfrm>
            <a:off x="5741400" y="2877310"/>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06" name="Google Shape;206;p21"/>
          <p:cNvSpPr txBox="1">
            <a:spLocks noGrp="1"/>
          </p:cNvSpPr>
          <p:nvPr>
            <p:ph type="subTitle" idx="13"/>
          </p:nvPr>
        </p:nvSpPr>
        <p:spPr>
          <a:xfrm>
            <a:off x="5741400" y="3318123"/>
            <a:ext cx="2579400" cy="699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07" name="Google Shape;207;p21"/>
          <p:cNvSpPr txBox="1">
            <a:spLocks noGrp="1"/>
          </p:cNvSpPr>
          <p:nvPr>
            <p:ph type="title" idx="14" hasCustomPrompt="1"/>
          </p:nvPr>
        </p:nvSpPr>
        <p:spPr>
          <a:xfrm>
            <a:off x="4720898" y="1791000"/>
            <a:ext cx="893700" cy="527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600">
                <a:solidFill>
                  <a:schemeClr val="accent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08" name="Google Shape;208;p21"/>
          <p:cNvSpPr txBox="1">
            <a:spLocks noGrp="1"/>
          </p:cNvSpPr>
          <p:nvPr>
            <p:ph type="title" idx="15" hasCustomPrompt="1"/>
          </p:nvPr>
        </p:nvSpPr>
        <p:spPr>
          <a:xfrm>
            <a:off x="4720898" y="3146827"/>
            <a:ext cx="893700" cy="527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600">
                <a:solidFill>
                  <a:schemeClr val="accent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cxnSp>
        <p:nvCxnSpPr>
          <p:cNvPr id="209" name="Google Shape;209;p21"/>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210" name="Google Shape;210;p21"/>
          <p:cNvSpPr txBox="1">
            <a:spLocks noGrp="1"/>
          </p:cNvSpPr>
          <p:nvPr>
            <p:ph type="subTitle" idx="16"/>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211" name="Google Shape;211;p21"/>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2" name="Google Shape;212;p21"/>
          <p:cNvGrpSpPr/>
          <p:nvPr/>
        </p:nvGrpSpPr>
        <p:grpSpPr>
          <a:xfrm>
            <a:off x="7593750" y="-224752"/>
            <a:ext cx="2945977" cy="5363376"/>
            <a:chOff x="7517550" y="-224752"/>
            <a:chExt cx="2945977" cy="5363376"/>
          </a:xfrm>
        </p:grpSpPr>
        <p:sp>
          <p:nvSpPr>
            <p:cNvPr id="213" name="Google Shape;213;p21"/>
            <p:cNvSpPr/>
            <p:nvPr/>
          </p:nvSpPr>
          <p:spPr>
            <a:xfrm rot="-5400000" flipH="1">
              <a:off x="6042150" y="1403047"/>
              <a:ext cx="5210976" cy="2260177"/>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rot="-5400000" flipH="1">
              <a:off x="6727950" y="1250647"/>
              <a:ext cx="5210976" cy="2260177"/>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3_1_4_2_1_1_1">
    <p:spTree>
      <p:nvGrpSpPr>
        <p:cNvPr id="1" name="Shape 215"/>
        <p:cNvGrpSpPr/>
        <p:nvPr/>
      </p:nvGrpSpPr>
      <p:grpSpPr>
        <a:xfrm>
          <a:off x="0" y="0"/>
          <a:ext cx="0" cy="0"/>
          <a:chOff x="0" y="0"/>
          <a:chExt cx="0" cy="0"/>
        </a:xfrm>
      </p:grpSpPr>
      <p:grpSp>
        <p:nvGrpSpPr>
          <p:cNvPr id="216" name="Google Shape;216;p22"/>
          <p:cNvGrpSpPr/>
          <p:nvPr/>
        </p:nvGrpSpPr>
        <p:grpSpPr>
          <a:xfrm>
            <a:off x="6801784" y="-1089691"/>
            <a:ext cx="3249625" cy="3226685"/>
            <a:chOff x="6801784" y="-1089691"/>
            <a:chExt cx="3249625" cy="3226685"/>
          </a:xfrm>
        </p:grpSpPr>
        <p:sp>
          <p:nvSpPr>
            <p:cNvPr id="217" name="Google Shape;217;p22"/>
            <p:cNvSpPr/>
            <p:nvPr/>
          </p:nvSpPr>
          <p:spPr>
            <a:xfrm rot="10800000" flipH="1">
              <a:off x="6801784" y="-1089691"/>
              <a:ext cx="3249625" cy="3226685"/>
            </a:xfrm>
            <a:custGeom>
              <a:avLst/>
              <a:gdLst/>
              <a:ahLst/>
              <a:cxnLst/>
              <a:rect l="l" t="t" r="r" b="b"/>
              <a:pathLst>
                <a:path w="96328" h="95648" extrusionOk="0">
                  <a:moveTo>
                    <a:pt x="88893" y="1"/>
                  </a:moveTo>
                  <a:cubicBezTo>
                    <a:pt x="78510" y="1"/>
                    <a:pt x="68097" y="5363"/>
                    <a:pt x="62501" y="14181"/>
                  </a:cubicBezTo>
                  <a:cubicBezTo>
                    <a:pt x="57815" y="21536"/>
                    <a:pt x="56546" y="30422"/>
                    <a:pt x="51767" y="37721"/>
                  </a:cubicBezTo>
                  <a:cubicBezTo>
                    <a:pt x="44748" y="48399"/>
                    <a:pt x="30915" y="45972"/>
                    <a:pt x="20013" y="47671"/>
                  </a:cubicBezTo>
                  <a:cubicBezTo>
                    <a:pt x="2782" y="50359"/>
                    <a:pt x="1" y="69811"/>
                    <a:pt x="4836" y="83681"/>
                  </a:cubicBezTo>
                  <a:cubicBezTo>
                    <a:pt x="6591" y="88703"/>
                    <a:pt x="10007" y="93239"/>
                    <a:pt x="14748" y="95647"/>
                  </a:cubicBezTo>
                  <a:lnTo>
                    <a:pt x="96327" y="95647"/>
                  </a:lnTo>
                  <a:lnTo>
                    <a:pt x="96122" y="908"/>
                  </a:lnTo>
                  <a:cubicBezTo>
                    <a:pt x="93755" y="295"/>
                    <a:pt x="91325" y="1"/>
                    <a:pt x="88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rot="10800000" flipH="1">
              <a:off x="7591520" y="-604700"/>
              <a:ext cx="1763284" cy="1750837"/>
            </a:xfrm>
            <a:custGeom>
              <a:avLst/>
              <a:gdLst/>
              <a:ahLst/>
              <a:cxnLst/>
              <a:rect l="l" t="t" r="r" b="b"/>
              <a:pathLst>
                <a:path w="96328" h="95648" extrusionOk="0">
                  <a:moveTo>
                    <a:pt x="88893" y="1"/>
                  </a:moveTo>
                  <a:cubicBezTo>
                    <a:pt x="78510" y="1"/>
                    <a:pt x="68097" y="5363"/>
                    <a:pt x="62501" y="14181"/>
                  </a:cubicBezTo>
                  <a:cubicBezTo>
                    <a:pt x="57815" y="21536"/>
                    <a:pt x="56546" y="30422"/>
                    <a:pt x="51767" y="37721"/>
                  </a:cubicBezTo>
                  <a:cubicBezTo>
                    <a:pt x="44748" y="48399"/>
                    <a:pt x="30915" y="45972"/>
                    <a:pt x="20013" y="47671"/>
                  </a:cubicBezTo>
                  <a:cubicBezTo>
                    <a:pt x="2782" y="50359"/>
                    <a:pt x="1" y="69811"/>
                    <a:pt x="4836" y="83681"/>
                  </a:cubicBezTo>
                  <a:cubicBezTo>
                    <a:pt x="6591" y="88703"/>
                    <a:pt x="10007" y="93239"/>
                    <a:pt x="14748" y="95647"/>
                  </a:cubicBezTo>
                  <a:lnTo>
                    <a:pt x="96327" y="95647"/>
                  </a:lnTo>
                  <a:lnTo>
                    <a:pt x="96122" y="908"/>
                  </a:lnTo>
                  <a:cubicBezTo>
                    <a:pt x="93755" y="295"/>
                    <a:pt x="91325" y="1"/>
                    <a:pt x="888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2"/>
          <p:cNvSpPr/>
          <p:nvPr/>
        </p:nvSpPr>
        <p:spPr>
          <a:xfrm flipH="1">
            <a:off x="-210805" y="3997363"/>
            <a:ext cx="1763284" cy="1750837"/>
          </a:xfrm>
          <a:custGeom>
            <a:avLst/>
            <a:gdLst/>
            <a:ahLst/>
            <a:cxnLst/>
            <a:rect l="l" t="t" r="r" b="b"/>
            <a:pathLst>
              <a:path w="96328" h="95648" extrusionOk="0">
                <a:moveTo>
                  <a:pt x="88893" y="1"/>
                </a:moveTo>
                <a:cubicBezTo>
                  <a:pt x="78510" y="1"/>
                  <a:pt x="68097" y="5363"/>
                  <a:pt x="62501" y="14181"/>
                </a:cubicBezTo>
                <a:cubicBezTo>
                  <a:pt x="57815" y="21536"/>
                  <a:pt x="56546" y="30422"/>
                  <a:pt x="51767" y="37721"/>
                </a:cubicBezTo>
                <a:cubicBezTo>
                  <a:pt x="44748" y="48399"/>
                  <a:pt x="30915" y="45972"/>
                  <a:pt x="20013" y="47671"/>
                </a:cubicBezTo>
                <a:cubicBezTo>
                  <a:pt x="2782" y="50359"/>
                  <a:pt x="1" y="69811"/>
                  <a:pt x="4836" y="83681"/>
                </a:cubicBezTo>
                <a:cubicBezTo>
                  <a:pt x="6591" y="88703"/>
                  <a:pt x="10007" y="93239"/>
                  <a:pt x="14748" y="95647"/>
                </a:cubicBezTo>
                <a:lnTo>
                  <a:pt x="96327" y="95647"/>
                </a:lnTo>
                <a:lnTo>
                  <a:pt x="96122" y="908"/>
                </a:lnTo>
                <a:cubicBezTo>
                  <a:pt x="93755" y="295"/>
                  <a:pt x="91325" y="1"/>
                  <a:pt x="88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txBox="1">
            <a:spLocks noGrp="1"/>
          </p:cNvSpPr>
          <p:nvPr>
            <p:ph type="subTitle" idx="1"/>
          </p:nvPr>
        </p:nvSpPr>
        <p:spPr>
          <a:xfrm>
            <a:off x="823852" y="2372975"/>
            <a:ext cx="1707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21" name="Google Shape;221;p22"/>
          <p:cNvSpPr txBox="1">
            <a:spLocks noGrp="1"/>
          </p:cNvSpPr>
          <p:nvPr>
            <p:ph type="subTitle" idx="2"/>
          </p:nvPr>
        </p:nvSpPr>
        <p:spPr>
          <a:xfrm>
            <a:off x="823852" y="2894475"/>
            <a:ext cx="17079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22" name="Google Shape;222;p22"/>
          <p:cNvSpPr txBox="1">
            <a:spLocks noGrp="1"/>
          </p:cNvSpPr>
          <p:nvPr>
            <p:ph type="subTitle" idx="3"/>
          </p:nvPr>
        </p:nvSpPr>
        <p:spPr>
          <a:xfrm>
            <a:off x="2753316" y="2372975"/>
            <a:ext cx="1707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23" name="Google Shape;223;p22"/>
          <p:cNvSpPr txBox="1">
            <a:spLocks noGrp="1"/>
          </p:cNvSpPr>
          <p:nvPr>
            <p:ph type="subTitle" idx="4"/>
          </p:nvPr>
        </p:nvSpPr>
        <p:spPr>
          <a:xfrm>
            <a:off x="2753317" y="2894475"/>
            <a:ext cx="17079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24" name="Google Shape;224;p22"/>
          <p:cNvSpPr txBox="1">
            <a:spLocks noGrp="1"/>
          </p:cNvSpPr>
          <p:nvPr>
            <p:ph type="subTitle" idx="5"/>
          </p:nvPr>
        </p:nvSpPr>
        <p:spPr>
          <a:xfrm>
            <a:off x="4682781" y="2372975"/>
            <a:ext cx="1707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25" name="Google Shape;225;p22"/>
          <p:cNvSpPr txBox="1">
            <a:spLocks noGrp="1"/>
          </p:cNvSpPr>
          <p:nvPr>
            <p:ph type="subTitle" idx="6"/>
          </p:nvPr>
        </p:nvSpPr>
        <p:spPr>
          <a:xfrm>
            <a:off x="4682783" y="2894475"/>
            <a:ext cx="17079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26" name="Google Shape;226;p2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227" name="Google Shape;227;p22"/>
          <p:cNvSpPr txBox="1">
            <a:spLocks noGrp="1"/>
          </p:cNvSpPr>
          <p:nvPr>
            <p:ph type="subTitle" idx="7"/>
          </p:nvPr>
        </p:nvSpPr>
        <p:spPr>
          <a:xfrm>
            <a:off x="6612245" y="2372975"/>
            <a:ext cx="1707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28" name="Google Shape;228;p22"/>
          <p:cNvSpPr txBox="1">
            <a:spLocks noGrp="1"/>
          </p:cNvSpPr>
          <p:nvPr>
            <p:ph type="subTitle" idx="8"/>
          </p:nvPr>
        </p:nvSpPr>
        <p:spPr>
          <a:xfrm>
            <a:off x="6612248" y="2894475"/>
            <a:ext cx="17079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cxnSp>
        <p:nvCxnSpPr>
          <p:cNvPr id="229" name="Google Shape;229;p22"/>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230" name="Google Shape;230;p22"/>
          <p:cNvSpPr txBox="1">
            <a:spLocks noGrp="1"/>
          </p:cNvSpPr>
          <p:nvPr>
            <p:ph type="subTitle" idx="9"/>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231" name="Google Shape;231;p22"/>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32"/>
        <p:cNvGrpSpPr/>
        <p:nvPr/>
      </p:nvGrpSpPr>
      <p:grpSpPr>
        <a:xfrm>
          <a:off x="0" y="0"/>
          <a:ext cx="0" cy="0"/>
          <a:chOff x="0" y="0"/>
          <a:chExt cx="0" cy="0"/>
        </a:xfrm>
      </p:grpSpPr>
      <p:sp>
        <p:nvSpPr>
          <p:cNvPr id="233" name="Google Shape;233;p23"/>
          <p:cNvSpPr txBox="1">
            <a:spLocks noGrp="1"/>
          </p:cNvSpPr>
          <p:nvPr>
            <p:ph type="subTitle" idx="1"/>
          </p:nvPr>
        </p:nvSpPr>
        <p:spPr>
          <a:xfrm>
            <a:off x="885175" y="290108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34" name="Google Shape;234;p23"/>
          <p:cNvSpPr txBox="1">
            <a:spLocks noGrp="1"/>
          </p:cNvSpPr>
          <p:nvPr>
            <p:ph type="subTitle" idx="2"/>
          </p:nvPr>
        </p:nvSpPr>
        <p:spPr>
          <a:xfrm>
            <a:off x="885175" y="3444008"/>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5" name="Google Shape;235;p23"/>
          <p:cNvSpPr txBox="1">
            <a:spLocks noGrp="1"/>
          </p:cNvSpPr>
          <p:nvPr>
            <p:ph type="subTitle" idx="3"/>
          </p:nvPr>
        </p:nvSpPr>
        <p:spPr>
          <a:xfrm>
            <a:off x="3536543" y="290108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36" name="Google Shape;236;p23"/>
          <p:cNvSpPr txBox="1">
            <a:spLocks noGrp="1"/>
          </p:cNvSpPr>
          <p:nvPr>
            <p:ph type="subTitle" idx="4"/>
          </p:nvPr>
        </p:nvSpPr>
        <p:spPr>
          <a:xfrm>
            <a:off x="3536557" y="3444008"/>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7" name="Google Shape;237;p23"/>
          <p:cNvSpPr txBox="1">
            <a:spLocks noGrp="1"/>
          </p:cNvSpPr>
          <p:nvPr>
            <p:ph type="subTitle" idx="5"/>
          </p:nvPr>
        </p:nvSpPr>
        <p:spPr>
          <a:xfrm>
            <a:off x="6187925" y="2901083"/>
            <a:ext cx="20709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38" name="Google Shape;238;p23"/>
          <p:cNvSpPr txBox="1">
            <a:spLocks noGrp="1"/>
          </p:cNvSpPr>
          <p:nvPr>
            <p:ph type="subTitle" idx="6"/>
          </p:nvPr>
        </p:nvSpPr>
        <p:spPr>
          <a:xfrm>
            <a:off x="6187925" y="3444008"/>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9" name="Google Shape;239;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240" name="Google Shape;240;p23"/>
          <p:cNvSpPr txBox="1">
            <a:spLocks noGrp="1"/>
          </p:cNvSpPr>
          <p:nvPr>
            <p:ph type="subTitle" idx="7"/>
          </p:nvPr>
        </p:nvSpPr>
        <p:spPr>
          <a:xfrm>
            <a:off x="885175" y="1441664"/>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41" name="Google Shape;241;p23"/>
          <p:cNvSpPr txBox="1">
            <a:spLocks noGrp="1"/>
          </p:cNvSpPr>
          <p:nvPr>
            <p:ph type="subTitle" idx="8"/>
          </p:nvPr>
        </p:nvSpPr>
        <p:spPr>
          <a:xfrm>
            <a:off x="885175" y="1984588"/>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2" name="Google Shape;242;p23"/>
          <p:cNvSpPr txBox="1">
            <a:spLocks noGrp="1"/>
          </p:cNvSpPr>
          <p:nvPr>
            <p:ph type="subTitle" idx="9"/>
          </p:nvPr>
        </p:nvSpPr>
        <p:spPr>
          <a:xfrm>
            <a:off x="3536543" y="1441664"/>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43" name="Google Shape;243;p23"/>
          <p:cNvSpPr txBox="1">
            <a:spLocks noGrp="1"/>
          </p:cNvSpPr>
          <p:nvPr>
            <p:ph type="subTitle" idx="13"/>
          </p:nvPr>
        </p:nvSpPr>
        <p:spPr>
          <a:xfrm>
            <a:off x="3536557" y="1984588"/>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4" name="Google Shape;244;p23"/>
          <p:cNvSpPr txBox="1">
            <a:spLocks noGrp="1"/>
          </p:cNvSpPr>
          <p:nvPr>
            <p:ph type="subTitle" idx="14"/>
          </p:nvPr>
        </p:nvSpPr>
        <p:spPr>
          <a:xfrm>
            <a:off x="6187925" y="1441664"/>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245" name="Google Shape;245;p23"/>
          <p:cNvSpPr txBox="1">
            <a:spLocks noGrp="1"/>
          </p:cNvSpPr>
          <p:nvPr>
            <p:ph type="subTitle" idx="15"/>
          </p:nvPr>
        </p:nvSpPr>
        <p:spPr>
          <a:xfrm>
            <a:off x="6187925" y="1984588"/>
            <a:ext cx="2070900" cy="6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cxnSp>
        <p:nvCxnSpPr>
          <p:cNvPr id="246" name="Google Shape;246;p23"/>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247" name="Google Shape;247;p23"/>
          <p:cNvSpPr txBox="1">
            <a:spLocks noGrp="1"/>
          </p:cNvSpPr>
          <p:nvPr>
            <p:ph type="subTitle" idx="16"/>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248" name="Google Shape;248;p23"/>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49" name="Google Shape;249;p23"/>
          <p:cNvGrpSpPr/>
          <p:nvPr/>
        </p:nvGrpSpPr>
        <p:grpSpPr>
          <a:xfrm>
            <a:off x="7553229" y="-133200"/>
            <a:ext cx="1989871" cy="2993360"/>
            <a:chOff x="7553229" y="-133200"/>
            <a:chExt cx="1989871" cy="2993360"/>
          </a:xfrm>
        </p:grpSpPr>
        <p:sp>
          <p:nvSpPr>
            <p:cNvPr id="250" name="Google Shape;250;p23"/>
            <p:cNvSpPr/>
            <p:nvPr/>
          </p:nvSpPr>
          <p:spPr>
            <a:xfrm flipH="1">
              <a:off x="7553229" y="-57000"/>
              <a:ext cx="1741646" cy="2917160"/>
            </a:xfrm>
            <a:custGeom>
              <a:avLst/>
              <a:gdLst/>
              <a:ahLst/>
              <a:cxnLst/>
              <a:rect l="l" t="t" r="r" b="b"/>
              <a:pathLst>
                <a:path w="82066" h="137456" extrusionOk="0">
                  <a:moveTo>
                    <a:pt x="1" y="1"/>
                  </a:moveTo>
                  <a:lnTo>
                    <a:pt x="1" y="136817"/>
                  </a:lnTo>
                  <a:cubicBezTo>
                    <a:pt x="3430" y="137143"/>
                    <a:pt x="6983" y="137456"/>
                    <a:pt x="10493" y="137456"/>
                  </a:cubicBezTo>
                  <a:cubicBezTo>
                    <a:pt x="16232" y="137456"/>
                    <a:pt x="21856" y="136621"/>
                    <a:pt x="26640" y="133644"/>
                  </a:cubicBezTo>
                  <a:cubicBezTo>
                    <a:pt x="33641" y="129257"/>
                    <a:pt x="37467" y="121062"/>
                    <a:pt x="38793" y="112922"/>
                  </a:cubicBezTo>
                  <a:cubicBezTo>
                    <a:pt x="40118" y="104765"/>
                    <a:pt x="39353" y="96420"/>
                    <a:pt x="39241" y="88188"/>
                  </a:cubicBezTo>
                  <a:cubicBezTo>
                    <a:pt x="39110" y="79936"/>
                    <a:pt x="39745" y="71368"/>
                    <a:pt x="43591" y="64069"/>
                  </a:cubicBezTo>
                  <a:cubicBezTo>
                    <a:pt x="51804" y="48481"/>
                    <a:pt x="72619" y="42022"/>
                    <a:pt x="79022" y="25613"/>
                  </a:cubicBezTo>
                  <a:cubicBezTo>
                    <a:pt x="82065" y="17754"/>
                    <a:pt x="81188" y="8943"/>
                    <a:pt x="79452" y="67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8012890" y="-133200"/>
              <a:ext cx="1530210" cy="2562740"/>
            </a:xfrm>
            <a:custGeom>
              <a:avLst/>
              <a:gdLst/>
              <a:ahLst/>
              <a:cxnLst/>
              <a:rect l="l" t="t" r="r" b="b"/>
              <a:pathLst>
                <a:path w="73365" h="122869" extrusionOk="0">
                  <a:moveTo>
                    <a:pt x="0" y="0"/>
                  </a:moveTo>
                  <a:lnTo>
                    <a:pt x="0" y="122293"/>
                  </a:lnTo>
                  <a:cubicBezTo>
                    <a:pt x="3084" y="122585"/>
                    <a:pt x="6279" y="122869"/>
                    <a:pt x="9434" y="122869"/>
                  </a:cubicBezTo>
                  <a:cubicBezTo>
                    <a:pt x="14549" y="122869"/>
                    <a:pt x="19560" y="122123"/>
                    <a:pt x="23820" y="119456"/>
                  </a:cubicBezTo>
                  <a:cubicBezTo>
                    <a:pt x="30074" y="115554"/>
                    <a:pt x="33490" y="108218"/>
                    <a:pt x="34685" y="100937"/>
                  </a:cubicBezTo>
                  <a:cubicBezTo>
                    <a:pt x="35861" y="93657"/>
                    <a:pt x="35170" y="86208"/>
                    <a:pt x="35077" y="78834"/>
                  </a:cubicBezTo>
                  <a:cubicBezTo>
                    <a:pt x="34965" y="71461"/>
                    <a:pt x="35525" y="63807"/>
                    <a:pt x="38979" y="57273"/>
                  </a:cubicBezTo>
                  <a:cubicBezTo>
                    <a:pt x="46296" y="43347"/>
                    <a:pt x="64927" y="37578"/>
                    <a:pt x="70639" y="22905"/>
                  </a:cubicBezTo>
                  <a:cubicBezTo>
                    <a:pt x="73365" y="15886"/>
                    <a:pt x="72581" y="7990"/>
                    <a:pt x="71031" y="61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5_3">
    <p:spTree>
      <p:nvGrpSpPr>
        <p:cNvPr id="1" name="Shape 252"/>
        <p:cNvGrpSpPr/>
        <p:nvPr/>
      </p:nvGrpSpPr>
      <p:grpSpPr>
        <a:xfrm>
          <a:off x="0" y="0"/>
          <a:ext cx="0" cy="0"/>
          <a:chOff x="0" y="0"/>
          <a:chExt cx="0" cy="0"/>
        </a:xfrm>
      </p:grpSpPr>
      <p:grpSp>
        <p:nvGrpSpPr>
          <p:cNvPr id="253" name="Google Shape;253;p24"/>
          <p:cNvGrpSpPr/>
          <p:nvPr/>
        </p:nvGrpSpPr>
        <p:grpSpPr>
          <a:xfrm>
            <a:off x="6446743" y="-370714"/>
            <a:ext cx="3239464" cy="3119022"/>
            <a:chOff x="6392120" y="-370714"/>
            <a:chExt cx="3239464" cy="3119022"/>
          </a:xfrm>
        </p:grpSpPr>
        <p:sp>
          <p:nvSpPr>
            <p:cNvPr id="254" name="Google Shape;254;p24"/>
            <p:cNvSpPr/>
            <p:nvPr/>
          </p:nvSpPr>
          <p:spPr>
            <a:xfrm>
              <a:off x="6392120" y="-201509"/>
              <a:ext cx="3087171" cy="2949817"/>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7014824" y="-370714"/>
              <a:ext cx="2616761" cy="2500337"/>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24"/>
          <p:cNvGrpSpPr/>
          <p:nvPr/>
        </p:nvGrpSpPr>
        <p:grpSpPr>
          <a:xfrm flipH="1">
            <a:off x="-542207" y="-370714"/>
            <a:ext cx="3239464" cy="3119022"/>
            <a:chOff x="6392120" y="-370714"/>
            <a:chExt cx="3239464" cy="3119022"/>
          </a:xfrm>
        </p:grpSpPr>
        <p:sp>
          <p:nvSpPr>
            <p:cNvPr id="257" name="Google Shape;257;p24"/>
            <p:cNvSpPr/>
            <p:nvPr/>
          </p:nvSpPr>
          <p:spPr>
            <a:xfrm>
              <a:off x="6392120" y="-201509"/>
              <a:ext cx="3087171" cy="2949817"/>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7014824" y="-370714"/>
              <a:ext cx="2616761" cy="2500337"/>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24"/>
          <p:cNvSpPr txBox="1">
            <a:spLocks noGrp="1"/>
          </p:cNvSpPr>
          <p:nvPr>
            <p:ph type="title" hasCustomPrompt="1"/>
          </p:nvPr>
        </p:nvSpPr>
        <p:spPr>
          <a:xfrm>
            <a:off x="1049424" y="2643783"/>
            <a:ext cx="29283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60" name="Google Shape;260;p24"/>
          <p:cNvSpPr txBox="1">
            <a:spLocks noGrp="1"/>
          </p:cNvSpPr>
          <p:nvPr>
            <p:ph type="subTitle" idx="1"/>
          </p:nvPr>
        </p:nvSpPr>
        <p:spPr>
          <a:xfrm>
            <a:off x="1049424" y="3665627"/>
            <a:ext cx="29283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61" name="Google Shape;261;p24"/>
          <p:cNvSpPr txBox="1">
            <a:spLocks noGrp="1"/>
          </p:cNvSpPr>
          <p:nvPr>
            <p:ph type="title" idx="2" hasCustomPrompt="1"/>
          </p:nvPr>
        </p:nvSpPr>
        <p:spPr>
          <a:xfrm>
            <a:off x="3107850" y="789887"/>
            <a:ext cx="29283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62" name="Google Shape;262;p24"/>
          <p:cNvSpPr txBox="1">
            <a:spLocks noGrp="1"/>
          </p:cNvSpPr>
          <p:nvPr>
            <p:ph type="subTitle" idx="3"/>
          </p:nvPr>
        </p:nvSpPr>
        <p:spPr>
          <a:xfrm>
            <a:off x="3107850" y="1811725"/>
            <a:ext cx="29283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63" name="Google Shape;263;p24"/>
          <p:cNvSpPr txBox="1">
            <a:spLocks noGrp="1"/>
          </p:cNvSpPr>
          <p:nvPr>
            <p:ph type="title" idx="4" hasCustomPrompt="1"/>
          </p:nvPr>
        </p:nvSpPr>
        <p:spPr>
          <a:xfrm>
            <a:off x="5166275" y="2643783"/>
            <a:ext cx="29283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264" name="Google Shape;264;p24"/>
          <p:cNvSpPr txBox="1">
            <a:spLocks noGrp="1"/>
          </p:cNvSpPr>
          <p:nvPr>
            <p:ph type="subTitle" idx="5"/>
          </p:nvPr>
        </p:nvSpPr>
        <p:spPr>
          <a:xfrm>
            <a:off x="5166277" y="3665626"/>
            <a:ext cx="29283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65" name="Google Shape;265;p24"/>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266" name="Google Shape;266;p24"/>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267" name="Google Shape;267;p24"/>
          <p:cNvSpPr txBox="1">
            <a:spLocks noGrp="1"/>
          </p:cNvSpPr>
          <p:nvPr>
            <p:ph type="subTitle" idx="6"/>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5_1_1_1_1">
    <p:spTree>
      <p:nvGrpSpPr>
        <p:cNvPr id="1" name="Shape 268"/>
        <p:cNvGrpSpPr/>
        <p:nvPr/>
      </p:nvGrpSpPr>
      <p:grpSpPr>
        <a:xfrm>
          <a:off x="0" y="0"/>
          <a:ext cx="0" cy="0"/>
          <a:chOff x="0" y="0"/>
          <a:chExt cx="0" cy="0"/>
        </a:xfrm>
      </p:grpSpPr>
      <p:grpSp>
        <p:nvGrpSpPr>
          <p:cNvPr id="269" name="Google Shape;269;p25"/>
          <p:cNvGrpSpPr/>
          <p:nvPr/>
        </p:nvGrpSpPr>
        <p:grpSpPr>
          <a:xfrm>
            <a:off x="7471275" y="-1412849"/>
            <a:ext cx="2813945" cy="6021580"/>
            <a:chOff x="7471275" y="-1412849"/>
            <a:chExt cx="2813945" cy="6021580"/>
          </a:xfrm>
        </p:grpSpPr>
        <p:sp>
          <p:nvSpPr>
            <p:cNvPr id="270" name="Google Shape;270;p25"/>
            <p:cNvSpPr/>
            <p:nvPr/>
          </p:nvSpPr>
          <p:spPr>
            <a:xfrm rot="-5400000" flipH="1">
              <a:off x="5804018" y="254412"/>
              <a:ext cx="6021576" cy="2687061"/>
            </a:xfrm>
            <a:custGeom>
              <a:avLst/>
              <a:gdLst/>
              <a:ahLst/>
              <a:cxnLst/>
              <a:rect l="l" t="t" r="r" b="b"/>
              <a:pathLst>
                <a:path w="173620" h="77476" extrusionOk="0">
                  <a:moveTo>
                    <a:pt x="41164" y="1"/>
                  </a:moveTo>
                  <a:cubicBezTo>
                    <a:pt x="31284" y="1"/>
                    <a:pt x="21201" y="3658"/>
                    <a:pt x="13204" y="9630"/>
                  </a:cubicBezTo>
                  <a:cubicBezTo>
                    <a:pt x="7923" y="13569"/>
                    <a:pt x="3202" y="18673"/>
                    <a:pt x="1314" y="24987"/>
                  </a:cubicBezTo>
                  <a:cubicBezTo>
                    <a:pt x="1181" y="25459"/>
                    <a:pt x="1063" y="25931"/>
                    <a:pt x="945" y="26403"/>
                  </a:cubicBezTo>
                  <a:cubicBezTo>
                    <a:pt x="1" y="30548"/>
                    <a:pt x="178" y="34915"/>
                    <a:pt x="384" y="39193"/>
                  </a:cubicBezTo>
                  <a:lnTo>
                    <a:pt x="2155" y="77475"/>
                  </a:lnTo>
                  <a:lnTo>
                    <a:pt x="172719" y="77475"/>
                  </a:lnTo>
                  <a:cubicBezTo>
                    <a:pt x="173619" y="66618"/>
                    <a:pt x="173369" y="55952"/>
                    <a:pt x="167084" y="47794"/>
                  </a:cubicBezTo>
                  <a:cubicBezTo>
                    <a:pt x="161974" y="41135"/>
                    <a:pt x="156611" y="38854"/>
                    <a:pt x="151195" y="38854"/>
                  </a:cubicBezTo>
                  <a:cubicBezTo>
                    <a:pt x="141336" y="38854"/>
                    <a:pt x="131299" y="46415"/>
                    <a:pt x="122282" y="48900"/>
                  </a:cubicBezTo>
                  <a:cubicBezTo>
                    <a:pt x="118909" y="49833"/>
                    <a:pt x="115801" y="50253"/>
                    <a:pt x="112920" y="50253"/>
                  </a:cubicBezTo>
                  <a:cubicBezTo>
                    <a:pt x="96130" y="50253"/>
                    <a:pt x="87077" y="35992"/>
                    <a:pt x="78615" y="26020"/>
                  </a:cubicBezTo>
                  <a:cubicBezTo>
                    <a:pt x="71519" y="17685"/>
                    <a:pt x="66902" y="8405"/>
                    <a:pt x="56738" y="3463"/>
                  </a:cubicBezTo>
                  <a:cubicBezTo>
                    <a:pt x="51852" y="1083"/>
                    <a:pt x="46538" y="1"/>
                    <a:pt x="41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rot="-5400000" flipH="1">
              <a:off x="6586576" y="3352"/>
              <a:ext cx="5114845" cy="2282443"/>
            </a:xfrm>
            <a:custGeom>
              <a:avLst/>
              <a:gdLst/>
              <a:ahLst/>
              <a:cxnLst/>
              <a:rect l="l" t="t" r="r" b="b"/>
              <a:pathLst>
                <a:path w="173620" h="77476" extrusionOk="0">
                  <a:moveTo>
                    <a:pt x="41164" y="1"/>
                  </a:moveTo>
                  <a:cubicBezTo>
                    <a:pt x="31284" y="1"/>
                    <a:pt x="21201" y="3658"/>
                    <a:pt x="13204" y="9630"/>
                  </a:cubicBezTo>
                  <a:cubicBezTo>
                    <a:pt x="7923" y="13569"/>
                    <a:pt x="3202" y="18673"/>
                    <a:pt x="1314" y="24987"/>
                  </a:cubicBezTo>
                  <a:cubicBezTo>
                    <a:pt x="1181" y="25459"/>
                    <a:pt x="1063" y="25931"/>
                    <a:pt x="945" y="26403"/>
                  </a:cubicBezTo>
                  <a:cubicBezTo>
                    <a:pt x="1" y="30548"/>
                    <a:pt x="178" y="34915"/>
                    <a:pt x="384" y="39193"/>
                  </a:cubicBezTo>
                  <a:lnTo>
                    <a:pt x="2155" y="77475"/>
                  </a:lnTo>
                  <a:lnTo>
                    <a:pt x="172719" y="77475"/>
                  </a:lnTo>
                  <a:cubicBezTo>
                    <a:pt x="173619" y="66618"/>
                    <a:pt x="173369" y="55952"/>
                    <a:pt x="167084" y="47794"/>
                  </a:cubicBezTo>
                  <a:cubicBezTo>
                    <a:pt x="161974" y="41135"/>
                    <a:pt x="156611" y="38854"/>
                    <a:pt x="151195" y="38854"/>
                  </a:cubicBezTo>
                  <a:cubicBezTo>
                    <a:pt x="141336" y="38854"/>
                    <a:pt x="131299" y="46415"/>
                    <a:pt x="122282" y="48900"/>
                  </a:cubicBezTo>
                  <a:cubicBezTo>
                    <a:pt x="118909" y="49833"/>
                    <a:pt x="115801" y="50253"/>
                    <a:pt x="112920" y="50253"/>
                  </a:cubicBezTo>
                  <a:cubicBezTo>
                    <a:pt x="96130" y="50253"/>
                    <a:pt x="87077" y="35992"/>
                    <a:pt x="78615" y="26020"/>
                  </a:cubicBezTo>
                  <a:cubicBezTo>
                    <a:pt x="71519" y="17685"/>
                    <a:pt x="66902" y="8405"/>
                    <a:pt x="56738" y="3463"/>
                  </a:cubicBezTo>
                  <a:cubicBezTo>
                    <a:pt x="51852" y="1083"/>
                    <a:pt x="46538" y="1"/>
                    <a:pt x="4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25"/>
          <p:cNvSpPr txBox="1">
            <a:spLocks noGrp="1"/>
          </p:cNvSpPr>
          <p:nvPr>
            <p:ph type="title" hasCustomPrompt="1"/>
          </p:nvPr>
        </p:nvSpPr>
        <p:spPr>
          <a:xfrm>
            <a:off x="854250" y="1293531"/>
            <a:ext cx="21387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sz="3600">
                <a:solidFill>
                  <a:schemeClr val="accen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73" name="Google Shape;273;p25"/>
          <p:cNvSpPr txBox="1">
            <a:spLocks noGrp="1"/>
          </p:cNvSpPr>
          <p:nvPr>
            <p:ph type="title" idx="2" hasCustomPrompt="1"/>
          </p:nvPr>
        </p:nvSpPr>
        <p:spPr>
          <a:xfrm>
            <a:off x="6151025" y="1293531"/>
            <a:ext cx="21387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sz="3600">
                <a:solidFill>
                  <a:schemeClr val="accent1"/>
                </a:solidFill>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274" name="Google Shape;274;p25"/>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275" name="Google Shape;275;p25"/>
          <p:cNvSpPr txBox="1">
            <a:spLocks noGrp="1"/>
          </p:cNvSpPr>
          <p:nvPr>
            <p:ph type="subTitle" idx="1"/>
          </p:nvPr>
        </p:nvSpPr>
        <p:spPr>
          <a:xfrm flipH="1">
            <a:off x="854250" y="3102876"/>
            <a:ext cx="21387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algn="ctr" rtl="0">
              <a:lnSpc>
                <a:spcPct val="100000"/>
              </a:lnSpc>
              <a:spcBef>
                <a:spcPts val="0"/>
              </a:spcBef>
              <a:spcAft>
                <a:spcPts val="0"/>
              </a:spcAft>
              <a:buNone/>
              <a:defRPr sz="2200">
                <a:latin typeface="Varela"/>
                <a:ea typeface="Varela"/>
                <a:cs typeface="Varela"/>
                <a:sym typeface="Varela"/>
              </a:defRPr>
            </a:lvl2pPr>
            <a:lvl3pPr lvl="2" algn="ctr" rtl="0">
              <a:lnSpc>
                <a:spcPct val="100000"/>
              </a:lnSpc>
              <a:spcBef>
                <a:spcPts val="0"/>
              </a:spcBef>
              <a:spcAft>
                <a:spcPts val="0"/>
              </a:spcAft>
              <a:buNone/>
              <a:defRPr sz="2200">
                <a:latin typeface="Varela"/>
                <a:ea typeface="Varela"/>
                <a:cs typeface="Varela"/>
                <a:sym typeface="Varela"/>
              </a:defRPr>
            </a:lvl3pPr>
            <a:lvl4pPr lvl="3" algn="ctr" rtl="0">
              <a:lnSpc>
                <a:spcPct val="100000"/>
              </a:lnSpc>
              <a:spcBef>
                <a:spcPts val="0"/>
              </a:spcBef>
              <a:spcAft>
                <a:spcPts val="0"/>
              </a:spcAft>
              <a:buNone/>
              <a:defRPr sz="2200">
                <a:latin typeface="Varela"/>
                <a:ea typeface="Varela"/>
                <a:cs typeface="Varela"/>
                <a:sym typeface="Varela"/>
              </a:defRPr>
            </a:lvl4pPr>
            <a:lvl5pPr lvl="4" algn="ctr" rtl="0">
              <a:lnSpc>
                <a:spcPct val="100000"/>
              </a:lnSpc>
              <a:spcBef>
                <a:spcPts val="0"/>
              </a:spcBef>
              <a:spcAft>
                <a:spcPts val="0"/>
              </a:spcAft>
              <a:buNone/>
              <a:defRPr sz="2200">
                <a:latin typeface="Varela"/>
                <a:ea typeface="Varela"/>
                <a:cs typeface="Varela"/>
                <a:sym typeface="Varela"/>
              </a:defRPr>
            </a:lvl5pPr>
            <a:lvl6pPr lvl="5" algn="ctr" rtl="0">
              <a:lnSpc>
                <a:spcPct val="100000"/>
              </a:lnSpc>
              <a:spcBef>
                <a:spcPts val="0"/>
              </a:spcBef>
              <a:spcAft>
                <a:spcPts val="0"/>
              </a:spcAft>
              <a:buNone/>
              <a:defRPr sz="2200">
                <a:latin typeface="Varela"/>
                <a:ea typeface="Varela"/>
                <a:cs typeface="Varela"/>
                <a:sym typeface="Varela"/>
              </a:defRPr>
            </a:lvl6pPr>
            <a:lvl7pPr lvl="6" algn="ctr" rtl="0">
              <a:lnSpc>
                <a:spcPct val="100000"/>
              </a:lnSpc>
              <a:spcBef>
                <a:spcPts val="0"/>
              </a:spcBef>
              <a:spcAft>
                <a:spcPts val="0"/>
              </a:spcAft>
              <a:buNone/>
              <a:defRPr sz="2200">
                <a:latin typeface="Varela"/>
                <a:ea typeface="Varela"/>
                <a:cs typeface="Varela"/>
                <a:sym typeface="Varela"/>
              </a:defRPr>
            </a:lvl7pPr>
            <a:lvl8pPr lvl="7" algn="ctr" rtl="0">
              <a:lnSpc>
                <a:spcPct val="100000"/>
              </a:lnSpc>
              <a:spcBef>
                <a:spcPts val="0"/>
              </a:spcBef>
              <a:spcAft>
                <a:spcPts val="0"/>
              </a:spcAft>
              <a:buNone/>
              <a:defRPr sz="2200">
                <a:latin typeface="Varela"/>
                <a:ea typeface="Varela"/>
                <a:cs typeface="Varela"/>
                <a:sym typeface="Varela"/>
              </a:defRPr>
            </a:lvl8pPr>
            <a:lvl9pPr lvl="8" algn="ctr" rtl="0">
              <a:lnSpc>
                <a:spcPct val="100000"/>
              </a:lnSpc>
              <a:spcBef>
                <a:spcPts val="0"/>
              </a:spcBef>
              <a:spcAft>
                <a:spcPts val="0"/>
              </a:spcAft>
              <a:buNone/>
              <a:defRPr sz="2200">
                <a:latin typeface="Varela"/>
                <a:ea typeface="Varela"/>
                <a:cs typeface="Varela"/>
                <a:sym typeface="Varela"/>
              </a:defRPr>
            </a:lvl9pPr>
          </a:lstStyle>
          <a:p>
            <a:endParaRPr/>
          </a:p>
        </p:txBody>
      </p:sp>
      <p:sp>
        <p:nvSpPr>
          <p:cNvPr id="276" name="Google Shape;276;p25"/>
          <p:cNvSpPr txBox="1">
            <a:spLocks noGrp="1"/>
          </p:cNvSpPr>
          <p:nvPr>
            <p:ph type="subTitle" idx="4"/>
          </p:nvPr>
        </p:nvSpPr>
        <p:spPr>
          <a:xfrm flipH="1">
            <a:off x="854250" y="3532324"/>
            <a:ext cx="21387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77" name="Google Shape;277;p25"/>
          <p:cNvSpPr txBox="1">
            <a:spLocks noGrp="1"/>
          </p:cNvSpPr>
          <p:nvPr>
            <p:ph type="subTitle" idx="5"/>
          </p:nvPr>
        </p:nvSpPr>
        <p:spPr>
          <a:xfrm flipH="1">
            <a:off x="6151025" y="3102876"/>
            <a:ext cx="21387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algn="ctr" rtl="0">
              <a:lnSpc>
                <a:spcPct val="100000"/>
              </a:lnSpc>
              <a:spcBef>
                <a:spcPts val="0"/>
              </a:spcBef>
              <a:spcAft>
                <a:spcPts val="0"/>
              </a:spcAft>
              <a:buNone/>
              <a:defRPr sz="2200">
                <a:latin typeface="Varela"/>
                <a:ea typeface="Varela"/>
                <a:cs typeface="Varela"/>
                <a:sym typeface="Varela"/>
              </a:defRPr>
            </a:lvl2pPr>
            <a:lvl3pPr lvl="2" algn="ctr" rtl="0">
              <a:lnSpc>
                <a:spcPct val="100000"/>
              </a:lnSpc>
              <a:spcBef>
                <a:spcPts val="0"/>
              </a:spcBef>
              <a:spcAft>
                <a:spcPts val="0"/>
              </a:spcAft>
              <a:buNone/>
              <a:defRPr sz="2200">
                <a:latin typeface="Varela"/>
                <a:ea typeface="Varela"/>
                <a:cs typeface="Varela"/>
                <a:sym typeface="Varela"/>
              </a:defRPr>
            </a:lvl3pPr>
            <a:lvl4pPr lvl="3" algn="ctr" rtl="0">
              <a:lnSpc>
                <a:spcPct val="100000"/>
              </a:lnSpc>
              <a:spcBef>
                <a:spcPts val="0"/>
              </a:spcBef>
              <a:spcAft>
                <a:spcPts val="0"/>
              </a:spcAft>
              <a:buNone/>
              <a:defRPr sz="2200">
                <a:latin typeface="Varela"/>
                <a:ea typeface="Varela"/>
                <a:cs typeface="Varela"/>
                <a:sym typeface="Varela"/>
              </a:defRPr>
            </a:lvl4pPr>
            <a:lvl5pPr lvl="4" algn="ctr" rtl="0">
              <a:lnSpc>
                <a:spcPct val="100000"/>
              </a:lnSpc>
              <a:spcBef>
                <a:spcPts val="0"/>
              </a:spcBef>
              <a:spcAft>
                <a:spcPts val="0"/>
              </a:spcAft>
              <a:buNone/>
              <a:defRPr sz="2200">
                <a:latin typeface="Varela"/>
                <a:ea typeface="Varela"/>
                <a:cs typeface="Varela"/>
                <a:sym typeface="Varela"/>
              </a:defRPr>
            </a:lvl5pPr>
            <a:lvl6pPr lvl="5" algn="ctr" rtl="0">
              <a:lnSpc>
                <a:spcPct val="100000"/>
              </a:lnSpc>
              <a:spcBef>
                <a:spcPts val="0"/>
              </a:spcBef>
              <a:spcAft>
                <a:spcPts val="0"/>
              </a:spcAft>
              <a:buNone/>
              <a:defRPr sz="2200">
                <a:latin typeface="Varela"/>
                <a:ea typeface="Varela"/>
                <a:cs typeface="Varela"/>
                <a:sym typeface="Varela"/>
              </a:defRPr>
            </a:lvl6pPr>
            <a:lvl7pPr lvl="6" algn="ctr" rtl="0">
              <a:lnSpc>
                <a:spcPct val="100000"/>
              </a:lnSpc>
              <a:spcBef>
                <a:spcPts val="0"/>
              </a:spcBef>
              <a:spcAft>
                <a:spcPts val="0"/>
              </a:spcAft>
              <a:buNone/>
              <a:defRPr sz="2200">
                <a:latin typeface="Varela"/>
                <a:ea typeface="Varela"/>
                <a:cs typeface="Varela"/>
                <a:sym typeface="Varela"/>
              </a:defRPr>
            </a:lvl7pPr>
            <a:lvl8pPr lvl="7" algn="ctr" rtl="0">
              <a:lnSpc>
                <a:spcPct val="100000"/>
              </a:lnSpc>
              <a:spcBef>
                <a:spcPts val="0"/>
              </a:spcBef>
              <a:spcAft>
                <a:spcPts val="0"/>
              </a:spcAft>
              <a:buNone/>
              <a:defRPr sz="2200">
                <a:latin typeface="Varela"/>
                <a:ea typeface="Varela"/>
                <a:cs typeface="Varela"/>
                <a:sym typeface="Varela"/>
              </a:defRPr>
            </a:lvl8pPr>
            <a:lvl9pPr lvl="8" algn="ctr" rtl="0">
              <a:lnSpc>
                <a:spcPct val="100000"/>
              </a:lnSpc>
              <a:spcBef>
                <a:spcPts val="0"/>
              </a:spcBef>
              <a:spcAft>
                <a:spcPts val="0"/>
              </a:spcAft>
              <a:buNone/>
              <a:defRPr sz="2200">
                <a:latin typeface="Varela"/>
                <a:ea typeface="Varela"/>
                <a:cs typeface="Varela"/>
                <a:sym typeface="Varela"/>
              </a:defRPr>
            </a:lvl9pPr>
          </a:lstStyle>
          <a:p>
            <a:endParaRPr/>
          </a:p>
        </p:txBody>
      </p:sp>
      <p:sp>
        <p:nvSpPr>
          <p:cNvPr id="278" name="Google Shape;278;p25"/>
          <p:cNvSpPr txBox="1">
            <a:spLocks noGrp="1"/>
          </p:cNvSpPr>
          <p:nvPr>
            <p:ph type="subTitle" idx="6"/>
          </p:nvPr>
        </p:nvSpPr>
        <p:spPr>
          <a:xfrm flipH="1">
            <a:off x="6151025" y="3532324"/>
            <a:ext cx="21387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79" name="Google Shape;279;p25"/>
          <p:cNvSpPr txBox="1">
            <a:spLocks noGrp="1"/>
          </p:cNvSpPr>
          <p:nvPr>
            <p:ph type="title" idx="7" hasCustomPrompt="1"/>
          </p:nvPr>
        </p:nvSpPr>
        <p:spPr>
          <a:xfrm>
            <a:off x="3502725" y="1293531"/>
            <a:ext cx="21387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sz="3600">
                <a:solidFill>
                  <a:schemeClr val="accen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80" name="Google Shape;280;p25"/>
          <p:cNvSpPr txBox="1">
            <a:spLocks noGrp="1"/>
          </p:cNvSpPr>
          <p:nvPr>
            <p:ph type="subTitle" idx="8"/>
          </p:nvPr>
        </p:nvSpPr>
        <p:spPr>
          <a:xfrm flipH="1">
            <a:off x="3502725" y="3102876"/>
            <a:ext cx="21387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algn="ctr" rtl="0">
              <a:lnSpc>
                <a:spcPct val="100000"/>
              </a:lnSpc>
              <a:spcBef>
                <a:spcPts val="0"/>
              </a:spcBef>
              <a:spcAft>
                <a:spcPts val="0"/>
              </a:spcAft>
              <a:buNone/>
              <a:defRPr sz="2200">
                <a:latin typeface="Varela"/>
                <a:ea typeface="Varela"/>
                <a:cs typeface="Varela"/>
                <a:sym typeface="Varela"/>
              </a:defRPr>
            </a:lvl2pPr>
            <a:lvl3pPr lvl="2" algn="ctr" rtl="0">
              <a:lnSpc>
                <a:spcPct val="100000"/>
              </a:lnSpc>
              <a:spcBef>
                <a:spcPts val="0"/>
              </a:spcBef>
              <a:spcAft>
                <a:spcPts val="0"/>
              </a:spcAft>
              <a:buNone/>
              <a:defRPr sz="2200">
                <a:latin typeface="Varela"/>
                <a:ea typeface="Varela"/>
                <a:cs typeface="Varela"/>
                <a:sym typeface="Varela"/>
              </a:defRPr>
            </a:lvl3pPr>
            <a:lvl4pPr lvl="3" algn="ctr" rtl="0">
              <a:lnSpc>
                <a:spcPct val="100000"/>
              </a:lnSpc>
              <a:spcBef>
                <a:spcPts val="0"/>
              </a:spcBef>
              <a:spcAft>
                <a:spcPts val="0"/>
              </a:spcAft>
              <a:buNone/>
              <a:defRPr sz="2200">
                <a:latin typeface="Varela"/>
                <a:ea typeface="Varela"/>
                <a:cs typeface="Varela"/>
                <a:sym typeface="Varela"/>
              </a:defRPr>
            </a:lvl4pPr>
            <a:lvl5pPr lvl="4" algn="ctr" rtl="0">
              <a:lnSpc>
                <a:spcPct val="100000"/>
              </a:lnSpc>
              <a:spcBef>
                <a:spcPts val="0"/>
              </a:spcBef>
              <a:spcAft>
                <a:spcPts val="0"/>
              </a:spcAft>
              <a:buNone/>
              <a:defRPr sz="2200">
                <a:latin typeface="Varela"/>
                <a:ea typeface="Varela"/>
                <a:cs typeface="Varela"/>
                <a:sym typeface="Varela"/>
              </a:defRPr>
            </a:lvl5pPr>
            <a:lvl6pPr lvl="5" algn="ctr" rtl="0">
              <a:lnSpc>
                <a:spcPct val="100000"/>
              </a:lnSpc>
              <a:spcBef>
                <a:spcPts val="0"/>
              </a:spcBef>
              <a:spcAft>
                <a:spcPts val="0"/>
              </a:spcAft>
              <a:buNone/>
              <a:defRPr sz="2200">
                <a:latin typeface="Varela"/>
                <a:ea typeface="Varela"/>
                <a:cs typeface="Varela"/>
                <a:sym typeface="Varela"/>
              </a:defRPr>
            </a:lvl6pPr>
            <a:lvl7pPr lvl="6" algn="ctr" rtl="0">
              <a:lnSpc>
                <a:spcPct val="100000"/>
              </a:lnSpc>
              <a:spcBef>
                <a:spcPts val="0"/>
              </a:spcBef>
              <a:spcAft>
                <a:spcPts val="0"/>
              </a:spcAft>
              <a:buNone/>
              <a:defRPr sz="2200">
                <a:latin typeface="Varela"/>
                <a:ea typeface="Varela"/>
                <a:cs typeface="Varela"/>
                <a:sym typeface="Varela"/>
              </a:defRPr>
            </a:lvl7pPr>
            <a:lvl8pPr lvl="7" algn="ctr" rtl="0">
              <a:lnSpc>
                <a:spcPct val="100000"/>
              </a:lnSpc>
              <a:spcBef>
                <a:spcPts val="0"/>
              </a:spcBef>
              <a:spcAft>
                <a:spcPts val="0"/>
              </a:spcAft>
              <a:buNone/>
              <a:defRPr sz="2200">
                <a:latin typeface="Varela"/>
                <a:ea typeface="Varela"/>
                <a:cs typeface="Varela"/>
                <a:sym typeface="Varela"/>
              </a:defRPr>
            </a:lvl8pPr>
            <a:lvl9pPr lvl="8" algn="ctr" rtl="0">
              <a:lnSpc>
                <a:spcPct val="100000"/>
              </a:lnSpc>
              <a:spcBef>
                <a:spcPts val="0"/>
              </a:spcBef>
              <a:spcAft>
                <a:spcPts val="0"/>
              </a:spcAft>
              <a:buNone/>
              <a:defRPr sz="2200">
                <a:latin typeface="Varela"/>
                <a:ea typeface="Varela"/>
                <a:cs typeface="Varela"/>
                <a:sym typeface="Varela"/>
              </a:defRPr>
            </a:lvl9pPr>
          </a:lstStyle>
          <a:p>
            <a:endParaRPr/>
          </a:p>
        </p:txBody>
      </p:sp>
      <p:sp>
        <p:nvSpPr>
          <p:cNvPr id="281" name="Google Shape;281;p25"/>
          <p:cNvSpPr txBox="1">
            <a:spLocks noGrp="1"/>
          </p:cNvSpPr>
          <p:nvPr>
            <p:ph type="subTitle" idx="9"/>
          </p:nvPr>
        </p:nvSpPr>
        <p:spPr>
          <a:xfrm flipH="1">
            <a:off x="3502725" y="3532324"/>
            <a:ext cx="21387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82" name="Google Shape;282;p25"/>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283" name="Google Shape;283;p25"/>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284" name="Google Shape;284;p25"/>
          <p:cNvSpPr txBox="1">
            <a:spLocks noGrp="1"/>
          </p:cNvSpPr>
          <p:nvPr>
            <p:ph type="subTitle" idx="13"/>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29">
    <p:spTree>
      <p:nvGrpSpPr>
        <p:cNvPr id="1" name="Shape 285"/>
        <p:cNvGrpSpPr/>
        <p:nvPr/>
      </p:nvGrpSpPr>
      <p:grpSpPr>
        <a:xfrm>
          <a:off x="0" y="0"/>
          <a:ext cx="0" cy="0"/>
          <a:chOff x="0" y="0"/>
          <a:chExt cx="0" cy="0"/>
        </a:xfrm>
      </p:grpSpPr>
      <p:grpSp>
        <p:nvGrpSpPr>
          <p:cNvPr id="286" name="Google Shape;286;p26"/>
          <p:cNvGrpSpPr/>
          <p:nvPr/>
        </p:nvGrpSpPr>
        <p:grpSpPr>
          <a:xfrm>
            <a:off x="-1382950" y="-470238"/>
            <a:ext cx="11909899" cy="6083973"/>
            <a:chOff x="-1382950" y="-470238"/>
            <a:chExt cx="11909899" cy="6083973"/>
          </a:xfrm>
        </p:grpSpPr>
        <p:grpSp>
          <p:nvGrpSpPr>
            <p:cNvPr id="287" name="Google Shape;287;p26"/>
            <p:cNvGrpSpPr/>
            <p:nvPr/>
          </p:nvGrpSpPr>
          <p:grpSpPr>
            <a:xfrm>
              <a:off x="-1382950" y="-470238"/>
              <a:ext cx="3168399" cy="6083973"/>
              <a:chOff x="-982299" y="-470238"/>
              <a:chExt cx="3168399" cy="6083973"/>
            </a:xfrm>
          </p:grpSpPr>
          <p:sp>
            <p:nvSpPr>
              <p:cNvPr id="288" name="Google Shape;288;p26"/>
              <p:cNvSpPr/>
              <p:nvPr/>
            </p:nvSpPr>
            <p:spPr>
              <a:xfrm rot="5400000">
                <a:off x="-1567561" y="1436192"/>
                <a:ext cx="5236203" cy="2271119"/>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5400000">
                <a:off x="-2704873" y="1252336"/>
                <a:ext cx="6083973" cy="2638826"/>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6"/>
            <p:cNvGrpSpPr/>
            <p:nvPr/>
          </p:nvGrpSpPr>
          <p:grpSpPr>
            <a:xfrm flipH="1">
              <a:off x="7358550" y="-470238"/>
              <a:ext cx="3168399" cy="6083973"/>
              <a:chOff x="-982299" y="-470238"/>
              <a:chExt cx="3168399" cy="6083973"/>
            </a:xfrm>
          </p:grpSpPr>
          <p:sp>
            <p:nvSpPr>
              <p:cNvPr id="291" name="Google Shape;291;p26"/>
              <p:cNvSpPr/>
              <p:nvPr/>
            </p:nvSpPr>
            <p:spPr>
              <a:xfrm rot="5400000">
                <a:off x="-1567561" y="1436192"/>
                <a:ext cx="5236203" cy="2271119"/>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a:off x="-2704873" y="1252336"/>
                <a:ext cx="6083973" cy="2638826"/>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3" name="Google Shape;293;p26"/>
          <p:cNvSpPr txBox="1">
            <a:spLocks noGrp="1"/>
          </p:cNvSpPr>
          <p:nvPr>
            <p:ph type="subTitle" idx="1"/>
          </p:nvPr>
        </p:nvSpPr>
        <p:spPr>
          <a:xfrm>
            <a:off x="2489700" y="2765936"/>
            <a:ext cx="4164600" cy="94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94" name="Google Shape;294;p26"/>
          <p:cNvSpPr txBox="1">
            <a:spLocks noGrp="1"/>
          </p:cNvSpPr>
          <p:nvPr>
            <p:ph type="title"/>
          </p:nvPr>
        </p:nvSpPr>
        <p:spPr>
          <a:xfrm>
            <a:off x="2489700" y="1307312"/>
            <a:ext cx="4164600" cy="124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8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95" name="Google Shape;295;p26"/>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6" name="Google Shape;296;p26"/>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297" name="Google Shape;297;p26"/>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298"/>
        <p:cNvGrpSpPr/>
        <p:nvPr/>
      </p:nvGrpSpPr>
      <p:grpSpPr>
        <a:xfrm>
          <a:off x="0" y="0"/>
          <a:ext cx="0" cy="0"/>
          <a:chOff x="0" y="0"/>
          <a:chExt cx="0" cy="0"/>
        </a:xfrm>
      </p:grpSpPr>
      <p:sp>
        <p:nvSpPr>
          <p:cNvPr id="299" name="Google Shape;299;p27"/>
          <p:cNvSpPr/>
          <p:nvPr/>
        </p:nvSpPr>
        <p:spPr>
          <a:xfrm rot="-5400000" flipH="1">
            <a:off x="-2006834" y="1550566"/>
            <a:ext cx="6056034" cy="2042368"/>
          </a:xfrm>
          <a:custGeom>
            <a:avLst/>
            <a:gdLst/>
            <a:ahLst/>
            <a:cxnLst/>
            <a:rect l="l" t="t" r="r" b="b"/>
            <a:pathLst>
              <a:path w="99696" h="33622" extrusionOk="0">
                <a:moveTo>
                  <a:pt x="1" y="0"/>
                </a:moveTo>
                <a:lnTo>
                  <a:pt x="1" y="21907"/>
                </a:lnTo>
                <a:cubicBezTo>
                  <a:pt x="2243" y="22925"/>
                  <a:pt x="4751" y="24961"/>
                  <a:pt x="6433" y="26657"/>
                </a:cubicBezTo>
                <a:cubicBezTo>
                  <a:pt x="9988" y="30242"/>
                  <a:pt x="15063" y="32396"/>
                  <a:pt x="20314" y="33207"/>
                </a:cubicBezTo>
                <a:cubicBezTo>
                  <a:pt x="22159" y="33493"/>
                  <a:pt x="24024" y="33621"/>
                  <a:pt x="25892" y="33621"/>
                </a:cubicBezTo>
                <a:cubicBezTo>
                  <a:pt x="29328" y="33621"/>
                  <a:pt x="32775" y="33187"/>
                  <a:pt x="36129" y="32499"/>
                </a:cubicBezTo>
                <a:cubicBezTo>
                  <a:pt x="40068" y="31688"/>
                  <a:pt x="43947" y="30537"/>
                  <a:pt x="47532" y="28841"/>
                </a:cubicBezTo>
                <a:cubicBezTo>
                  <a:pt x="52238" y="26628"/>
                  <a:pt x="56369" y="23574"/>
                  <a:pt x="60883" y="21066"/>
                </a:cubicBezTo>
                <a:cubicBezTo>
                  <a:pt x="67672" y="17303"/>
                  <a:pt x="75005" y="14753"/>
                  <a:pt x="82979" y="14753"/>
                </a:cubicBezTo>
                <a:cubicBezTo>
                  <a:pt x="88261" y="14753"/>
                  <a:pt x="93824" y="15872"/>
                  <a:pt x="99696" y="18499"/>
                </a:cubicBezTo>
                <a:lnTo>
                  <a:pt x="99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txBox="1">
            <a:spLocks noGrp="1"/>
          </p:cNvSpPr>
          <p:nvPr>
            <p:ph type="body" idx="1"/>
          </p:nvPr>
        </p:nvSpPr>
        <p:spPr>
          <a:xfrm flipH="1">
            <a:off x="4203599" y="2078601"/>
            <a:ext cx="4119600" cy="1871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1"/>
              </a:buClr>
              <a:buSzPts val="1500"/>
              <a:buChar char="●"/>
              <a:defRPr/>
            </a:lvl1pPr>
            <a:lvl2pPr marL="914400" lvl="1" indent="-323850" rtl="0">
              <a:spcBef>
                <a:spcPts val="100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301" name="Google Shape;301;p27"/>
          <p:cNvSpPr txBox="1">
            <a:spLocks noGrp="1"/>
          </p:cNvSpPr>
          <p:nvPr>
            <p:ph type="title"/>
          </p:nvPr>
        </p:nvSpPr>
        <p:spPr>
          <a:xfrm flipH="1">
            <a:off x="4203600" y="671500"/>
            <a:ext cx="4119600" cy="1115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cxnSp>
        <p:nvCxnSpPr>
          <p:cNvPr id="302" name="Google Shape;302;p27"/>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03" name="Google Shape;303;p27"/>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304" name="Google Shape;304;p27"/>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305"/>
        <p:cNvGrpSpPr/>
        <p:nvPr/>
      </p:nvGrpSpPr>
      <p:grpSpPr>
        <a:xfrm>
          <a:off x="0" y="0"/>
          <a:ext cx="0" cy="0"/>
          <a:chOff x="0" y="0"/>
          <a:chExt cx="0" cy="0"/>
        </a:xfrm>
      </p:grpSpPr>
      <p:grpSp>
        <p:nvGrpSpPr>
          <p:cNvPr id="306" name="Google Shape;306;p28"/>
          <p:cNvGrpSpPr/>
          <p:nvPr/>
        </p:nvGrpSpPr>
        <p:grpSpPr>
          <a:xfrm>
            <a:off x="-304804" y="-1322215"/>
            <a:ext cx="2718813" cy="7787916"/>
            <a:chOff x="-787479" y="-1322202"/>
            <a:chExt cx="2718813" cy="7787916"/>
          </a:xfrm>
        </p:grpSpPr>
        <p:sp>
          <p:nvSpPr>
            <p:cNvPr id="307" name="Google Shape;307;p28"/>
            <p:cNvSpPr/>
            <p:nvPr/>
          </p:nvSpPr>
          <p:spPr>
            <a:xfrm rot="-5400000" flipH="1">
              <a:off x="-3073159" y="1461221"/>
              <a:ext cx="7787916" cy="2221070"/>
            </a:xfrm>
            <a:custGeom>
              <a:avLst/>
              <a:gdLst/>
              <a:ahLst/>
              <a:cxnLst/>
              <a:rect l="l" t="t" r="r" b="b"/>
              <a:pathLst>
                <a:path w="148674" h="42401" extrusionOk="0">
                  <a:moveTo>
                    <a:pt x="1" y="0"/>
                  </a:moveTo>
                  <a:lnTo>
                    <a:pt x="1" y="27631"/>
                  </a:lnTo>
                  <a:cubicBezTo>
                    <a:pt x="3349" y="28915"/>
                    <a:pt x="7082" y="31481"/>
                    <a:pt x="9590" y="33620"/>
                  </a:cubicBezTo>
                  <a:cubicBezTo>
                    <a:pt x="14886" y="38135"/>
                    <a:pt x="22468" y="40864"/>
                    <a:pt x="30272" y="41882"/>
                  </a:cubicBezTo>
                  <a:cubicBezTo>
                    <a:pt x="33020" y="42239"/>
                    <a:pt x="35796" y="42400"/>
                    <a:pt x="38576" y="42400"/>
                  </a:cubicBezTo>
                  <a:cubicBezTo>
                    <a:pt x="43706" y="42400"/>
                    <a:pt x="48853" y="41852"/>
                    <a:pt x="53876" y="40982"/>
                  </a:cubicBezTo>
                  <a:cubicBezTo>
                    <a:pt x="59762" y="39964"/>
                    <a:pt x="65530" y="38503"/>
                    <a:pt x="70885" y="36364"/>
                  </a:cubicBezTo>
                  <a:cubicBezTo>
                    <a:pt x="77892" y="33591"/>
                    <a:pt x="84059" y="29726"/>
                    <a:pt x="90800" y="26554"/>
                  </a:cubicBezTo>
                  <a:cubicBezTo>
                    <a:pt x="100911" y="21818"/>
                    <a:pt x="111837" y="18607"/>
                    <a:pt x="123721" y="18607"/>
                  </a:cubicBezTo>
                  <a:cubicBezTo>
                    <a:pt x="131603" y="18607"/>
                    <a:pt x="139907" y="20020"/>
                    <a:pt x="148673" y="23338"/>
                  </a:cubicBezTo>
                  <a:lnTo>
                    <a:pt x="1486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rot="-5400000" flipH="1">
              <a:off x="-3009878" y="900197"/>
              <a:ext cx="6706550" cy="2261752"/>
            </a:xfrm>
            <a:custGeom>
              <a:avLst/>
              <a:gdLst/>
              <a:ahLst/>
              <a:cxnLst/>
              <a:rect l="l" t="t" r="r" b="b"/>
              <a:pathLst>
                <a:path w="99696" h="33622" extrusionOk="0">
                  <a:moveTo>
                    <a:pt x="1" y="0"/>
                  </a:moveTo>
                  <a:lnTo>
                    <a:pt x="1" y="21907"/>
                  </a:lnTo>
                  <a:cubicBezTo>
                    <a:pt x="2243" y="22925"/>
                    <a:pt x="4751" y="24961"/>
                    <a:pt x="6433" y="26657"/>
                  </a:cubicBezTo>
                  <a:cubicBezTo>
                    <a:pt x="9988" y="30242"/>
                    <a:pt x="15063" y="32396"/>
                    <a:pt x="20314" y="33207"/>
                  </a:cubicBezTo>
                  <a:cubicBezTo>
                    <a:pt x="22159" y="33493"/>
                    <a:pt x="24024" y="33621"/>
                    <a:pt x="25892" y="33621"/>
                  </a:cubicBezTo>
                  <a:cubicBezTo>
                    <a:pt x="29328" y="33621"/>
                    <a:pt x="32775" y="33187"/>
                    <a:pt x="36129" y="32499"/>
                  </a:cubicBezTo>
                  <a:cubicBezTo>
                    <a:pt x="40068" y="31688"/>
                    <a:pt x="43947" y="30537"/>
                    <a:pt x="47532" y="28841"/>
                  </a:cubicBezTo>
                  <a:cubicBezTo>
                    <a:pt x="52238" y="26628"/>
                    <a:pt x="56369" y="23574"/>
                    <a:pt x="60883" y="21066"/>
                  </a:cubicBezTo>
                  <a:cubicBezTo>
                    <a:pt x="67672" y="17303"/>
                    <a:pt x="75005" y="14753"/>
                    <a:pt x="82979" y="14753"/>
                  </a:cubicBezTo>
                  <a:cubicBezTo>
                    <a:pt x="88261" y="14753"/>
                    <a:pt x="93824" y="15872"/>
                    <a:pt x="99696" y="18499"/>
                  </a:cubicBezTo>
                  <a:lnTo>
                    <a:pt x="99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28"/>
          <p:cNvSpPr txBox="1">
            <a:spLocks noGrp="1"/>
          </p:cNvSpPr>
          <p:nvPr>
            <p:ph type="subTitle" idx="1"/>
          </p:nvPr>
        </p:nvSpPr>
        <p:spPr>
          <a:xfrm>
            <a:off x="4359769" y="2371225"/>
            <a:ext cx="3156900" cy="115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0" name="Google Shape;310;p28"/>
          <p:cNvSpPr txBox="1">
            <a:spLocks noGrp="1"/>
          </p:cNvSpPr>
          <p:nvPr>
            <p:ph type="title"/>
          </p:nvPr>
        </p:nvSpPr>
        <p:spPr>
          <a:xfrm>
            <a:off x="4359769" y="1063825"/>
            <a:ext cx="31569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311" name="Google Shape;311;p28"/>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12" name="Google Shape;312;p28"/>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13" name="Google Shape;313;p28"/>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10_1_1">
    <p:spTree>
      <p:nvGrpSpPr>
        <p:cNvPr id="1" name="Shape 314"/>
        <p:cNvGrpSpPr/>
        <p:nvPr/>
      </p:nvGrpSpPr>
      <p:grpSpPr>
        <a:xfrm>
          <a:off x="0" y="0"/>
          <a:ext cx="0" cy="0"/>
          <a:chOff x="0" y="0"/>
          <a:chExt cx="0" cy="0"/>
        </a:xfrm>
      </p:grpSpPr>
      <p:sp>
        <p:nvSpPr>
          <p:cNvPr id="315" name="Google Shape;315;p29"/>
          <p:cNvSpPr/>
          <p:nvPr/>
        </p:nvSpPr>
        <p:spPr>
          <a:xfrm rot="-5400000" flipH="1">
            <a:off x="5274781" y="1378168"/>
            <a:ext cx="5503752" cy="2387164"/>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txBox="1">
            <a:spLocks noGrp="1"/>
          </p:cNvSpPr>
          <p:nvPr>
            <p:ph type="title"/>
          </p:nvPr>
        </p:nvSpPr>
        <p:spPr>
          <a:xfrm>
            <a:off x="820804" y="1063825"/>
            <a:ext cx="3419700" cy="11154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17" name="Google Shape;317;p29"/>
          <p:cNvSpPr txBox="1">
            <a:spLocks noGrp="1"/>
          </p:cNvSpPr>
          <p:nvPr>
            <p:ph type="subTitle" idx="1"/>
          </p:nvPr>
        </p:nvSpPr>
        <p:spPr>
          <a:xfrm>
            <a:off x="820800" y="2371225"/>
            <a:ext cx="3419700" cy="115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8" name="Google Shape;318;p29"/>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19" name="Google Shape;319;p29"/>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20" name="Google Shape;320;p29"/>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4">
  <p:cSld name="CUSTOM_10_1_1_1">
    <p:spTree>
      <p:nvGrpSpPr>
        <p:cNvPr id="1" name="Shape 321"/>
        <p:cNvGrpSpPr/>
        <p:nvPr/>
      </p:nvGrpSpPr>
      <p:grpSpPr>
        <a:xfrm>
          <a:off x="0" y="0"/>
          <a:ext cx="0" cy="0"/>
          <a:chOff x="0" y="0"/>
          <a:chExt cx="0" cy="0"/>
        </a:xfrm>
      </p:grpSpPr>
      <p:grpSp>
        <p:nvGrpSpPr>
          <p:cNvPr id="322" name="Google Shape;322;p30"/>
          <p:cNvGrpSpPr/>
          <p:nvPr/>
        </p:nvGrpSpPr>
        <p:grpSpPr>
          <a:xfrm>
            <a:off x="4971605" y="-81100"/>
            <a:ext cx="4339808" cy="4146638"/>
            <a:chOff x="4971605" y="-81100"/>
            <a:chExt cx="4339808" cy="4146638"/>
          </a:xfrm>
        </p:grpSpPr>
        <p:sp>
          <p:nvSpPr>
            <p:cNvPr id="323" name="Google Shape;323;p30"/>
            <p:cNvSpPr/>
            <p:nvPr/>
          </p:nvSpPr>
          <p:spPr>
            <a:xfrm>
              <a:off x="4971605" y="-81100"/>
              <a:ext cx="4339719" cy="4146638"/>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6057971" y="-81100"/>
              <a:ext cx="3253442" cy="3108691"/>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30"/>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26" name="Google Shape;326;p30"/>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27" name="Google Shape;327;p30"/>
          <p:cNvSpPr txBox="1">
            <a:spLocks noGrp="1"/>
          </p:cNvSpPr>
          <p:nvPr>
            <p:ph type="subTitle" idx="1"/>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328" name="Google Shape;328;p30"/>
          <p:cNvSpPr txBox="1">
            <a:spLocks noGrp="1"/>
          </p:cNvSpPr>
          <p:nvPr>
            <p:ph type="subTitle" idx="2"/>
          </p:nvPr>
        </p:nvSpPr>
        <p:spPr>
          <a:xfrm>
            <a:off x="1484637" y="2371225"/>
            <a:ext cx="3156900" cy="115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29" name="Google Shape;329;p30"/>
          <p:cNvSpPr txBox="1">
            <a:spLocks noGrp="1"/>
          </p:cNvSpPr>
          <p:nvPr>
            <p:ph type="title"/>
          </p:nvPr>
        </p:nvSpPr>
        <p:spPr>
          <a:xfrm>
            <a:off x="1484637" y="1063825"/>
            <a:ext cx="31569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grpSp>
        <p:nvGrpSpPr>
          <p:cNvPr id="26" name="Google Shape;26;p4"/>
          <p:cNvGrpSpPr/>
          <p:nvPr/>
        </p:nvGrpSpPr>
        <p:grpSpPr>
          <a:xfrm>
            <a:off x="7656269" y="-391325"/>
            <a:ext cx="1838280" cy="2865530"/>
            <a:chOff x="7656269" y="-391325"/>
            <a:chExt cx="1838280" cy="2865530"/>
          </a:xfrm>
        </p:grpSpPr>
        <p:sp>
          <p:nvSpPr>
            <p:cNvPr id="27" name="Google Shape;27;p4"/>
            <p:cNvSpPr/>
            <p:nvPr/>
          </p:nvSpPr>
          <p:spPr>
            <a:xfrm flipH="1">
              <a:off x="7656269" y="-67700"/>
              <a:ext cx="1517606" cy="2541905"/>
            </a:xfrm>
            <a:custGeom>
              <a:avLst/>
              <a:gdLst/>
              <a:ahLst/>
              <a:cxnLst/>
              <a:rect l="l" t="t" r="r" b="b"/>
              <a:pathLst>
                <a:path w="82066" h="137456" extrusionOk="0">
                  <a:moveTo>
                    <a:pt x="1" y="1"/>
                  </a:moveTo>
                  <a:lnTo>
                    <a:pt x="1" y="136817"/>
                  </a:lnTo>
                  <a:cubicBezTo>
                    <a:pt x="3430" y="137143"/>
                    <a:pt x="6983" y="137456"/>
                    <a:pt x="10493" y="137456"/>
                  </a:cubicBezTo>
                  <a:cubicBezTo>
                    <a:pt x="16232" y="137456"/>
                    <a:pt x="21856" y="136621"/>
                    <a:pt x="26640" y="133644"/>
                  </a:cubicBezTo>
                  <a:cubicBezTo>
                    <a:pt x="33641" y="129257"/>
                    <a:pt x="37467" y="121062"/>
                    <a:pt x="38793" y="112922"/>
                  </a:cubicBezTo>
                  <a:cubicBezTo>
                    <a:pt x="40118" y="104765"/>
                    <a:pt x="39353" y="96420"/>
                    <a:pt x="39241" y="88188"/>
                  </a:cubicBezTo>
                  <a:cubicBezTo>
                    <a:pt x="39110" y="79936"/>
                    <a:pt x="39745" y="71368"/>
                    <a:pt x="43591" y="64069"/>
                  </a:cubicBezTo>
                  <a:cubicBezTo>
                    <a:pt x="51804" y="48481"/>
                    <a:pt x="72619" y="42022"/>
                    <a:pt x="79022" y="25613"/>
                  </a:cubicBezTo>
                  <a:cubicBezTo>
                    <a:pt x="82065" y="17754"/>
                    <a:pt x="81188" y="8943"/>
                    <a:pt x="79452" y="67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7976994" y="-391325"/>
              <a:ext cx="1517555" cy="2541545"/>
            </a:xfrm>
            <a:custGeom>
              <a:avLst/>
              <a:gdLst/>
              <a:ahLst/>
              <a:cxnLst/>
              <a:rect l="l" t="t" r="r" b="b"/>
              <a:pathLst>
                <a:path w="73365" h="122869" extrusionOk="0">
                  <a:moveTo>
                    <a:pt x="0" y="0"/>
                  </a:moveTo>
                  <a:lnTo>
                    <a:pt x="0" y="122293"/>
                  </a:lnTo>
                  <a:cubicBezTo>
                    <a:pt x="3084" y="122585"/>
                    <a:pt x="6279" y="122869"/>
                    <a:pt x="9434" y="122869"/>
                  </a:cubicBezTo>
                  <a:cubicBezTo>
                    <a:pt x="14549" y="122869"/>
                    <a:pt x="19560" y="122123"/>
                    <a:pt x="23820" y="119456"/>
                  </a:cubicBezTo>
                  <a:cubicBezTo>
                    <a:pt x="30074" y="115554"/>
                    <a:pt x="33490" y="108218"/>
                    <a:pt x="34685" y="100937"/>
                  </a:cubicBezTo>
                  <a:cubicBezTo>
                    <a:pt x="35861" y="93657"/>
                    <a:pt x="35170" y="86208"/>
                    <a:pt x="35077" y="78834"/>
                  </a:cubicBezTo>
                  <a:cubicBezTo>
                    <a:pt x="34965" y="71461"/>
                    <a:pt x="35525" y="63807"/>
                    <a:pt x="38979" y="57273"/>
                  </a:cubicBezTo>
                  <a:cubicBezTo>
                    <a:pt x="46296" y="43347"/>
                    <a:pt x="64927" y="37578"/>
                    <a:pt x="70639" y="22905"/>
                  </a:cubicBezTo>
                  <a:cubicBezTo>
                    <a:pt x="73365" y="15886"/>
                    <a:pt x="72581" y="7990"/>
                    <a:pt x="71031" y="61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body" idx="1"/>
          </p:nvPr>
        </p:nvSpPr>
        <p:spPr>
          <a:xfrm>
            <a:off x="720000" y="1130525"/>
            <a:ext cx="7530300" cy="31704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accent1"/>
              </a:buClr>
              <a:buSzPts val="1200"/>
              <a:buAutoNum type="arabicPeriod"/>
              <a:defRPr sz="105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30" name="Google Shape;30;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cxnSp>
        <p:nvCxnSpPr>
          <p:cNvPr id="31" name="Google Shape;31;p4"/>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2" name="Google Shape;32;p4"/>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33" name="Google Shape;33;p4"/>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algn="r" rtl="0">
              <a:buNone/>
              <a:defRPr sz="800">
                <a:solidFill>
                  <a:schemeClr val="accent2"/>
                </a:solidFill>
                <a:latin typeface="Varela"/>
                <a:ea typeface="Varela"/>
                <a:cs typeface="Varela"/>
                <a:sym typeface="Varela"/>
              </a:defRPr>
            </a:lvl1pPr>
            <a:lvl2pPr lvl="1" algn="r" rtl="0">
              <a:buNone/>
              <a:defRPr sz="800">
                <a:solidFill>
                  <a:schemeClr val="accent2"/>
                </a:solidFill>
                <a:latin typeface="Varela"/>
                <a:ea typeface="Varela"/>
                <a:cs typeface="Varela"/>
                <a:sym typeface="Varela"/>
              </a:defRPr>
            </a:lvl2pPr>
            <a:lvl3pPr lvl="2" algn="r" rtl="0">
              <a:buNone/>
              <a:defRPr sz="800">
                <a:solidFill>
                  <a:schemeClr val="accent2"/>
                </a:solidFill>
                <a:latin typeface="Varela"/>
                <a:ea typeface="Varela"/>
                <a:cs typeface="Varela"/>
                <a:sym typeface="Varela"/>
              </a:defRPr>
            </a:lvl3pPr>
            <a:lvl4pPr lvl="3" algn="r" rtl="0">
              <a:buNone/>
              <a:defRPr sz="800">
                <a:solidFill>
                  <a:schemeClr val="accent2"/>
                </a:solidFill>
                <a:latin typeface="Varela"/>
                <a:ea typeface="Varela"/>
                <a:cs typeface="Varela"/>
                <a:sym typeface="Varela"/>
              </a:defRPr>
            </a:lvl4pPr>
            <a:lvl5pPr lvl="4" algn="r" rtl="0">
              <a:buNone/>
              <a:defRPr sz="800">
                <a:solidFill>
                  <a:schemeClr val="accent2"/>
                </a:solidFill>
                <a:latin typeface="Varela"/>
                <a:ea typeface="Varela"/>
                <a:cs typeface="Varela"/>
                <a:sym typeface="Varela"/>
              </a:defRPr>
            </a:lvl5pPr>
            <a:lvl6pPr lvl="5" algn="r" rtl="0">
              <a:buNone/>
              <a:defRPr sz="800">
                <a:solidFill>
                  <a:schemeClr val="accent2"/>
                </a:solidFill>
                <a:latin typeface="Varela"/>
                <a:ea typeface="Varela"/>
                <a:cs typeface="Varela"/>
                <a:sym typeface="Varela"/>
              </a:defRPr>
            </a:lvl6pPr>
            <a:lvl7pPr lvl="6" algn="r" rtl="0">
              <a:buNone/>
              <a:defRPr sz="800">
                <a:solidFill>
                  <a:schemeClr val="accent2"/>
                </a:solidFill>
                <a:latin typeface="Varela"/>
                <a:ea typeface="Varela"/>
                <a:cs typeface="Varela"/>
                <a:sym typeface="Varela"/>
              </a:defRPr>
            </a:lvl7pPr>
            <a:lvl8pPr lvl="7" algn="r" rtl="0">
              <a:buNone/>
              <a:defRPr sz="800">
                <a:solidFill>
                  <a:schemeClr val="accent2"/>
                </a:solidFill>
                <a:latin typeface="Varela"/>
                <a:ea typeface="Varela"/>
                <a:cs typeface="Varela"/>
                <a:sym typeface="Varela"/>
              </a:defRPr>
            </a:lvl8pPr>
            <a:lvl9pPr lvl="8" algn="r" rtl="0">
              <a:buNone/>
              <a:defRPr sz="800">
                <a:solidFill>
                  <a:schemeClr val="accent2"/>
                </a:solidFill>
                <a:latin typeface="Varela"/>
                <a:ea typeface="Varela"/>
                <a:cs typeface="Varela"/>
                <a:sym typeface="Varel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5">
  <p:cSld name="CUSTOM_10_1_1_1_1">
    <p:spTree>
      <p:nvGrpSpPr>
        <p:cNvPr id="1" name="Shape 330"/>
        <p:cNvGrpSpPr/>
        <p:nvPr/>
      </p:nvGrpSpPr>
      <p:grpSpPr>
        <a:xfrm>
          <a:off x="0" y="0"/>
          <a:ext cx="0" cy="0"/>
          <a:chOff x="0" y="0"/>
          <a:chExt cx="0" cy="0"/>
        </a:xfrm>
      </p:grpSpPr>
      <p:grpSp>
        <p:nvGrpSpPr>
          <p:cNvPr id="331" name="Google Shape;331;p31"/>
          <p:cNvGrpSpPr/>
          <p:nvPr/>
        </p:nvGrpSpPr>
        <p:grpSpPr>
          <a:xfrm>
            <a:off x="7656269" y="-391325"/>
            <a:ext cx="1838280" cy="2865530"/>
            <a:chOff x="7656269" y="-391325"/>
            <a:chExt cx="1838280" cy="2865530"/>
          </a:xfrm>
        </p:grpSpPr>
        <p:sp>
          <p:nvSpPr>
            <p:cNvPr id="332" name="Google Shape;332;p31"/>
            <p:cNvSpPr/>
            <p:nvPr/>
          </p:nvSpPr>
          <p:spPr>
            <a:xfrm flipH="1">
              <a:off x="7656269" y="-67700"/>
              <a:ext cx="1517606" cy="2541905"/>
            </a:xfrm>
            <a:custGeom>
              <a:avLst/>
              <a:gdLst/>
              <a:ahLst/>
              <a:cxnLst/>
              <a:rect l="l" t="t" r="r" b="b"/>
              <a:pathLst>
                <a:path w="82066" h="137456" extrusionOk="0">
                  <a:moveTo>
                    <a:pt x="1" y="1"/>
                  </a:moveTo>
                  <a:lnTo>
                    <a:pt x="1" y="136817"/>
                  </a:lnTo>
                  <a:cubicBezTo>
                    <a:pt x="3430" y="137143"/>
                    <a:pt x="6983" y="137456"/>
                    <a:pt x="10493" y="137456"/>
                  </a:cubicBezTo>
                  <a:cubicBezTo>
                    <a:pt x="16232" y="137456"/>
                    <a:pt x="21856" y="136621"/>
                    <a:pt x="26640" y="133644"/>
                  </a:cubicBezTo>
                  <a:cubicBezTo>
                    <a:pt x="33641" y="129257"/>
                    <a:pt x="37467" y="121062"/>
                    <a:pt x="38793" y="112922"/>
                  </a:cubicBezTo>
                  <a:cubicBezTo>
                    <a:pt x="40118" y="104765"/>
                    <a:pt x="39353" y="96420"/>
                    <a:pt x="39241" y="88188"/>
                  </a:cubicBezTo>
                  <a:cubicBezTo>
                    <a:pt x="39110" y="79936"/>
                    <a:pt x="39745" y="71368"/>
                    <a:pt x="43591" y="64069"/>
                  </a:cubicBezTo>
                  <a:cubicBezTo>
                    <a:pt x="51804" y="48481"/>
                    <a:pt x="72619" y="42022"/>
                    <a:pt x="79022" y="25613"/>
                  </a:cubicBezTo>
                  <a:cubicBezTo>
                    <a:pt x="82065" y="17754"/>
                    <a:pt x="81188" y="8943"/>
                    <a:pt x="79452" y="67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flipH="1">
              <a:off x="7976994" y="-391325"/>
              <a:ext cx="1517555" cy="2541545"/>
            </a:xfrm>
            <a:custGeom>
              <a:avLst/>
              <a:gdLst/>
              <a:ahLst/>
              <a:cxnLst/>
              <a:rect l="l" t="t" r="r" b="b"/>
              <a:pathLst>
                <a:path w="73365" h="122869" extrusionOk="0">
                  <a:moveTo>
                    <a:pt x="0" y="0"/>
                  </a:moveTo>
                  <a:lnTo>
                    <a:pt x="0" y="122293"/>
                  </a:lnTo>
                  <a:cubicBezTo>
                    <a:pt x="3084" y="122585"/>
                    <a:pt x="6279" y="122869"/>
                    <a:pt x="9434" y="122869"/>
                  </a:cubicBezTo>
                  <a:cubicBezTo>
                    <a:pt x="14549" y="122869"/>
                    <a:pt x="19560" y="122123"/>
                    <a:pt x="23820" y="119456"/>
                  </a:cubicBezTo>
                  <a:cubicBezTo>
                    <a:pt x="30074" y="115554"/>
                    <a:pt x="33490" y="108218"/>
                    <a:pt x="34685" y="100937"/>
                  </a:cubicBezTo>
                  <a:cubicBezTo>
                    <a:pt x="35861" y="93657"/>
                    <a:pt x="35170" y="86208"/>
                    <a:pt x="35077" y="78834"/>
                  </a:cubicBezTo>
                  <a:cubicBezTo>
                    <a:pt x="34965" y="71461"/>
                    <a:pt x="35525" y="63807"/>
                    <a:pt x="38979" y="57273"/>
                  </a:cubicBezTo>
                  <a:cubicBezTo>
                    <a:pt x="46296" y="43347"/>
                    <a:pt x="64927" y="37578"/>
                    <a:pt x="70639" y="22905"/>
                  </a:cubicBezTo>
                  <a:cubicBezTo>
                    <a:pt x="73365" y="15886"/>
                    <a:pt x="72581" y="7990"/>
                    <a:pt x="71031" y="61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cxnSp>
        <p:nvCxnSpPr>
          <p:cNvPr id="335" name="Google Shape;335;p31"/>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36" name="Google Shape;336;p31"/>
          <p:cNvSpPr txBox="1">
            <a:spLocks noGrp="1"/>
          </p:cNvSpPr>
          <p:nvPr>
            <p:ph type="subTitle" idx="1"/>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337" name="Google Shape;337;p31"/>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algn="r" rtl="0">
              <a:buNone/>
              <a:defRPr sz="800">
                <a:solidFill>
                  <a:schemeClr val="accent2"/>
                </a:solidFill>
                <a:latin typeface="Varela"/>
                <a:ea typeface="Varela"/>
                <a:cs typeface="Varela"/>
                <a:sym typeface="Varela"/>
              </a:defRPr>
            </a:lvl1pPr>
            <a:lvl2pPr lvl="1" algn="r" rtl="0">
              <a:buNone/>
              <a:defRPr sz="800">
                <a:solidFill>
                  <a:schemeClr val="accent2"/>
                </a:solidFill>
                <a:latin typeface="Varela"/>
                <a:ea typeface="Varela"/>
                <a:cs typeface="Varela"/>
                <a:sym typeface="Varela"/>
              </a:defRPr>
            </a:lvl2pPr>
            <a:lvl3pPr lvl="2" algn="r" rtl="0">
              <a:buNone/>
              <a:defRPr sz="800">
                <a:solidFill>
                  <a:schemeClr val="accent2"/>
                </a:solidFill>
                <a:latin typeface="Varela"/>
                <a:ea typeface="Varela"/>
                <a:cs typeface="Varela"/>
                <a:sym typeface="Varela"/>
              </a:defRPr>
            </a:lvl3pPr>
            <a:lvl4pPr lvl="3" algn="r" rtl="0">
              <a:buNone/>
              <a:defRPr sz="800">
                <a:solidFill>
                  <a:schemeClr val="accent2"/>
                </a:solidFill>
                <a:latin typeface="Varela"/>
                <a:ea typeface="Varela"/>
                <a:cs typeface="Varela"/>
                <a:sym typeface="Varela"/>
              </a:defRPr>
            </a:lvl4pPr>
            <a:lvl5pPr lvl="4" algn="r" rtl="0">
              <a:buNone/>
              <a:defRPr sz="800">
                <a:solidFill>
                  <a:schemeClr val="accent2"/>
                </a:solidFill>
                <a:latin typeface="Varela"/>
                <a:ea typeface="Varela"/>
                <a:cs typeface="Varela"/>
                <a:sym typeface="Varela"/>
              </a:defRPr>
            </a:lvl5pPr>
            <a:lvl6pPr lvl="5" algn="r" rtl="0">
              <a:buNone/>
              <a:defRPr sz="800">
                <a:solidFill>
                  <a:schemeClr val="accent2"/>
                </a:solidFill>
                <a:latin typeface="Varela"/>
                <a:ea typeface="Varela"/>
                <a:cs typeface="Varela"/>
                <a:sym typeface="Varela"/>
              </a:defRPr>
            </a:lvl6pPr>
            <a:lvl7pPr lvl="6" algn="r" rtl="0">
              <a:buNone/>
              <a:defRPr sz="800">
                <a:solidFill>
                  <a:schemeClr val="accent2"/>
                </a:solidFill>
                <a:latin typeface="Varela"/>
                <a:ea typeface="Varela"/>
                <a:cs typeface="Varela"/>
                <a:sym typeface="Varela"/>
              </a:defRPr>
            </a:lvl7pPr>
            <a:lvl8pPr lvl="7" algn="r" rtl="0">
              <a:buNone/>
              <a:defRPr sz="800">
                <a:solidFill>
                  <a:schemeClr val="accent2"/>
                </a:solidFill>
                <a:latin typeface="Varela"/>
                <a:ea typeface="Varela"/>
                <a:cs typeface="Varela"/>
                <a:sym typeface="Varela"/>
              </a:defRPr>
            </a:lvl8pPr>
            <a:lvl9pPr lvl="8" algn="r" rtl="0">
              <a:buNone/>
              <a:defRPr sz="800">
                <a:solidFill>
                  <a:schemeClr val="accent2"/>
                </a:solidFill>
                <a:latin typeface="Varela"/>
                <a:ea typeface="Varela"/>
                <a:cs typeface="Varela"/>
                <a:sym typeface="Varela"/>
              </a:defRPr>
            </a:lvl9pPr>
          </a:lstStyle>
          <a:p>
            <a:pPr marL="0" lvl="0" indent="0" algn="r" rtl="0">
              <a:spcBef>
                <a:spcPts val="0"/>
              </a:spcBef>
              <a:spcAft>
                <a:spcPts val="0"/>
              </a:spcAft>
              <a:buNone/>
            </a:pPr>
            <a:fld id="{00000000-1234-1234-1234-123412341234}" type="slidenum">
              <a:rPr lang="en"/>
              <a:t>‹#›</a:t>
            </a:fld>
            <a:endParaRPr/>
          </a:p>
        </p:txBody>
      </p:sp>
      <p:sp>
        <p:nvSpPr>
          <p:cNvPr id="338" name="Google Shape;338;p31"/>
          <p:cNvSpPr txBox="1">
            <a:spLocks noGrp="1"/>
          </p:cNvSpPr>
          <p:nvPr>
            <p:ph type="body" idx="2"/>
          </p:nvPr>
        </p:nvSpPr>
        <p:spPr>
          <a:xfrm>
            <a:off x="720000" y="1236475"/>
            <a:ext cx="7704000" cy="2829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1"/>
              </a:buClr>
              <a:buSzPts val="1500"/>
              <a:buChar char="●"/>
              <a:defRPr/>
            </a:lvl1pPr>
            <a:lvl2pPr marL="914400" lvl="1" indent="-323850" rtl="0">
              <a:lnSpc>
                <a:spcPct val="100000"/>
              </a:lnSpc>
              <a:spcBef>
                <a:spcPts val="1000"/>
              </a:spcBef>
              <a:spcAft>
                <a:spcPts val="0"/>
              </a:spcAft>
              <a:buSzPts val="1500"/>
              <a:buChar char="○"/>
              <a:defRPr/>
            </a:lvl2pPr>
            <a:lvl3pPr marL="1371600" lvl="2" indent="-323850" rtl="0">
              <a:lnSpc>
                <a:spcPct val="100000"/>
              </a:lnSpc>
              <a:spcBef>
                <a:spcPts val="0"/>
              </a:spcBef>
              <a:spcAft>
                <a:spcPts val="0"/>
              </a:spcAft>
              <a:buSzPts val="1500"/>
              <a:buChar char="■"/>
              <a:defRPr/>
            </a:lvl3pPr>
            <a:lvl4pPr marL="1828800" lvl="3" indent="-323850" rtl="0">
              <a:lnSpc>
                <a:spcPct val="100000"/>
              </a:lnSpc>
              <a:spcBef>
                <a:spcPts val="0"/>
              </a:spcBef>
              <a:spcAft>
                <a:spcPts val="0"/>
              </a:spcAft>
              <a:buSzPts val="1500"/>
              <a:buChar char="●"/>
              <a:defRPr/>
            </a:lvl4pPr>
            <a:lvl5pPr marL="2286000" lvl="4" indent="-323850" rtl="0">
              <a:lnSpc>
                <a:spcPct val="100000"/>
              </a:lnSpc>
              <a:spcBef>
                <a:spcPts val="0"/>
              </a:spcBef>
              <a:spcAft>
                <a:spcPts val="0"/>
              </a:spcAft>
              <a:buSzPts val="1500"/>
              <a:buChar char="○"/>
              <a:defRPr/>
            </a:lvl5pPr>
            <a:lvl6pPr marL="2743200" lvl="5" indent="-323850" rtl="0">
              <a:lnSpc>
                <a:spcPct val="100000"/>
              </a:lnSpc>
              <a:spcBef>
                <a:spcPts val="0"/>
              </a:spcBef>
              <a:spcAft>
                <a:spcPts val="0"/>
              </a:spcAft>
              <a:buSzPts val="1500"/>
              <a:buChar char="■"/>
              <a:defRPr/>
            </a:lvl6pPr>
            <a:lvl7pPr marL="3200400" lvl="6" indent="-323850" rtl="0">
              <a:lnSpc>
                <a:spcPct val="100000"/>
              </a:lnSpc>
              <a:spcBef>
                <a:spcPts val="0"/>
              </a:spcBef>
              <a:spcAft>
                <a:spcPts val="0"/>
              </a:spcAft>
              <a:buSzPts val="1500"/>
              <a:buChar char="●"/>
              <a:defRPr/>
            </a:lvl7pPr>
            <a:lvl8pPr marL="3657600" lvl="7" indent="-323850" rtl="0">
              <a:lnSpc>
                <a:spcPct val="100000"/>
              </a:lnSpc>
              <a:spcBef>
                <a:spcPts val="0"/>
              </a:spcBef>
              <a:spcAft>
                <a:spcPts val="0"/>
              </a:spcAft>
              <a:buSzPts val="1500"/>
              <a:buChar char="○"/>
              <a:defRPr/>
            </a:lvl8pPr>
            <a:lvl9pPr marL="4114800" lvl="8" indent="-323850" rtl="0">
              <a:lnSpc>
                <a:spcPct val="100000"/>
              </a:lnSpc>
              <a:spcBef>
                <a:spcPts val="0"/>
              </a:spcBef>
              <a:spcAft>
                <a:spcPts val="0"/>
              </a:spcAft>
              <a:buSzPts val="15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339"/>
        <p:cNvGrpSpPr/>
        <p:nvPr/>
      </p:nvGrpSpPr>
      <p:grpSpPr>
        <a:xfrm>
          <a:off x="0" y="0"/>
          <a:ext cx="0" cy="0"/>
          <a:chOff x="0" y="0"/>
          <a:chExt cx="0" cy="0"/>
        </a:xfrm>
      </p:grpSpPr>
      <p:grpSp>
        <p:nvGrpSpPr>
          <p:cNvPr id="340" name="Google Shape;340;p32"/>
          <p:cNvGrpSpPr/>
          <p:nvPr/>
        </p:nvGrpSpPr>
        <p:grpSpPr>
          <a:xfrm>
            <a:off x="6425700" y="-733898"/>
            <a:ext cx="3249625" cy="3226685"/>
            <a:chOff x="6425700" y="-733898"/>
            <a:chExt cx="3249625" cy="3226685"/>
          </a:xfrm>
        </p:grpSpPr>
        <p:sp>
          <p:nvSpPr>
            <p:cNvPr id="341" name="Google Shape;341;p32"/>
            <p:cNvSpPr/>
            <p:nvPr/>
          </p:nvSpPr>
          <p:spPr>
            <a:xfrm rot="10800000" flipH="1">
              <a:off x="6425700" y="-733898"/>
              <a:ext cx="3249625" cy="3226685"/>
            </a:xfrm>
            <a:custGeom>
              <a:avLst/>
              <a:gdLst/>
              <a:ahLst/>
              <a:cxnLst/>
              <a:rect l="l" t="t" r="r" b="b"/>
              <a:pathLst>
                <a:path w="96328" h="95648" extrusionOk="0">
                  <a:moveTo>
                    <a:pt x="88893" y="1"/>
                  </a:moveTo>
                  <a:cubicBezTo>
                    <a:pt x="78510" y="1"/>
                    <a:pt x="68097" y="5363"/>
                    <a:pt x="62501" y="14181"/>
                  </a:cubicBezTo>
                  <a:cubicBezTo>
                    <a:pt x="57815" y="21536"/>
                    <a:pt x="56546" y="30422"/>
                    <a:pt x="51767" y="37721"/>
                  </a:cubicBezTo>
                  <a:cubicBezTo>
                    <a:pt x="44748" y="48399"/>
                    <a:pt x="30915" y="45972"/>
                    <a:pt x="20013" y="47671"/>
                  </a:cubicBezTo>
                  <a:cubicBezTo>
                    <a:pt x="2782" y="50359"/>
                    <a:pt x="1" y="69811"/>
                    <a:pt x="4836" y="83681"/>
                  </a:cubicBezTo>
                  <a:cubicBezTo>
                    <a:pt x="6591" y="88703"/>
                    <a:pt x="10007" y="93239"/>
                    <a:pt x="14748" y="95647"/>
                  </a:cubicBezTo>
                  <a:lnTo>
                    <a:pt x="96327" y="95647"/>
                  </a:lnTo>
                  <a:lnTo>
                    <a:pt x="96122" y="908"/>
                  </a:lnTo>
                  <a:cubicBezTo>
                    <a:pt x="93755" y="295"/>
                    <a:pt x="91325" y="1"/>
                    <a:pt x="88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rot="10800000" flipH="1">
              <a:off x="7324700" y="-469676"/>
              <a:ext cx="2027464" cy="2013151"/>
            </a:xfrm>
            <a:custGeom>
              <a:avLst/>
              <a:gdLst/>
              <a:ahLst/>
              <a:cxnLst/>
              <a:rect l="l" t="t" r="r" b="b"/>
              <a:pathLst>
                <a:path w="96328" h="95648" extrusionOk="0">
                  <a:moveTo>
                    <a:pt x="88893" y="1"/>
                  </a:moveTo>
                  <a:cubicBezTo>
                    <a:pt x="78510" y="1"/>
                    <a:pt x="68097" y="5363"/>
                    <a:pt x="62501" y="14181"/>
                  </a:cubicBezTo>
                  <a:cubicBezTo>
                    <a:pt x="57815" y="21536"/>
                    <a:pt x="56546" y="30422"/>
                    <a:pt x="51767" y="37721"/>
                  </a:cubicBezTo>
                  <a:cubicBezTo>
                    <a:pt x="44748" y="48399"/>
                    <a:pt x="30915" y="45972"/>
                    <a:pt x="20013" y="47671"/>
                  </a:cubicBezTo>
                  <a:cubicBezTo>
                    <a:pt x="2782" y="50359"/>
                    <a:pt x="1" y="69811"/>
                    <a:pt x="4836" y="83681"/>
                  </a:cubicBezTo>
                  <a:cubicBezTo>
                    <a:pt x="6591" y="88703"/>
                    <a:pt x="10007" y="93239"/>
                    <a:pt x="14748" y="95647"/>
                  </a:cubicBezTo>
                  <a:lnTo>
                    <a:pt x="96327" y="95647"/>
                  </a:lnTo>
                  <a:lnTo>
                    <a:pt x="96122" y="908"/>
                  </a:lnTo>
                  <a:cubicBezTo>
                    <a:pt x="93755" y="295"/>
                    <a:pt x="91325" y="1"/>
                    <a:pt x="888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32"/>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44" name="Google Shape;344;p3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cxnSp>
        <p:nvCxnSpPr>
          <p:cNvPr id="345" name="Google Shape;345;p32"/>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46" name="Google Shape;346;p32"/>
          <p:cNvSpPr txBox="1">
            <a:spLocks noGrp="1"/>
          </p:cNvSpPr>
          <p:nvPr>
            <p:ph type="subTitle" idx="1"/>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347"/>
        <p:cNvGrpSpPr/>
        <p:nvPr/>
      </p:nvGrpSpPr>
      <p:grpSpPr>
        <a:xfrm>
          <a:off x="0" y="0"/>
          <a:ext cx="0" cy="0"/>
          <a:chOff x="0" y="0"/>
          <a:chExt cx="0" cy="0"/>
        </a:xfrm>
      </p:grpSpPr>
      <p:sp>
        <p:nvSpPr>
          <p:cNvPr id="348" name="Google Shape;348;p33"/>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cxnSp>
        <p:nvCxnSpPr>
          <p:cNvPr id="349" name="Google Shape;349;p33"/>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50" name="Google Shape;350;p33"/>
          <p:cNvSpPr txBox="1">
            <a:spLocks noGrp="1"/>
          </p:cNvSpPr>
          <p:nvPr>
            <p:ph type="subTitle" idx="1"/>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351" name="Google Shape;351;p33"/>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52" name="Google Shape;352;p33"/>
          <p:cNvGrpSpPr/>
          <p:nvPr/>
        </p:nvGrpSpPr>
        <p:grpSpPr>
          <a:xfrm>
            <a:off x="7593750" y="-224752"/>
            <a:ext cx="2945977" cy="5363376"/>
            <a:chOff x="7517550" y="-224752"/>
            <a:chExt cx="2945977" cy="5363376"/>
          </a:xfrm>
        </p:grpSpPr>
        <p:sp>
          <p:nvSpPr>
            <p:cNvPr id="353" name="Google Shape;353;p33"/>
            <p:cNvSpPr/>
            <p:nvPr/>
          </p:nvSpPr>
          <p:spPr>
            <a:xfrm rot="-5400000" flipH="1">
              <a:off x="6042150" y="1403047"/>
              <a:ext cx="5210976" cy="2260177"/>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rot="-5400000" flipH="1">
              <a:off x="6727950" y="1250647"/>
              <a:ext cx="5210976" cy="2260177"/>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355"/>
        <p:cNvGrpSpPr/>
        <p:nvPr/>
      </p:nvGrpSpPr>
      <p:grpSpPr>
        <a:xfrm>
          <a:off x="0" y="0"/>
          <a:ext cx="0" cy="0"/>
          <a:chOff x="0" y="0"/>
          <a:chExt cx="0" cy="0"/>
        </a:xfrm>
      </p:grpSpPr>
      <p:sp>
        <p:nvSpPr>
          <p:cNvPr id="356" name="Google Shape;356;p34"/>
          <p:cNvSpPr/>
          <p:nvPr/>
        </p:nvSpPr>
        <p:spPr>
          <a:xfrm rot="-5400000" flipH="1">
            <a:off x="3932571" y="-326216"/>
            <a:ext cx="7870195" cy="3511987"/>
          </a:xfrm>
          <a:custGeom>
            <a:avLst/>
            <a:gdLst/>
            <a:ahLst/>
            <a:cxnLst/>
            <a:rect l="l" t="t" r="r" b="b"/>
            <a:pathLst>
              <a:path w="173620" h="77476" extrusionOk="0">
                <a:moveTo>
                  <a:pt x="41164" y="1"/>
                </a:moveTo>
                <a:cubicBezTo>
                  <a:pt x="31284" y="1"/>
                  <a:pt x="21201" y="3658"/>
                  <a:pt x="13204" y="9630"/>
                </a:cubicBezTo>
                <a:cubicBezTo>
                  <a:pt x="7923" y="13569"/>
                  <a:pt x="3202" y="18673"/>
                  <a:pt x="1314" y="24987"/>
                </a:cubicBezTo>
                <a:cubicBezTo>
                  <a:pt x="1181" y="25459"/>
                  <a:pt x="1063" y="25931"/>
                  <a:pt x="945" y="26403"/>
                </a:cubicBezTo>
                <a:cubicBezTo>
                  <a:pt x="1" y="30548"/>
                  <a:pt x="178" y="34915"/>
                  <a:pt x="384" y="39193"/>
                </a:cubicBezTo>
                <a:lnTo>
                  <a:pt x="2155" y="77475"/>
                </a:lnTo>
                <a:lnTo>
                  <a:pt x="172719" y="77475"/>
                </a:lnTo>
                <a:cubicBezTo>
                  <a:pt x="173619" y="66618"/>
                  <a:pt x="173369" y="55952"/>
                  <a:pt x="167084" y="47794"/>
                </a:cubicBezTo>
                <a:cubicBezTo>
                  <a:pt x="161974" y="41135"/>
                  <a:pt x="156611" y="38854"/>
                  <a:pt x="151195" y="38854"/>
                </a:cubicBezTo>
                <a:cubicBezTo>
                  <a:pt x="141336" y="38854"/>
                  <a:pt x="131299" y="46415"/>
                  <a:pt x="122282" y="48900"/>
                </a:cubicBezTo>
                <a:cubicBezTo>
                  <a:pt x="118909" y="49833"/>
                  <a:pt x="115801" y="50253"/>
                  <a:pt x="112920" y="50253"/>
                </a:cubicBezTo>
                <a:cubicBezTo>
                  <a:pt x="96130" y="50253"/>
                  <a:pt x="87077" y="35992"/>
                  <a:pt x="78615" y="26020"/>
                </a:cubicBezTo>
                <a:cubicBezTo>
                  <a:pt x="71519" y="17685"/>
                  <a:pt x="66902" y="8405"/>
                  <a:pt x="56738" y="3463"/>
                </a:cubicBezTo>
                <a:cubicBezTo>
                  <a:pt x="51852" y="1083"/>
                  <a:pt x="46538" y="1"/>
                  <a:pt x="41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txBox="1">
            <a:spLocks noGrp="1"/>
          </p:cNvSpPr>
          <p:nvPr>
            <p:ph type="title"/>
          </p:nvPr>
        </p:nvSpPr>
        <p:spPr>
          <a:xfrm>
            <a:off x="722375" y="943335"/>
            <a:ext cx="3318600" cy="972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8" name="Google Shape;358;p34"/>
          <p:cNvSpPr txBox="1">
            <a:spLocks noGrp="1"/>
          </p:cNvSpPr>
          <p:nvPr>
            <p:ph type="subTitle" idx="1"/>
          </p:nvPr>
        </p:nvSpPr>
        <p:spPr>
          <a:xfrm>
            <a:off x="722375" y="2117705"/>
            <a:ext cx="3318600" cy="101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9" name="Google Shape;359;p34"/>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60" name="Google Shape;360;p34"/>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61" name="Google Shape;361;p34"/>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362" name="Google Shape;362;p34"/>
          <p:cNvSpPr txBox="1"/>
          <p:nvPr/>
        </p:nvSpPr>
        <p:spPr>
          <a:xfrm>
            <a:off x="722375" y="3222814"/>
            <a:ext cx="3849600" cy="65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lang="en" sz="12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Open Sans"/>
                <a:ea typeface="Open Sans"/>
                <a:cs typeface="Open Sans"/>
                <a:sym typeface="Open Sans"/>
              </a:rPr>
              <a:t>, including icons by </a:t>
            </a:r>
            <a:r>
              <a:rPr lang="en" sz="12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Open Sans"/>
              <a:ea typeface="Open Sans"/>
              <a:cs typeface="Open Sans"/>
              <a:sym typeface="Open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363"/>
        <p:cNvGrpSpPr/>
        <p:nvPr/>
      </p:nvGrpSpPr>
      <p:grpSpPr>
        <a:xfrm>
          <a:off x="0" y="0"/>
          <a:ext cx="0" cy="0"/>
          <a:chOff x="0" y="0"/>
          <a:chExt cx="0" cy="0"/>
        </a:xfrm>
      </p:grpSpPr>
      <p:grpSp>
        <p:nvGrpSpPr>
          <p:cNvPr id="364" name="Google Shape;364;p35"/>
          <p:cNvGrpSpPr/>
          <p:nvPr/>
        </p:nvGrpSpPr>
        <p:grpSpPr>
          <a:xfrm>
            <a:off x="4971605" y="-81100"/>
            <a:ext cx="4339808" cy="4146638"/>
            <a:chOff x="4971605" y="-81100"/>
            <a:chExt cx="4339808" cy="4146638"/>
          </a:xfrm>
        </p:grpSpPr>
        <p:sp>
          <p:nvSpPr>
            <p:cNvPr id="365" name="Google Shape;365;p35"/>
            <p:cNvSpPr/>
            <p:nvPr/>
          </p:nvSpPr>
          <p:spPr>
            <a:xfrm>
              <a:off x="4971605" y="-81100"/>
              <a:ext cx="4339719" cy="4146638"/>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6057971" y="-81100"/>
              <a:ext cx="3253442" cy="3108691"/>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35"/>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68" name="Google Shape;368;p35"/>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69" name="Google Shape;369;p35"/>
          <p:cNvSpPr txBox="1">
            <a:spLocks noGrp="1"/>
          </p:cNvSpPr>
          <p:nvPr>
            <p:ph type="subTitle" idx="1"/>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370"/>
        <p:cNvGrpSpPr/>
        <p:nvPr/>
      </p:nvGrpSpPr>
      <p:grpSpPr>
        <a:xfrm>
          <a:off x="0" y="0"/>
          <a:ext cx="0" cy="0"/>
          <a:chOff x="0" y="0"/>
          <a:chExt cx="0" cy="0"/>
        </a:xfrm>
      </p:grpSpPr>
      <p:cxnSp>
        <p:nvCxnSpPr>
          <p:cNvPr id="371" name="Google Shape;371;p36"/>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372" name="Google Shape;372;p36"/>
          <p:cNvSpPr txBox="1">
            <a:spLocks noGrp="1"/>
          </p:cNvSpPr>
          <p:nvPr>
            <p:ph type="subTitle" idx="1"/>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373" name="Google Shape;373;p36"/>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74" name="Google Shape;374;p36"/>
          <p:cNvGrpSpPr/>
          <p:nvPr/>
        </p:nvGrpSpPr>
        <p:grpSpPr>
          <a:xfrm>
            <a:off x="7593750" y="-224752"/>
            <a:ext cx="2945977" cy="5363376"/>
            <a:chOff x="7517550" y="-224752"/>
            <a:chExt cx="2945977" cy="5363376"/>
          </a:xfrm>
        </p:grpSpPr>
        <p:sp>
          <p:nvSpPr>
            <p:cNvPr id="375" name="Google Shape;375;p36"/>
            <p:cNvSpPr/>
            <p:nvPr/>
          </p:nvSpPr>
          <p:spPr>
            <a:xfrm rot="-5400000" flipH="1">
              <a:off x="6042150" y="1403047"/>
              <a:ext cx="5210976" cy="2260177"/>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rot="-5400000" flipH="1">
              <a:off x="6727950" y="1250647"/>
              <a:ext cx="5210976" cy="2260177"/>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377"/>
        <p:cNvGrpSpPr/>
        <p:nvPr/>
      </p:nvGrpSpPr>
      <p:grpSpPr>
        <a:xfrm>
          <a:off x="0" y="0"/>
          <a:ext cx="0" cy="0"/>
          <a:chOff x="0" y="0"/>
          <a:chExt cx="0" cy="0"/>
        </a:xfrm>
      </p:grpSpPr>
      <p:sp>
        <p:nvSpPr>
          <p:cNvPr id="378" name="Google Shape;378;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79" name="Google Shape;379;p3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0" name="Google Shape;38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381"/>
        <p:cNvGrpSpPr/>
        <p:nvPr/>
      </p:nvGrpSpPr>
      <p:grpSpPr>
        <a:xfrm>
          <a:off x="0" y="0"/>
          <a:ext cx="0" cy="0"/>
          <a:chOff x="0" y="0"/>
          <a:chExt cx="0" cy="0"/>
        </a:xfrm>
      </p:grpSpPr>
      <p:sp>
        <p:nvSpPr>
          <p:cNvPr id="382" name="Google Shape;382;p3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83" name="Google Shape;383;p3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4" name="Google Shape;38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a:off x="6943775" y="-128389"/>
            <a:ext cx="2429919" cy="2321808"/>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276296" y="-128389"/>
            <a:ext cx="2248465" cy="2148427"/>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10800000" flipH="1">
            <a:off x="8064557" y="3876652"/>
            <a:ext cx="1460205" cy="1395238"/>
          </a:xfrm>
          <a:custGeom>
            <a:avLst/>
            <a:gdLst/>
            <a:ahLst/>
            <a:cxnLst/>
            <a:rect l="l" t="t" r="r" b="b"/>
            <a:pathLst>
              <a:path w="97951" h="93593" extrusionOk="0">
                <a:moveTo>
                  <a:pt x="97951" y="0"/>
                </a:moveTo>
                <a:lnTo>
                  <a:pt x="3211" y="187"/>
                </a:lnTo>
                <a:cubicBezTo>
                  <a:pt x="0" y="12657"/>
                  <a:pt x="5619" y="26901"/>
                  <a:pt x="16484" y="33808"/>
                </a:cubicBezTo>
                <a:cubicBezTo>
                  <a:pt x="23839" y="38493"/>
                  <a:pt x="32725" y="39763"/>
                  <a:pt x="40024" y="44542"/>
                </a:cubicBezTo>
                <a:cubicBezTo>
                  <a:pt x="50702" y="51561"/>
                  <a:pt x="48276" y="65394"/>
                  <a:pt x="49974" y="76296"/>
                </a:cubicBezTo>
                <a:cubicBezTo>
                  <a:pt x="51918" y="88671"/>
                  <a:pt x="62500" y="93593"/>
                  <a:pt x="73441" y="93593"/>
                </a:cubicBezTo>
                <a:cubicBezTo>
                  <a:pt x="77734" y="93593"/>
                  <a:pt x="82082" y="92835"/>
                  <a:pt x="85985" y="91473"/>
                </a:cubicBezTo>
                <a:cubicBezTo>
                  <a:pt x="91006" y="89718"/>
                  <a:pt x="95561" y="86302"/>
                  <a:pt x="97951" y="81560"/>
                </a:cubicBezTo>
                <a:lnTo>
                  <a:pt x="97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ubTitle" idx="1"/>
          </p:nvPr>
        </p:nvSpPr>
        <p:spPr>
          <a:xfrm>
            <a:off x="1254788" y="23729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39" name="Google Shape;39;p5"/>
          <p:cNvSpPr txBox="1">
            <a:spLocks noGrp="1"/>
          </p:cNvSpPr>
          <p:nvPr>
            <p:ph type="subTitle" idx="2"/>
          </p:nvPr>
        </p:nvSpPr>
        <p:spPr>
          <a:xfrm>
            <a:off x="1254788" y="2894475"/>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0" name="Google Shape;40;p5"/>
          <p:cNvSpPr txBox="1">
            <a:spLocks noGrp="1"/>
          </p:cNvSpPr>
          <p:nvPr>
            <p:ph type="subTitle" idx="3"/>
          </p:nvPr>
        </p:nvSpPr>
        <p:spPr>
          <a:xfrm>
            <a:off x="5112413" y="23729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Varela"/>
                <a:ea typeface="Varela"/>
                <a:cs typeface="Varela"/>
                <a:sym typeface="Varela"/>
              </a:defRPr>
            </a:lvl1pPr>
            <a:lvl2pPr lvl="1" rtl="0">
              <a:lnSpc>
                <a:spcPct val="100000"/>
              </a:lnSpc>
              <a:spcBef>
                <a:spcPts val="0"/>
              </a:spcBef>
              <a:spcAft>
                <a:spcPts val="0"/>
              </a:spcAft>
              <a:buNone/>
              <a:defRPr sz="2200">
                <a:latin typeface="Varela"/>
                <a:ea typeface="Varela"/>
                <a:cs typeface="Varela"/>
                <a:sym typeface="Varela"/>
              </a:defRPr>
            </a:lvl2pPr>
            <a:lvl3pPr lvl="2" rtl="0">
              <a:lnSpc>
                <a:spcPct val="100000"/>
              </a:lnSpc>
              <a:spcBef>
                <a:spcPts val="0"/>
              </a:spcBef>
              <a:spcAft>
                <a:spcPts val="0"/>
              </a:spcAft>
              <a:buNone/>
              <a:defRPr sz="2200">
                <a:latin typeface="Varela"/>
                <a:ea typeface="Varela"/>
                <a:cs typeface="Varela"/>
                <a:sym typeface="Varela"/>
              </a:defRPr>
            </a:lvl3pPr>
            <a:lvl4pPr lvl="3" rtl="0">
              <a:lnSpc>
                <a:spcPct val="100000"/>
              </a:lnSpc>
              <a:spcBef>
                <a:spcPts val="0"/>
              </a:spcBef>
              <a:spcAft>
                <a:spcPts val="0"/>
              </a:spcAft>
              <a:buNone/>
              <a:defRPr sz="2200">
                <a:latin typeface="Varela"/>
                <a:ea typeface="Varela"/>
                <a:cs typeface="Varela"/>
                <a:sym typeface="Varela"/>
              </a:defRPr>
            </a:lvl4pPr>
            <a:lvl5pPr lvl="4" rtl="0">
              <a:lnSpc>
                <a:spcPct val="100000"/>
              </a:lnSpc>
              <a:spcBef>
                <a:spcPts val="0"/>
              </a:spcBef>
              <a:spcAft>
                <a:spcPts val="0"/>
              </a:spcAft>
              <a:buNone/>
              <a:defRPr sz="2200">
                <a:latin typeface="Varela"/>
                <a:ea typeface="Varela"/>
                <a:cs typeface="Varela"/>
                <a:sym typeface="Varela"/>
              </a:defRPr>
            </a:lvl5pPr>
            <a:lvl6pPr lvl="5" rtl="0">
              <a:lnSpc>
                <a:spcPct val="100000"/>
              </a:lnSpc>
              <a:spcBef>
                <a:spcPts val="0"/>
              </a:spcBef>
              <a:spcAft>
                <a:spcPts val="0"/>
              </a:spcAft>
              <a:buNone/>
              <a:defRPr sz="2200">
                <a:latin typeface="Varela"/>
                <a:ea typeface="Varela"/>
                <a:cs typeface="Varela"/>
                <a:sym typeface="Varela"/>
              </a:defRPr>
            </a:lvl6pPr>
            <a:lvl7pPr lvl="6" rtl="0">
              <a:lnSpc>
                <a:spcPct val="100000"/>
              </a:lnSpc>
              <a:spcBef>
                <a:spcPts val="0"/>
              </a:spcBef>
              <a:spcAft>
                <a:spcPts val="0"/>
              </a:spcAft>
              <a:buNone/>
              <a:defRPr sz="2200">
                <a:latin typeface="Varela"/>
                <a:ea typeface="Varela"/>
                <a:cs typeface="Varela"/>
                <a:sym typeface="Varela"/>
              </a:defRPr>
            </a:lvl7pPr>
            <a:lvl8pPr lvl="7" rtl="0">
              <a:lnSpc>
                <a:spcPct val="100000"/>
              </a:lnSpc>
              <a:spcBef>
                <a:spcPts val="0"/>
              </a:spcBef>
              <a:spcAft>
                <a:spcPts val="0"/>
              </a:spcAft>
              <a:buNone/>
              <a:defRPr sz="2200">
                <a:latin typeface="Varela"/>
                <a:ea typeface="Varela"/>
                <a:cs typeface="Varela"/>
                <a:sym typeface="Varela"/>
              </a:defRPr>
            </a:lvl8pPr>
            <a:lvl9pPr lvl="8" rtl="0">
              <a:lnSpc>
                <a:spcPct val="100000"/>
              </a:lnSpc>
              <a:spcBef>
                <a:spcPts val="0"/>
              </a:spcBef>
              <a:spcAft>
                <a:spcPts val="0"/>
              </a:spcAft>
              <a:buNone/>
              <a:defRPr sz="2200">
                <a:latin typeface="Varela"/>
                <a:ea typeface="Varela"/>
                <a:cs typeface="Varela"/>
                <a:sym typeface="Varela"/>
              </a:defRPr>
            </a:lvl9pPr>
          </a:lstStyle>
          <a:p>
            <a:endParaRPr/>
          </a:p>
        </p:txBody>
      </p:sp>
      <p:sp>
        <p:nvSpPr>
          <p:cNvPr id="41" name="Google Shape;41;p5"/>
          <p:cNvSpPr txBox="1">
            <a:spLocks noGrp="1"/>
          </p:cNvSpPr>
          <p:nvPr>
            <p:ph type="subTitle" idx="4"/>
          </p:nvPr>
        </p:nvSpPr>
        <p:spPr>
          <a:xfrm>
            <a:off x="5112413" y="2894475"/>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 name="Google Shape;42;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3" name="Google Shape;43;p5"/>
          <p:cNvSpPr txBox="1">
            <a:spLocks noGrp="1"/>
          </p:cNvSpPr>
          <p:nvPr>
            <p:ph type="title" idx="5" hasCustomPrompt="1"/>
          </p:nvPr>
        </p:nvSpPr>
        <p:spPr>
          <a:xfrm>
            <a:off x="2200250" y="1689950"/>
            <a:ext cx="885900" cy="55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600">
                <a:solidFill>
                  <a:schemeClr val="accent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4" name="Google Shape;44;p5"/>
          <p:cNvSpPr txBox="1">
            <a:spLocks noGrp="1"/>
          </p:cNvSpPr>
          <p:nvPr>
            <p:ph type="title" idx="6" hasCustomPrompt="1"/>
          </p:nvPr>
        </p:nvSpPr>
        <p:spPr>
          <a:xfrm>
            <a:off x="6057875" y="1689950"/>
            <a:ext cx="885900" cy="55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600">
                <a:solidFill>
                  <a:schemeClr val="accent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cxnSp>
        <p:nvCxnSpPr>
          <p:cNvPr id="45" name="Google Shape;45;p5"/>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46" name="Google Shape;46;p5"/>
          <p:cNvSpPr txBox="1">
            <a:spLocks noGrp="1"/>
          </p:cNvSpPr>
          <p:nvPr>
            <p:ph type="subTitle" idx="7"/>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
        <p:nvSpPr>
          <p:cNvPr id="47" name="Google Shape;47;p5"/>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0" name="Google Shape;50;p6"/>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51" name="Google Shape;51;p6"/>
          <p:cNvSpPr txBox="1">
            <a:spLocks noGrp="1"/>
          </p:cNvSpPr>
          <p:nvPr>
            <p:ph type="subTitle" idx="1"/>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grpSp>
        <p:nvGrpSpPr>
          <p:cNvPr id="52" name="Google Shape;52;p6"/>
          <p:cNvGrpSpPr/>
          <p:nvPr/>
        </p:nvGrpSpPr>
        <p:grpSpPr>
          <a:xfrm>
            <a:off x="7656269" y="-391325"/>
            <a:ext cx="1838280" cy="2865530"/>
            <a:chOff x="7656269" y="-391325"/>
            <a:chExt cx="1838280" cy="2865530"/>
          </a:xfrm>
        </p:grpSpPr>
        <p:sp>
          <p:nvSpPr>
            <p:cNvPr id="53" name="Google Shape;53;p6"/>
            <p:cNvSpPr/>
            <p:nvPr/>
          </p:nvSpPr>
          <p:spPr>
            <a:xfrm flipH="1">
              <a:off x="7656269" y="-67700"/>
              <a:ext cx="1517606" cy="2541905"/>
            </a:xfrm>
            <a:custGeom>
              <a:avLst/>
              <a:gdLst/>
              <a:ahLst/>
              <a:cxnLst/>
              <a:rect l="l" t="t" r="r" b="b"/>
              <a:pathLst>
                <a:path w="82066" h="137456" extrusionOk="0">
                  <a:moveTo>
                    <a:pt x="1" y="1"/>
                  </a:moveTo>
                  <a:lnTo>
                    <a:pt x="1" y="136817"/>
                  </a:lnTo>
                  <a:cubicBezTo>
                    <a:pt x="3430" y="137143"/>
                    <a:pt x="6983" y="137456"/>
                    <a:pt x="10493" y="137456"/>
                  </a:cubicBezTo>
                  <a:cubicBezTo>
                    <a:pt x="16232" y="137456"/>
                    <a:pt x="21856" y="136621"/>
                    <a:pt x="26640" y="133644"/>
                  </a:cubicBezTo>
                  <a:cubicBezTo>
                    <a:pt x="33641" y="129257"/>
                    <a:pt x="37467" y="121062"/>
                    <a:pt x="38793" y="112922"/>
                  </a:cubicBezTo>
                  <a:cubicBezTo>
                    <a:pt x="40118" y="104765"/>
                    <a:pt x="39353" y="96420"/>
                    <a:pt x="39241" y="88188"/>
                  </a:cubicBezTo>
                  <a:cubicBezTo>
                    <a:pt x="39110" y="79936"/>
                    <a:pt x="39745" y="71368"/>
                    <a:pt x="43591" y="64069"/>
                  </a:cubicBezTo>
                  <a:cubicBezTo>
                    <a:pt x="51804" y="48481"/>
                    <a:pt x="72619" y="42022"/>
                    <a:pt x="79022" y="25613"/>
                  </a:cubicBezTo>
                  <a:cubicBezTo>
                    <a:pt x="82065" y="17754"/>
                    <a:pt x="81188" y="8943"/>
                    <a:pt x="79452" y="67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flipH="1">
              <a:off x="7976994" y="-391325"/>
              <a:ext cx="1517555" cy="2541545"/>
            </a:xfrm>
            <a:custGeom>
              <a:avLst/>
              <a:gdLst/>
              <a:ahLst/>
              <a:cxnLst/>
              <a:rect l="l" t="t" r="r" b="b"/>
              <a:pathLst>
                <a:path w="73365" h="122869" extrusionOk="0">
                  <a:moveTo>
                    <a:pt x="0" y="0"/>
                  </a:moveTo>
                  <a:lnTo>
                    <a:pt x="0" y="122293"/>
                  </a:lnTo>
                  <a:cubicBezTo>
                    <a:pt x="3084" y="122585"/>
                    <a:pt x="6279" y="122869"/>
                    <a:pt x="9434" y="122869"/>
                  </a:cubicBezTo>
                  <a:cubicBezTo>
                    <a:pt x="14549" y="122869"/>
                    <a:pt x="19560" y="122123"/>
                    <a:pt x="23820" y="119456"/>
                  </a:cubicBezTo>
                  <a:cubicBezTo>
                    <a:pt x="30074" y="115554"/>
                    <a:pt x="33490" y="108218"/>
                    <a:pt x="34685" y="100937"/>
                  </a:cubicBezTo>
                  <a:cubicBezTo>
                    <a:pt x="35861" y="93657"/>
                    <a:pt x="35170" y="86208"/>
                    <a:pt x="35077" y="78834"/>
                  </a:cubicBezTo>
                  <a:cubicBezTo>
                    <a:pt x="34965" y="71461"/>
                    <a:pt x="35525" y="63807"/>
                    <a:pt x="38979" y="57273"/>
                  </a:cubicBezTo>
                  <a:cubicBezTo>
                    <a:pt x="46296" y="43347"/>
                    <a:pt x="64927" y="37578"/>
                    <a:pt x="70639" y="22905"/>
                  </a:cubicBezTo>
                  <a:cubicBezTo>
                    <a:pt x="73365" y="15886"/>
                    <a:pt x="72581" y="7990"/>
                    <a:pt x="71031" y="61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grpSp>
        <p:nvGrpSpPr>
          <p:cNvPr id="57" name="Google Shape;57;p7"/>
          <p:cNvGrpSpPr/>
          <p:nvPr/>
        </p:nvGrpSpPr>
        <p:grpSpPr>
          <a:xfrm>
            <a:off x="5644075" y="-76201"/>
            <a:ext cx="3728515" cy="8244969"/>
            <a:chOff x="5644075" y="-76201"/>
            <a:chExt cx="3728515" cy="8244969"/>
          </a:xfrm>
        </p:grpSpPr>
        <p:sp>
          <p:nvSpPr>
            <p:cNvPr id="58" name="Google Shape;58;p7"/>
            <p:cNvSpPr/>
            <p:nvPr/>
          </p:nvSpPr>
          <p:spPr>
            <a:xfrm rot="-5400000" flipH="1">
              <a:off x="3309652" y="2258222"/>
              <a:ext cx="8244969" cy="3576123"/>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5400000" flipH="1">
              <a:off x="4327039" y="1916584"/>
              <a:ext cx="7038336" cy="3052765"/>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7"/>
          <p:cNvSpPr txBox="1">
            <a:spLocks noGrp="1"/>
          </p:cNvSpPr>
          <p:nvPr>
            <p:ph type="subTitle" idx="1"/>
          </p:nvPr>
        </p:nvSpPr>
        <p:spPr>
          <a:xfrm>
            <a:off x="1042591" y="2371225"/>
            <a:ext cx="3156900" cy="115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7"/>
          <p:cNvSpPr txBox="1">
            <a:spLocks noGrp="1"/>
          </p:cNvSpPr>
          <p:nvPr>
            <p:ph type="title"/>
          </p:nvPr>
        </p:nvSpPr>
        <p:spPr>
          <a:xfrm>
            <a:off x="1042591" y="1063825"/>
            <a:ext cx="31569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62" name="Google Shape;62;p7"/>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3" name="Google Shape;63;p7"/>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64" name="Google Shape;64;p7"/>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grpSp>
        <p:nvGrpSpPr>
          <p:cNvPr id="66" name="Google Shape;66;p8"/>
          <p:cNvGrpSpPr/>
          <p:nvPr/>
        </p:nvGrpSpPr>
        <p:grpSpPr>
          <a:xfrm>
            <a:off x="-2657109" y="-1238751"/>
            <a:ext cx="4082319" cy="6696282"/>
            <a:chOff x="-2579119" y="-1238751"/>
            <a:chExt cx="4082319" cy="6696282"/>
          </a:xfrm>
        </p:grpSpPr>
        <p:sp>
          <p:nvSpPr>
            <p:cNvPr id="67" name="Google Shape;67;p8"/>
            <p:cNvSpPr/>
            <p:nvPr/>
          </p:nvSpPr>
          <p:spPr>
            <a:xfrm rot="5400000">
              <a:off x="-2956131" y="998200"/>
              <a:ext cx="5771551" cy="3147111"/>
            </a:xfrm>
            <a:custGeom>
              <a:avLst/>
              <a:gdLst/>
              <a:ahLst/>
              <a:cxnLst/>
              <a:rect l="l" t="t" r="r" b="b"/>
              <a:pathLst>
                <a:path w="168132" h="91679" extrusionOk="0">
                  <a:moveTo>
                    <a:pt x="58393" y="0"/>
                  </a:moveTo>
                  <a:cubicBezTo>
                    <a:pt x="53628" y="0"/>
                    <a:pt x="48767" y="708"/>
                    <a:pt x="43948" y="2148"/>
                  </a:cubicBezTo>
                  <a:cubicBezTo>
                    <a:pt x="25965" y="7503"/>
                    <a:pt x="9531" y="18700"/>
                    <a:pt x="1" y="34366"/>
                  </a:cubicBezTo>
                  <a:lnTo>
                    <a:pt x="1" y="91679"/>
                  </a:lnTo>
                  <a:lnTo>
                    <a:pt x="168132" y="91679"/>
                  </a:lnTo>
                  <a:lnTo>
                    <a:pt x="168132" y="54636"/>
                  </a:lnTo>
                  <a:cubicBezTo>
                    <a:pt x="165078" y="47083"/>
                    <a:pt x="162039" y="38674"/>
                    <a:pt x="155695" y="32980"/>
                  </a:cubicBezTo>
                  <a:cubicBezTo>
                    <a:pt x="151642" y="29345"/>
                    <a:pt x="147121" y="28121"/>
                    <a:pt x="142401" y="28121"/>
                  </a:cubicBezTo>
                  <a:cubicBezTo>
                    <a:pt x="137483" y="28121"/>
                    <a:pt x="132348" y="29450"/>
                    <a:pt x="127297" y="30767"/>
                  </a:cubicBezTo>
                  <a:cubicBezTo>
                    <a:pt x="123205" y="31835"/>
                    <a:pt x="119661" y="32820"/>
                    <a:pt x="116174" y="32820"/>
                  </a:cubicBezTo>
                  <a:cubicBezTo>
                    <a:pt x="113062" y="32820"/>
                    <a:pt x="109997" y="32035"/>
                    <a:pt x="106630" y="29823"/>
                  </a:cubicBezTo>
                  <a:cubicBezTo>
                    <a:pt x="101201" y="26267"/>
                    <a:pt x="97247" y="20986"/>
                    <a:pt x="93190" y="16133"/>
                  </a:cubicBezTo>
                  <a:cubicBezTo>
                    <a:pt x="84341" y="5555"/>
                    <a:pt x="71742" y="0"/>
                    <a:pt x="58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5400000">
              <a:off x="-4101585" y="283715"/>
              <a:ext cx="6696277" cy="3651345"/>
            </a:xfrm>
            <a:custGeom>
              <a:avLst/>
              <a:gdLst/>
              <a:ahLst/>
              <a:cxnLst/>
              <a:rect l="l" t="t" r="r" b="b"/>
              <a:pathLst>
                <a:path w="168132" h="91679" extrusionOk="0">
                  <a:moveTo>
                    <a:pt x="58393" y="0"/>
                  </a:moveTo>
                  <a:cubicBezTo>
                    <a:pt x="53628" y="0"/>
                    <a:pt x="48767" y="708"/>
                    <a:pt x="43948" y="2148"/>
                  </a:cubicBezTo>
                  <a:cubicBezTo>
                    <a:pt x="25965" y="7503"/>
                    <a:pt x="9531" y="18700"/>
                    <a:pt x="1" y="34366"/>
                  </a:cubicBezTo>
                  <a:lnTo>
                    <a:pt x="1" y="91679"/>
                  </a:lnTo>
                  <a:lnTo>
                    <a:pt x="168132" y="91679"/>
                  </a:lnTo>
                  <a:lnTo>
                    <a:pt x="168132" y="54636"/>
                  </a:lnTo>
                  <a:cubicBezTo>
                    <a:pt x="165078" y="47083"/>
                    <a:pt x="162039" y="38674"/>
                    <a:pt x="155695" y="32980"/>
                  </a:cubicBezTo>
                  <a:cubicBezTo>
                    <a:pt x="151642" y="29345"/>
                    <a:pt x="147121" y="28121"/>
                    <a:pt x="142401" y="28121"/>
                  </a:cubicBezTo>
                  <a:cubicBezTo>
                    <a:pt x="137483" y="28121"/>
                    <a:pt x="132348" y="29450"/>
                    <a:pt x="127297" y="30767"/>
                  </a:cubicBezTo>
                  <a:cubicBezTo>
                    <a:pt x="123205" y="31835"/>
                    <a:pt x="119661" y="32820"/>
                    <a:pt x="116174" y="32820"/>
                  </a:cubicBezTo>
                  <a:cubicBezTo>
                    <a:pt x="113062" y="32820"/>
                    <a:pt x="109997" y="32035"/>
                    <a:pt x="106630" y="29823"/>
                  </a:cubicBezTo>
                  <a:cubicBezTo>
                    <a:pt x="101201" y="26267"/>
                    <a:pt x="97247" y="20986"/>
                    <a:pt x="93190" y="16133"/>
                  </a:cubicBezTo>
                  <a:cubicBezTo>
                    <a:pt x="84341" y="5555"/>
                    <a:pt x="71742" y="0"/>
                    <a:pt x="58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8"/>
          <p:cNvGrpSpPr/>
          <p:nvPr/>
        </p:nvGrpSpPr>
        <p:grpSpPr>
          <a:xfrm flipH="1">
            <a:off x="7718791" y="-1238751"/>
            <a:ext cx="4082319" cy="6696282"/>
            <a:chOff x="-2579119" y="-1238751"/>
            <a:chExt cx="4082319" cy="6696282"/>
          </a:xfrm>
        </p:grpSpPr>
        <p:sp>
          <p:nvSpPr>
            <p:cNvPr id="70" name="Google Shape;70;p8"/>
            <p:cNvSpPr/>
            <p:nvPr/>
          </p:nvSpPr>
          <p:spPr>
            <a:xfrm rot="5400000">
              <a:off x="-2956131" y="998200"/>
              <a:ext cx="5771551" cy="3147111"/>
            </a:xfrm>
            <a:custGeom>
              <a:avLst/>
              <a:gdLst/>
              <a:ahLst/>
              <a:cxnLst/>
              <a:rect l="l" t="t" r="r" b="b"/>
              <a:pathLst>
                <a:path w="168132" h="91679" extrusionOk="0">
                  <a:moveTo>
                    <a:pt x="58393" y="0"/>
                  </a:moveTo>
                  <a:cubicBezTo>
                    <a:pt x="53628" y="0"/>
                    <a:pt x="48767" y="708"/>
                    <a:pt x="43948" y="2148"/>
                  </a:cubicBezTo>
                  <a:cubicBezTo>
                    <a:pt x="25965" y="7503"/>
                    <a:pt x="9531" y="18700"/>
                    <a:pt x="1" y="34366"/>
                  </a:cubicBezTo>
                  <a:lnTo>
                    <a:pt x="1" y="91679"/>
                  </a:lnTo>
                  <a:lnTo>
                    <a:pt x="168132" y="91679"/>
                  </a:lnTo>
                  <a:lnTo>
                    <a:pt x="168132" y="54636"/>
                  </a:lnTo>
                  <a:cubicBezTo>
                    <a:pt x="165078" y="47083"/>
                    <a:pt x="162039" y="38674"/>
                    <a:pt x="155695" y="32980"/>
                  </a:cubicBezTo>
                  <a:cubicBezTo>
                    <a:pt x="151642" y="29345"/>
                    <a:pt x="147121" y="28121"/>
                    <a:pt x="142401" y="28121"/>
                  </a:cubicBezTo>
                  <a:cubicBezTo>
                    <a:pt x="137483" y="28121"/>
                    <a:pt x="132348" y="29450"/>
                    <a:pt x="127297" y="30767"/>
                  </a:cubicBezTo>
                  <a:cubicBezTo>
                    <a:pt x="123205" y="31835"/>
                    <a:pt x="119661" y="32820"/>
                    <a:pt x="116174" y="32820"/>
                  </a:cubicBezTo>
                  <a:cubicBezTo>
                    <a:pt x="113062" y="32820"/>
                    <a:pt x="109997" y="32035"/>
                    <a:pt x="106630" y="29823"/>
                  </a:cubicBezTo>
                  <a:cubicBezTo>
                    <a:pt x="101201" y="26267"/>
                    <a:pt x="97247" y="20986"/>
                    <a:pt x="93190" y="16133"/>
                  </a:cubicBezTo>
                  <a:cubicBezTo>
                    <a:pt x="84341" y="5555"/>
                    <a:pt x="71742" y="0"/>
                    <a:pt x="58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5400000">
              <a:off x="-4101585" y="283715"/>
              <a:ext cx="6696277" cy="3651345"/>
            </a:xfrm>
            <a:custGeom>
              <a:avLst/>
              <a:gdLst/>
              <a:ahLst/>
              <a:cxnLst/>
              <a:rect l="l" t="t" r="r" b="b"/>
              <a:pathLst>
                <a:path w="168132" h="91679" extrusionOk="0">
                  <a:moveTo>
                    <a:pt x="58393" y="0"/>
                  </a:moveTo>
                  <a:cubicBezTo>
                    <a:pt x="53628" y="0"/>
                    <a:pt x="48767" y="708"/>
                    <a:pt x="43948" y="2148"/>
                  </a:cubicBezTo>
                  <a:cubicBezTo>
                    <a:pt x="25965" y="7503"/>
                    <a:pt x="9531" y="18700"/>
                    <a:pt x="1" y="34366"/>
                  </a:cubicBezTo>
                  <a:lnTo>
                    <a:pt x="1" y="91679"/>
                  </a:lnTo>
                  <a:lnTo>
                    <a:pt x="168132" y="91679"/>
                  </a:lnTo>
                  <a:lnTo>
                    <a:pt x="168132" y="54636"/>
                  </a:lnTo>
                  <a:cubicBezTo>
                    <a:pt x="165078" y="47083"/>
                    <a:pt x="162039" y="38674"/>
                    <a:pt x="155695" y="32980"/>
                  </a:cubicBezTo>
                  <a:cubicBezTo>
                    <a:pt x="151642" y="29345"/>
                    <a:pt x="147121" y="28121"/>
                    <a:pt x="142401" y="28121"/>
                  </a:cubicBezTo>
                  <a:cubicBezTo>
                    <a:pt x="137483" y="28121"/>
                    <a:pt x="132348" y="29450"/>
                    <a:pt x="127297" y="30767"/>
                  </a:cubicBezTo>
                  <a:cubicBezTo>
                    <a:pt x="123205" y="31835"/>
                    <a:pt x="119661" y="32820"/>
                    <a:pt x="116174" y="32820"/>
                  </a:cubicBezTo>
                  <a:cubicBezTo>
                    <a:pt x="113062" y="32820"/>
                    <a:pt x="109997" y="32035"/>
                    <a:pt x="106630" y="29823"/>
                  </a:cubicBezTo>
                  <a:cubicBezTo>
                    <a:pt x="101201" y="26267"/>
                    <a:pt x="97247" y="20986"/>
                    <a:pt x="93190" y="16133"/>
                  </a:cubicBezTo>
                  <a:cubicBezTo>
                    <a:pt x="84341" y="5555"/>
                    <a:pt x="71742" y="0"/>
                    <a:pt x="58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8"/>
          <p:cNvSpPr txBox="1">
            <a:spLocks noGrp="1"/>
          </p:cNvSpPr>
          <p:nvPr>
            <p:ph type="title"/>
          </p:nvPr>
        </p:nvSpPr>
        <p:spPr>
          <a:xfrm>
            <a:off x="1714950" y="1265129"/>
            <a:ext cx="5714100" cy="238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sp>
        <p:nvSpPr>
          <p:cNvPr id="73" name="Google Shape;73;p8"/>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74" name="Google Shape;74;p8"/>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75" name="Google Shape;75;p8"/>
          <p:cNvSpPr txBox="1">
            <a:spLocks noGrp="1"/>
          </p:cNvSpPr>
          <p:nvPr>
            <p:ph type="subTitle" idx="1"/>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9"/>
          <p:cNvSpPr/>
          <p:nvPr/>
        </p:nvSpPr>
        <p:spPr>
          <a:xfrm>
            <a:off x="-15839" y="-76200"/>
            <a:ext cx="2332316" cy="3906156"/>
          </a:xfrm>
          <a:custGeom>
            <a:avLst/>
            <a:gdLst/>
            <a:ahLst/>
            <a:cxnLst/>
            <a:rect l="l" t="t" r="r" b="b"/>
            <a:pathLst>
              <a:path w="82066" h="137456" extrusionOk="0">
                <a:moveTo>
                  <a:pt x="1" y="1"/>
                </a:moveTo>
                <a:lnTo>
                  <a:pt x="1" y="136817"/>
                </a:lnTo>
                <a:cubicBezTo>
                  <a:pt x="3430" y="137143"/>
                  <a:pt x="6983" y="137456"/>
                  <a:pt x="10493" y="137456"/>
                </a:cubicBezTo>
                <a:cubicBezTo>
                  <a:pt x="16232" y="137456"/>
                  <a:pt x="21856" y="136621"/>
                  <a:pt x="26640" y="133644"/>
                </a:cubicBezTo>
                <a:cubicBezTo>
                  <a:pt x="33641" y="129257"/>
                  <a:pt x="37467" y="121062"/>
                  <a:pt x="38793" y="112922"/>
                </a:cubicBezTo>
                <a:cubicBezTo>
                  <a:pt x="40118" y="104765"/>
                  <a:pt x="39353" y="96420"/>
                  <a:pt x="39241" y="88188"/>
                </a:cubicBezTo>
                <a:cubicBezTo>
                  <a:pt x="39110" y="79936"/>
                  <a:pt x="39745" y="71368"/>
                  <a:pt x="43591" y="64069"/>
                </a:cubicBezTo>
                <a:cubicBezTo>
                  <a:pt x="51804" y="48481"/>
                  <a:pt x="72619" y="42022"/>
                  <a:pt x="79022" y="25613"/>
                </a:cubicBezTo>
                <a:cubicBezTo>
                  <a:pt x="82065" y="17754"/>
                  <a:pt x="81188" y="8943"/>
                  <a:pt x="79452" y="67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6879750" y="2902214"/>
            <a:ext cx="2332342" cy="2315877"/>
          </a:xfrm>
          <a:custGeom>
            <a:avLst/>
            <a:gdLst/>
            <a:ahLst/>
            <a:cxnLst/>
            <a:rect l="l" t="t" r="r" b="b"/>
            <a:pathLst>
              <a:path w="96328" h="95648" extrusionOk="0">
                <a:moveTo>
                  <a:pt x="88893" y="1"/>
                </a:moveTo>
                <a:cubicBezTo>
                  <a:pt x="78510" y="1"/>
                  <a:pt x="68097" y="5363"/>
                  <a:pt x="62501" y="14181"/>
                </a:cubicBezTo>
                <a:cubicBezTo>
                  <a:pt x="57815" y="21536"/>
                  <a:pt x="56546" y="30422"/>
                  <a:pt x="51767" y="37721"/>
                </a:cubicBezTo>
                <a:cubicBezTo>
                  <a:pt x="44748" y="48399"/>
                  <a:pt x="30915" y="45972"/>
                  <a:pt x="20013" y="47671"/>
                </a:cubicBezTo>
                <a:cubicBezTo>
                  <a:pt x="2782" y="50359"/>
                  <a:pt x="1" y="69811"/>
                  <a:pt x="4836" y="83681"/>
                </a:cubicBezTo>
                <a:cubicBezTo>
                  <a:pt x="6591" y="88703"/>
                  <a:pt x="10007" y="93239"/>
                  <a:pt x="14748" y="95647"/>
                </a:cubicBezTo>
                <a:lnTo>
                  <a:pt x="96327" y="95647"/>
                </a:lnTo>
                <a:lnTo>
                  <a:pt x="96122" y="908"/>
                </a:lnTo>
                <a:cubicBezTo>
                  <a:pt x="93755" y="295"/>
                  <a:pt x="91325" y="1"/>
                  <a:pt x="88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txBox="1">
            <a:spLocks noGrp="1"/>
          </p:cNvSpPr>
          <p:nvPr>
            <p:ph type="subTitle" idx="1"/>
          </p:nvPr>
        </p:nvSpPr>
        <p:spPr>
          <a:xfrm>
            <a:off x="4580007" y="2303843"/>
            <a:ext cx="3507600" cy="107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80" name="Google Shape;80;p9"/>
          <p:cNvSpPr txBox="1">
            <a:spLocks noGrp="1"/>
          </p:cNvSpPr>
          <p:nvPr>
            <p:ph type="title"/>
          </p:nvPr>
        </p:nvSpPr>
        <p:spPr>
          <a:xfrm>
            <a:off x="4580115" y="1413106"/>
            <a:ext cx="3507600" cy="472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81" name="Google Shape;81;p9"/>
          <p:cNvSpPr txBox="1">
            <a:spLocks noGrp="1"/>
          </p:cNvSpPr>
          <p:nvPr>
            <p:ph type="sldNum" idx="12"/>
          </p:nvPr>
        </p:nvSpPr>
        <p:spPr>
          <a:xfrm>
            <a:off x="7872051" y="4456325"/>
            <a:ext cx="552000" cy="15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82" name="Google Shape;82;p9"/>
          <p:cNvCxnSpPr/>
          <p:nvPr/>
        </p:nvCxnSpPr>
        <p:spPr>
          <a:xfrm>
            <a:off x="820500" y="4416985"/>
            <a:ext cx="7503000" cy="0"/>
          </a:xfrm>
          <a:prstGeom prst="straightConnector1">
            <a:avLst/>
          </a:prstGeom>
          <a:noFill/>
          <a:ln w="9525" cap="flat" cmpd="sng">
            <a:solidFill>
              <a:schemeClr val="accent2"/>
            </a:solidFill>
            <a:prstDash val="solid"/>
            <a:round/>
            <a:headEnd type="none" w="med" len="med"/>
            <a:tailEnd type="none" w="med" len="med"/>
          </a:ln>
        </p:spPr>
      </p:cxnSp>
      <p:sp>
        <p:nvSpPr>
          <p:cNvPr id="83" name="Google Shape;83;p9"/>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800"/>
              <a:buFont typeface="Varela"/>
              <a:buNone/>
              <a:defRPr sz="800" b="1">
                <a:solidFill>
                  <a:schemeClr val="accent2"/>
                </a:solidFill>
                <a:latin typeface="Varela"/>
                <a:ea typeface="Varela"/>
                <a:cs typeface="Varela"/>
                <a:sym typeface="Varela"/>
              </a:defRPr>
            </a:lvl1pPr>
            <a:lvl2pPr lvl="1"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2pPr>
            <a:lvl3pPr lvl="2"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3pPr>
            <a:lvl4pPr lvl="3"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4pPr>
            <a:lvl5pPr lvl="4"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5pPr>
            <a:lvl6pPr lvl="5"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6pPr>
            <a:lvl7pPr lvl="6"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7pPr>
            <a:lvl8pPr lvl="7"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8pPr>
            <a:lvl9pPr lvl="8" algn="ctr" rtl="0">
              <a:lnSpc>
                <a:spcPct val="100000"/>
              </a:lnSpc>
              <a:spcBef>
                <a:spcPts val="0"/>
              </a:spcBef>
              <a:spcAft>
                <a:spcPts val="0"/>
              </a:spcAft>
              <a:buClr>
                <a:schemeClr val="accent2"/>
              </a:buClr>
              <a:buSzPts val="800"/>
              <a:buFont typeface="Varela"/>
              <a:buNone/>
              <a:defRPr sz="800">
                <a:solidFill>
                  <a:schemeClr val="accent2"/>
                </a:solidFill>
                <a:latin typeface="Varela"/>
                <a:ea typeface="Varela"/>
                <a:cs typeface="Varela"/>
                <a:sym typeface="Varel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84"/>
        <p:cNvGrpSpPr/>
        <p:nvPr/>
      </p:nvGrpSpPr>
      <p:grpSpPr>
        <a:xfrm>
          <a:off x="0" y="0"/>
          <a:ext cx="0" cy="0"/>
          <a:chOff x="0" y="0"/>
          <a:chExt cx="0" cy="0"/>
        </a:xfrm>
      </p:grpSpPr>
      <p:sp>
        <p:nvSpPr>
          <p:cNvPr id="85" name="Google Shape;85;p10"/>
          <p:cNvSpPr/>
          <p:nvPr/>
        </p:nvSpPr>
        <p:spPr>
          <a:xfrm>
            <a:off x="0" y="430500"/>
            <a:ext cx="9144000" cy="66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grpSp>
        <p:nvGrpSpPr>
          <p:cNvPr id="87" name="Google Shape;87;p10"/>
          <p:cNvGrpSpPr/>
          <p:nvPr/>
        </p:nvGrpSpPr>
        <p:grpSpPr>
          <a:xfrm>
            <a:off x="7114670" y="-271127"/>
            <a:ext cx="3089013" cy="6142955"/>
            <a:chOff x="7114670" y="-103303"/>
            <a:chExt cx="3089013" cy="6142955"/>
          </a:xfrm>
        </p:grpSpPr>
        <p:sp>
          <p:nvSpPr>
            <p:cNvPr id="88" name="Google Shape;88;p10"/>
            <p:cNvSpPr/>
            <p:nvPr/>
          </p:nvSpPr>
          <p:spPr>
            <a:xfrm rot="-5400000">
              <a:off x="5579715" y="1567742"/>
              <a:ext cx="5421320" cy="2351410"/>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rot="-5400000">
              <a:off x="5800001" y="1635970"/>
              <a:ext cx="6142955" cy="2664408"/>
            </a:xfrm>
            <a:custGeom>
              <a:avLst/>
              <a:gdLst/>
              <a:ahLst/>
              <a:cxnLst/>
              <a:rect l="l" t="t" r="r" b="b"/>
              <a:pathLst>
                <a:path w="142124" h="61644" extrusionOk="0">
                  <a:moveTo>
                    <a:pt x="22337" y="0"/>
                  </a:moveTo>
                  <a:cubicBezTo>
                    <a:pt x="18449" y="0"/>
                    <a:pt x="14190" y="531"/>
                    <a:pt x="9530" y="1750"/>
                  </a:cubicBezTo>
                  <a:cubicBezTo>
                    <a:pt x="5872" y="2723"/>
                    <a:pt x="2228" y="4213"/>
                    <a:pt x="0" y="6913"/>
                  </a:cubicBezTo>
                  <a:lnTo>
                    <a:pt x="0" y="61629"/>
                  </a:lnTo>
                  <a:lnTo>
                    <a:pt x="142123" y="61643"/>
                  </a:lnTo>
                  <a:lnTo>
                    <a:pt x="142123" y="27802"/>
                  </a:lnTo>
                  <a:cubicBezTo>
                    <a:pt x="141607" y="27522"/>
                    <a:pt x="141061" y="27300"/>
                    <a:pt x="140500" y="27123"/>
                  </a:cubicBezTo>
                  <a:cubicBezTo>
                    <a:pt x="139427" y="26785"/>
                    <a:pt x="138312" y="26641"/>
                    <a:pt x="137185" y="26641"/>
                  </a:cubicBezTo>
                  <a:cubicBezTo>
                    <a:pt x="134918" y="26641"/>
                    <a:pt x="132602" y="27225"/>
                    <a:pt x="130484" y="27994"/>
                  </a:cubicBezTo>
                  <a:cubicBezTo>
                    <a:pt x="120231" y="31711"/>
                    <a:pt x="112338" y="39559"/>
                    <a:pt x="101850" y="42761"/>
                  </a:cubicBezTo>
                  <a:cubicBezTo>
                    <a:pt x="98589" y="43756"/>
                    <a:pt x="95139" y="44245"/>
                    <a:pt x="91687" y="44245"/>
                  </a:cubicBezTo>
                  <a:cubicBezTo>
                    <a:pt x="85830" y="44245"/>
                    <a:pt x="79966" y="42839"/>
                    <a:pt x="75001" y="40120"/>
                  </a:cubicBezTo>
                  <a:cubicBezTo>
                    <a:pt x="67477" y="36004"/>
                    <a:pt x="62314" y="29307"/>
                    <a:pt x="57991" y="22535"/>
                  </a:cubicBezTo>
                  <a:cubicBezTo>
                    <a:pt x="54322" y="16787"/>
                    <a:pt x="44197" y="0"/>
                    <a:pt x="22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Varela"/>
              <a:buNone/>
              <a:defRPr sz="3200" b="1">
                <a:solidFill>
                  <a:schemeClr val="dk1"/>
                </a:solidFill>
                <a:latin typeface="Varela"/>
                <a:ea typeface="Varela"/>
                <a:cs typeface="Varela"/>
                <a:sym typeface="Varela"/>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1pPr>
            <a:lvl2pPr marL="914400" lvl="1" indent="-323850">
              <a:lnSpc>
                <a:spcPct val="100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2pPr>
            <a:lvl3pPr marL="1371600" lvl="2" indent="-323850">
              <a:lnSpc>
                <a:spcPct val="100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3pPr>
            <a:lvl4pPr marL="1828800" lvl="3" indent="-323850">
              <a:lnSpc>
                <a:spcPct val="100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4pPr>
            <a:lvl5pPr marL="2286000" lvl="4" indent="-323850">
              <a:lnSpc>
                <a:spcPct val="100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5pPr>
            <a:lvl6pPr marL="2743200" lvl="5" indent="-323850">
              <a:lnSpc>
                <a:spcPct val="100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6pPr>
            <a:lvl7pPr marL="3200400" lvl="6" indent="-323850">
              <a:lnSpc>
                <a:spcPct val="100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7pPr>
            <a:lvl8pPr marL="3657600" lvl="7" indent="-323850">
              <a:lnSpc>
                <a:spcPct val="100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8pPr>
            <a:lvl9pPr marL="4114800" lvl="8" indent="-323850">
              <a:lnSpc>
                <a:spcPct val="100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872051" y="4456325"/>
            <a:ext cx="552000" cy="152400"/>
          </a:xfrm>
          <a:prstGeom prst="rect">
            <a:avLst/>
          </a:prstGeom>
          <a:noFill/>
          <a:ln>
            <a:noFill/>
          </a:ln>
        </p:spPr>
        <p:txBody>
          <a:bodyPr spcFirstLastPara="1" wrap="square" lIns="91425" tIns="91425" rIns="91425" bIns="91425" anchor="ctr" anchorCtr="0">
            <a:noAutofit/>
          </a:bodyPr>
          <a:lstStyle>
            <a:lvl1pPr lvl="0" algn="r">
              <a:buNone/>
              <a:defRPr sz="800">
                <a:solidFill>
                  <a:schemeClr val="accent2"/>
                </a:solidFill>
                <a:latin typeface="Varela"/>
                <a:ea typeface="Varela"/>
                <a:cs typeface="Varela"/>
                <a:sym typeface="Varela"/>
              </a:defRPr>
            </a:lvl1pPr>
            <a:lvl2pPr lvl="1" algn="r">
              <a:buNone/>
              <a:defRPr sz="800">
                <a:solidFill>
                  <a:schemeClr val="accent2"/>
                </a:solidFill>
                <a:latin typeface="Varela"/>
                <a:ea typeface="Varela"/>
                <a:cs typeface="Varela"/>
                <a:sym typeface="Varela"/>
              </a:defRPr>
            </a:lvl2pPr>
            <a:lvl3pPr lvl="2" algn="r">
              <a:buNone/>
              <a:defRPr sz="800">
                <a:solidFill>
                  <a:schemeClr val="accent2"/>
                </a:solidFill>
                <a:latin typeface="Varela"/>
                <a:ea typeface="Varela"/>
                <a:cs typeface="Varela"/>
                <a:sym typeface="Varela"/>
              </a:defRPr>
            </a:lvl3pPr>
            <a:lvl4pPr lvl="3" algn="r">
              <a:buNone/>
              <a:defRPr sz="800">
                <a:solidFill>
                  <a:schemeClr val="accent2"/>
                </a:solidFill>
                <a:latin typeface="Varela"/>
                <a:ea typeface="Varela"/>
                <a:cs typeface="Varela"/>
                <a:sym typeface="Varela"/>
              </a:defRPr>
            </a:lvl4pPr>
            <a:lvl5pPr lvl="4" algn="r">
              <a:buNone/>
              <a:defRPr sz="800">
                <a:solidFill>
                  <a:schemeClr val="accent2"/>
                </a:solidFill>
                <a:latin typeface="Varela"/>
                <a:ea typeface="Varela"/>
                <a:cs typeface="Varela"/>
                <a:sym typeface="Varela"/>
              </a:defRPr>
            </a:lvl5pPr>
            <a:lvl6pPr lvl="5" algn="r">
              <a:buNone/>
              <a:defRPr sz="800">
                <a:solidFill>
                  <a:schemeClr val="accent2"/>
                </a:solidFill>
                <a:latin typeface="Varela"/>
                <a:ea typeface="Varela"/>
                <a:cs typeface="Varela"/>
                <a:sym typeface="Varela"/>
              </a:defRPr>
            </a:lvl6pPr>
            <a:lvl7pPr lvl="6" algn="r">
              <a:buNone/>
              <a:defRPr sz="800">
                <a:solidFill>
                  <a:schemeClr val="accent2"/>
                </a:solidFill>
                <a:latin typeface="Varela"/>
                <a:ea typeface="Varela"/>
                <a:cs typeface="Varela"/>
                <a:sym typeface="Varela"/>
              </a:defRPr>
            </a:lvl7pPr>
            <a:lvl8pPr lvl="7" algn="r">
              <a:buNone/>
              <a:defRPr sz="800">
                <a:solidFill>
                  <a:schemeClr val="accent2"/>
                </a:solidFill>
                <a:latin typeface="Varela"/>
                <a:ea typeface="Varela"/>
                <a:cs typeface="Varela"/>
                <a:sym typeface="Varela"/>
              </a:defRPr>
            </a:lvl8pPr>
            <a:lvl9pPr lvl="8" algn="r">
              <a:buNone/>
              <a:defRPr sz="800">
                <a:solidFill>
                  <a:schemeClr val="accent2"/>
                </a:solidFill>
                <a:latin typeface="Varela"/>
                <a:ea typeface="Varela"/>
                <a:cs typeface="Varela"/>
                <a:sym typeface="Varel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9"/>
          <p:cNvSpPr txBox="1">
            <a:spLocks noGrp="1"/>
          </p:cNvSpPr>
          <p:nvPr>
            <p:ph type="ctrTitle"/>
          </p:nvPr>
        </p:nvSpPr>
        <p:spPr>
          <a:xfrm>
            <a:off x="722375" y="1140500"/>
            <a:ext cx="7581600" cy="182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BE1002: </a:t>
            </a:r>
            <a:endParaRPr sz="4500"/>
          </a:p>
          <a:p>
            <a:pPr marL="0" lvl="0" indent="0" algn="l" rtl="0">
              <a:spcBef>
                <a:spcPts val="0"/>
              </a:spcBef>
              <a:spcAft>
                <a:spcPts val="0"/>
              </a:spcAft>
              <a:buNone/>
            </a:pPr>
            <a:r>
              <a:rPr lang="en" sz="4500"/>
              <a:t>Flask and Web Servers </a:t>
            </a:r>
            <a:endParaRPr sz="4500"/>
          </a:p>
        </p:txBody>
      </p:sp>
      <p:sp>
        <p:nvSpPr>
          <p:cNvPr id="390" name="Google Shape;390;p39"/>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p>
            <a:pPr marL="0" indent="0"/>
            <a:r>
              <a:rPr lang="en-SG" dirty="0"/>
              <a:t>Raffles Hall Developers AY23/24</a:t>
            </a:r>
          </a:p>
        </p:txBody>
      </p:sp>
      <p:sp>
        <p:nvSpPr>
          <p:cNvPr id="391" name="Google Shape;391;p39"/>
          <p:cNvSpPr txBox="1">
            <a:spLocks noGrp="1"/>
          </p:cNvSpPr>
          <p:nvPr>
            <p:ph type="subTitle" idx="1"/>
          </p:nvPr>
        </p:nvSpPr>
        <p:spPr>
          <a:xfrm>
            <a:off x="722375" y="3289827"/>
            <a:ext cx="3306000" cy="61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 October 2023</a:t>
            </a:r>
            <a:endParaRPr dirty="0"/>
          </a:p>
        </p:txBody>
      </p:sp>
      <p:cxnSp>
        <p:nvCxnSpPr>
          <p:cNvPr id="392" name="Google Shape;392;p39"/>
          <p:cNvCxnSpPr/>
          <p:nvPr/>
        </p:nvCxnSpPr>
        <p:spPr>
          <a:xfrm>
            <a:off x="820500" y="3104840"/>
            <a:ext cx="3558000" cy="0"/>
          </a:xfrm>
          <a:prstGeom prst="straightConnector1">
            <a:avLst/>
          </a:prstGeom>
          <a:noFill/>
          <a:ln w="19050" cap="flat" cmpd="sng">
            <a:solidFill>
              <a:srgbClr val="2F8EA0"/>
            </a:solidFill>
            <a:prstDash val="solid"/>
            <a:round/>
            <a:headEnd type="none" w="med" len="med"/>
            <a:tailEnd type="none" w="med" len="med"/>
          </a:ln>
        </p:spPr>
      </p:cxnSp>
      <p:pic>
        <p:nvPicPr>
          <p:cNvPr id="393" name="Google Shape;393;p39"/>
          <p:cNvPicPr preferRelativeResize="0"/>
          <p:nvPr/>
        </p:nvPicPr>
        <p:blipFill>
          <a:blip r:embed="rId3">
            <a:alphaModFix/>
          </a:blip>
          <a:stretch>
            <a:fillRect/>
          </a:stretch>
        </p:blipFill>
        <p:spPr>
          <a:xfrm>
            <a:off x="7102900" y="1114200"/>
            <a:ext cx="1875400" cy="187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Server Basics - Like really basic</a:t>
            </a:r>
            <a:endParaRPr/>
          </a:p>
        </p:txBody>
      </p:sp>
      <p:sp>
        <p:nvSpPr>
          <p:cNvPr id="399" name="Google Shape;399;p40"/>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p>
            <a:pPr marL="0" indent="0"/>
            <a:r>
              <a:rPr lang="en-SG" dirty="0"/>
              <a:t>Raffles Hall Developers AY23/24</a:t>
            </a:r>
          </a:p>
        </p:txBody>
      </p:sp>
      <p:pic>
        <p:nvPicPr>
          <p:cNvPr id="400" name="Google Shape;400;p40"/>
          <p:cNvPicPr preferRelativeResize="0"/>
          <p:nvPr/>
        </p:nvPicPr>
        <p:blipFill>
          <a:blip r:embed="rId3">
            <a:alphaModFix/>
          </a:blip>
          <a:stretch>
            <a:fillRect/>
          </a:stretch>
        </p:blipFill>
        <p:spPr>
          <a:xfrm>
            <a:off x="1141688" y="1540836"/>
            <a:ext cx="6700926" cy="206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1"/>
          <p:cNvSpPr txBox="1">
            <a:spLocks noGrp="1"/>
          </p:cNvSpPr>
          <p:nvPr>
            <p:ph type="body" idx="1"/>
          </p:nvPr>
        </p:nvSpPr>
        <p:spPr>
          <a:xfrm>
            <a:off x="720000" y="1130525"/>
            <a:ext cx="7530300" cy="3170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Implement a server that only handles request for </a:t>
            </a:r>
            <a:r>
              <a:rPr lang="en" sz="1600" b="1"/>
              <a:t>data</a:t>
            </a:r>
            <a:r>
              <a:rPr lang="en" sz="1600"/>
              <a:t>.</a:t>
            </a:r>
            <a:endParaRPr sz="1600"/>
          </a:p>
          <a:p>
            <a:pPr marL="914400" lvl="1" indent="-330200" algn="l" rtl="0">
              <a:spcBef>
                <a:spcPts val="0"/>
              </a:spcBef>
              <a:spcAft>
                <a:spcPts val="0"/>
              </a:spcAft>
              <a:buSzPts val="1600"/>
              <a:buChar char="○"/>
            </a:pPr>
            <a:r>
              <a:rPr lang="en" sz="1600"/>
              <a:t>Typically JSON format for data. </a:t>
            </a:r>
            <a:endParaRPr sz="1600"/>
          </a:p>
          <a:p>
            <a:pPr marL="457200" lvl="0" indent="-330200" algn="l" rtl="0">
              <a:spcBef>
                <a:spcPts val="0"/>
              </a:spcBef>
              <a:spcAft>
                <a:spcPts val="0"/>
              </a:spcAft>
              <a:buSzPts val="1600"/>
              <a:buChar char="●"/>
            </a:pPr>
            <a:r>
              <a:rPr lang="en" sz="1600"/>
              <a:t>Rendering and Updating: Done with React (Frontend)</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JSON: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 </a:t>
            </a:r>
            <a:endParaRPr sz="1600"/>
          </a:p>
          <a:p>
            <a:pPr marL="0" lvl="0" indent="457200" algn="l" rtl="0">
              <a:spcBef>
                <a:spcPts val="0"/>
              </a:spcBef>
              <a:spcAft>
                <a:spcPts val="0"/>
              </a:spcAft>
              <a:buNone/>
            </a:pPr>
            <a:r>
              <a:rPr lang="en" sz="1600"/>
              <a:t>“KEY”: “VALUE”</a:t>
            </a:r>
            <a:endParaRPr sz="1600"/>
          </a:p>
          <a:p>
            <a:pPr marL="0" lvl="0" indent="0" algn="l" rtl="0">
              <a:spcBef>
                <a:spcPts val="0"/>
              </a:spcBef>
              <a:spcAft>
                <a:spcPts val="0"/>
              </a:spcAft>
              <a:buNone/>
            </a:pPr>
            <a:r>
              <a:rPr lang="en" sz="1600"/>
              <a:t>}</a:t>
            </a:r>
            <a:endParaRPr sz="1600"/>
          </a:p>
        </p:txBody>
      </p:sp>
      <p:sp>
        <p:nvSpPr>
          <p:cNvPr id="406" name="Google Shape;406;p4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a:t>
            </a:r>
            <a:endParaRPr/>
          </a:p>
        </p:txBody>
      </p:sp>
      <p:sp>
        <p:nvSpPr>
          <p:cNvPr id="407" name="Google Shape;407;p41"/>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p>
            <a:pPr marL="0" indent="0"/>
            <a:r>
              <a:rPr lang="en-SG" dirty="0"/>
              <a:t>Raffles Hall Developers AY23/24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2"/>
          <p:cNvSpPr txBox="1">
            <a:spLocks noGrp="1"/>
          </p:cNvSpPr>
          <p:nvPr>
            <p:ph type="body" idx="1"/>
          </p:nvPr>
        </p:nvSpPr>
        <p:spPr>
          <a:xfrm>
            <a:off x="720000" y="1130525"/>
            <a:ext cx="7530300" cy="31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Very importantly, APIs are organised around </a:t>
            </a:r>
            <a:r>
              <a:rPr lang="en" sz="1600" b="1"/>
              <a:t>endpoints</a:t>
            </a:r>
            <a:r>
              <a:rPr lang="en" sz="1600"/>
              <a:t>. </a:t>
            </a:r>
            <a:endParaRPr sz="1600"/>
          </a:p>
        </p:txBody>
      </p:sp>
      <p:sp>
        <p:nvSpPr>
          <p:cNvPr id="413" name="Google Shape;413;p4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a:t>
            </a:r>
            <a:endParaRPr/>
          </a:p>
        </p:txBody>
      </p:sp>
      <p:sp>
        <p:nvSpPr>
          <p:cNvPr id="414" name="Google Shape;414;p42"/>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p>
            <a:pPr marL="0" indent="0"/>
            <a:r>
              <a:rPr lang="en-SG" dirty="0"/>
              <a:t>Raffles Hall Developers AY23/24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3"/>
          <p:cNvSpPr txBox="1">
            <a:spLocks noGrp="1"/>
          </p:cNvSpPr>
          <p:nvPr>
            <p:ph type="body" idx="1"/>
          </p:nvPr>
        </p:nvSpPr>
        <p:spPr>
          <a:xfrm>
            <a:off x="720000" y="1130525"/>
            <a:ext cx="7530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Format: </a:t>
            </a:r>
            <a:r>
              <a:rPr lang="en" sz="1600"/>
              <a:t>{baseURL}/A/B/C/D</a:t>
            </a:r>
            <a:endParaRPr sz="1600"/>
          </a:p>
          <a:p>
            <a:pPr marL="0" lvl="0" indent="0" algn="l" rtl="0">
              <a:spcBef>
                <a:spcPts val="0"/>
              </a:spcBef>
              <a:spcAft>
                <a:spcPts val="0"/>
              </a:spcAft>
              <a:buNone/>
            </a:pPr>
            <a:r>
              <a:rPr lang="en" sz="1600"/>
              <a:t>{baseURL} : rhapp.lol</a:t>
            </a:r>
            <a:br>
              <a:rPr lang="en" sz="1600"/>
            </a:br>
            <a:endParaRPr sz="1600"/>
          </a:p>
          <a:p>
            <a:pPr marL="0" lvl="0" indent="0" algn="l" rtl="0">
              <a:spcBef>
                <a:spcPts val="0"/>
              </a:spcBef>
              <a:spcAft>
                <a:spcPts val="0"/>
              </a:spcAft>
              <a:buNone/>
            </a:pPr>
            <a:r>
              <a:rPr lang="en" sz="1600" b="1"/>
              <a:t>Example: </a:t>
            </a:r>
            <a:r>
              <a:rPr lang="en" sz="1600"/>
              <a:t>rhapp.lol/gym</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a:t>Static</a:t>
            </a:r>
            <a:r>
              <a:rPr lang="en" sz="1600"/>
              <a:t> vs </a:t>
            </a:r>
            <a:r>
              <a:rPr lang="en" sz="1600" b="1"/>
              <a:t>Variable</a:t>
            </a:r>
            <a:r>
              <a:rPr lang="en" sz="1600"/>
              <a:t> endpoint:</a:t>
            </a:r>
            <a:endParaRPr sz="1600"/>
          </a:p>
          <a:p>
            <a:pPr marL="0" lvl="0" indent="0" algn="l" rtl="0">
              <a:spcBef>
                <a:spcPts val="0"/>
              </a:spcBef>
              <a:spcAft>
                <a:spcPts val="0"/>
              </a:spcAft>
              <a:buNone/>
            </a:pPr>
            <a:r>
              <a:rPr lang="en" sz="1600" b="1" u="sng"/>
              <a:t>Static:</a:t>
            </a:r>
            <a:r>
              <a:rPr lang="en" sz="1600"/>
              <a:t> specific item/categories (e.g. gym)</a:t>
            </a:r>
            <a:endParaRPr sz="1600"/>
          </a:p>
          <a:p>
            <a:pPr marL="0" lvl="0" indent="0" algn="l" rtl="0">
              <a:spcBef>
                <a:spcPts val="0"/>
              </a:spcBef>
              <a:spcAft>
                <a:spcPts val="0"/>
              </a:spcAft>
              <a:buNone/>
            </a:pPr>
            <a:r>
              <a:rPr lang="en" sz="1600" b="1" u="sng"/>
              <a:t>Variable:</a:t>
            </a:r>
            <a:r>
              <a:rPr lang="en" sz="1600"/>
              <a:t> Used to specify specific items/identifiers → usually passed in as a variable (e.g. bookings/{userID} // GET bookings/A1234567B - retrieve booking with the userID: A1234567B)</a:t>
            </a:r>
            <a:endParaRPr sz="1600"/>
          </a:p>
          <a:p>
            <a:pPr marL="0" lvl="0" indent="0" algn="l" rtl="0">
              <a:spcBef>
                <a:spcPts val="0"/>
              </a:spcBef>
              <a:spcAft>
                <a:spcPts val="0"/>
              </a:spcAft>
              <a:buNone/>
            </a:pPr>
            <a:endParaRPr sz="1600"/>
          </a:p>
        </p:txBody>
      </p:sp>
      <p:sp>
        <p:nvSpPr>
          <p:cNvPr id="420" name="Google Shape;420;p4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a:t>
            </a:r>
            <a:endParaRPr/>
          </a:p>
        </p:txBody>
      </p:sp>
      <p:sp>
        <p:nvSpPr>
          <p:cNvPr id="421" name="Google Shape;421;p43"/>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p>
            <a:pPr marL="0" indent="0"/>
            <a:r>
              <a:rPr lang="en-SG" dirty="0"/>
              <a:t>Raffles Hall Developers AY23/24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4"/>
          <p:cNvSpPr txBox="1">
            <a:spLocks noGrp="1"/>
          </p:cNvSpPr>
          <p:nvPr>
            <p:ph type="body" idx="1"/>
          </p:nvPr>
        </p:nvSpPr>
        <p:spPr>
          <a:xfrm>
            <a:off x="720000" y="1130525"/>
            <a:ext cx="7530300" cy="3170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600" b="1" u="sng"/>
              <a:t>Internal Naming Conventions</a:t>
            </a:r>
            <a:endParaRPr sz="1600" b="1" u="sng"/>
          </a:p>
          <a:p>
            <a:pPr marL="0" lvl="0" indent="0" algn="l" rtl="0">
              <a:spcBef>
                <a:spcPts val="0"/>
              </a:spcBef>
              <a:spcAft>
                <a:spcPts val="0"/>
              </a:spcAft>
              <a:buNone/>
            </a:pPr>
            <a:r>
              <a:rPr lang="en" sz="1600" b="1"/>
              <a:t>Static Endpoint:</a:t>
            </a:r>
            <a:r>
              <a:rPr lang="en" sz="1600"/>
              <a:t> &gt;1 item → use plural form e.g. /bookings/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a:t>Base Endpoint:</a:t>
            </a:r>
            <a:r>
              <a:rPr lang="en" sz="1600"/>
              <a:t> Specify all the categories → e.g. DELETE /bookings, POST /bookings, GET /bookings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Use </a:t>
            </a:r>
            <a:r>
              <a:rPr lang="en" sz="1600" b="1"/>
              <a:t>methods </a:t>
            </a:r>
            <a:r>
              <a:rPr lang="en" sz="1600"/>
              <a:t>to describe </a:t>
            </a:r>
            <a:r>
              <a:rPr lang="en" sz="1600" b="1"/>
              <a:t>verbs</a:t>
            </a:r>
            <a:r>
              <a:rPr lang="en" sz="1600"/>
              <a:t>; use </a:t>
            </a:r>
            <a:r>
              <a:rPr lang="en" sz="1600" b="1"/>
              <a:t>endpoints </a:t>
            </a:r>
            <a:r>
              <a:rPr lang="en" sz="1600"/>
              <a:t>to describe noun</a:t>
            </a:r>
            <a:endParaRPr sz="1600"/>
          </a:p>
          <a:p>
            <a:pPr marL="0" lvl="0" indent="0" algn="l" rtl="0">
              <a:spcBef>
                <a:spcPts val="0"/>
              </a:spcBef>
              <a:spcAft>
                <a:spcPts val="0"/>
              </a:spcAft>
              <a:buNone/>
            </a:pPr>
            <a:r>
              <a:rPr lang="en" sz="1600"/>
              <a:t>→ ✅ DELETE /student/{studentID}</a:t>
            </a:r>
            <a:endParaRPr sz="1600"/>
          </a:p>
          <a:p>
            <a:pPr marL="0" lvl="0" indent="0" algn="l" rtl="0">
              <a:spcBef>
                <a:spcPts val="0"/>
              </a:spcBef>
              <a:spcAft>
                <a:spcPts val="0"/>
              </a:spcAft>
              <a:buNone/>
            </a:pPr>
            <a:r>
              <a:rPr lang="en" sz="1600"/>
              <a:t>→ ❌ DELETE /delete-student/{studentID}</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Structure the endpoints hierarchically if possible</a:t>
            </a:r>
            <a:br>
              <a:rPr lang="en" sz="1600"/>
            </a:br>
            <a:r>
              <a:rPr lang="en" sz="1600"/>
              <a:t>{language}/topics/{topicName}/{articleID}</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 e.g. EN/topics/Software-Engineering/How-To-Survive</a:t>
            </a:r>
            <a:endParaRPr sz="1600"/>
          </a:p>
        </p:txBody>
      </p:sp>
      <p:sp>
        <p:nvSpPr>
          <p:cNvPr id="427" name="Google Shape;427;p44"/>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a:t>
            </a:r>
            <a:endParaRPr/>
          </a:p>
        </p:txBody>
      </p:sp>
      <p:sp>
        <p:nvSpPr>
          <p:cNvPr id="428" name="Google Shape;428;p44"/>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p>
            <a:pPr marL="0" indent="0"/>
            <a:r>
              <a:rPr lang="en-SG" dirty="0"/>
              <a:t>Raffles Hall Developers AY23/24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Plan (?)</a:t>
            </a:r>
            <a:endParaRPr/>
          </a:p>
        </p:txBody>
      </p:sp>
      <p:sp>
        <p:nvSpPr>
          <p:cNvPr id="434" name="Google Shape;434;p45"/>
          <p:cNvSpPr txBox="1">
            <a:spLocks noGrp="1"/>
          </p:cNvSpPr>
          <p:nvPr>
            <p:ph type="subTitle" idx="2"/>
          </p:nvPr>
        </p:nvSpPr>
        <p:spPr>
          <a:xfrm>
            <a:off x="719949" y="4456325"/>
            <a:ext cx="1931400" cy="152400"/>
          </a:xfrm>
          <a:prstGeom prst="rect">
            <a:avLst/>
          </a:prstGeom>
        </p:spPr>
        <p:txBody>
          <a:bodyPr spcFirstLastPara="1" wrap="square" lIns="91425" tIns="91425" rIns="91425" bIns="91425" anchor="ctr" anchorCtr="0">
            <a:noAutofit/>
          </a:bodyPr>
          <a:lstStyle/>
          <a:p>
            <a:pPr marL="0" indent="0"/>
            <a:r>
              <a:rPr lang="en-SG" dirty="0"/>
              <a:t>Raffles Hall Developers AY23/24</a:t>
            </a:r>
          </a:p>
        </p:txBody>
      </p:sp>
      <p:pic>
        <p:nvPicPr>
          <p:cNvPr id="435" name="Google Shape;435;p45"/>
          <p:cNvPicPr preferRelativeResize="0"/>
          <p:nvPr/>
        </p:nvPicPr>
        <p:blipFill>
          <a:blip r:embed="rId3">
            <a:alphaModFix/>
          </a:blip>
          <a:stretch>
            <a:fillRect/>
          </a:stretch>
        </p:blipFill>
        <p:spPr>
          <a:xfrm>
            <a:off x="2391850" y="1044125"/>
            <a:ext cx="4360301" cy="323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6"/>
          <p:cNvSpPr txBox="1">
            <a:spLocks noGrp="1"/>
          </p:cNvSpPr>
          <p:nvPr>
            <p:ph type="title"/>
          </p:nvPr>
        </p:nvSpPr>
        <p:spPr>
          <a:xfrm>
            <a:off x="1714950" y="1265129"/>
            <a:ext cx="5714100" cy="238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Code Time</a:t>
            </a:r>
            <a:endParaRPr/>
          </a:p>
        </p:txBody>
      </p:sp>
      <p:sp>
        <p:nvSpPr>
          <p:cNvPr id="441" name="Google Shape;441;p46"/>
          <p:cNvSpPr txBox="1">
            <a:spLocks noGrp="1"/>
          </p:cNvSpPr>
          <p:nvPr>
            <p:ph type="subTitle" idx="1"/>
          </p:nvPr>
        </p:nvSpPr>
        <p:spPr>
          <a:xfrm>
            <a:off x="719949" y="4456325"/>
            <a:ext cx="1931400" cy="152400"/>
          </a:xfrm>
          <a:prstGeom prst="rect">
            <a:avLst/>
          </a:prstGeom>
        </p:spPr>
        <p:txBody>
          <a:bodyPr spcFirstLastPara="1" wrap="square" lIns="91425" tIns="91425" rIns="91425" bIns="91425" anchor="ctr" anchorCtr="0">
            <a:noAutofit/>
          </a:bodyPr>
          <a:lstStyle/>
          <a:p>
            <a:pPr marL="0" indent="0"/>
            <a:r>
              <a:rPr lang="en-SG"/>
              <a:t>Raffles Hall Developers AY23/24</a:t>
            </a:r>
            <a:endParaRPr lang="en-SG" dirty="0"/>
          </a:p>
        </p:txBody>
      </p:sp>
    </p:spTree>
  </p:cSld>
  <p:clrMapOvr>
    <a:masterClrMapping/>
  </p:clrMapOvr>
</p:sld>
</file>

<file path=ppt/theme/theme1.xml><?xml version="1.0" encoding="utf-8"?>
<a:theme xmlns:a="http://schemas.openxmlformats.org/drawingml/2006/main" name="Tips for Great Job Interviews by Slidesgo">
  <a:themeElements>
    <a:clrScheme name="Simple Light">
      <a:dk1>
        <a:srgbClr val="EBEAEF"/>
      </a:dk1>
      <a:lt1>
        <a:srgbClr val="2D2C31"/>
      </a:lt1>
      <a:dk2>
        <a:srgbClr val="333439"/>
      </a:dk2>
      <a:lt2>
        <a:srgbClr val="3F4045"/>
      </a:lt2>
      <a:accent1>
        <a:srgbClr val="2F8EA0"/>
      </a:accent1>
      <a:accent2>
        <a:srgbClr val="B6B6B6"/>
      </a:accent2>
      <a:accent3>
        <a:srgbClr val="FFFFFF"/>
      </a:accent3>
      <a:accent4>
        <a:srgbClr val="FFFFFF"/>
      </a:accent4>
      <a:accent5>
        <a:srgbClr val="FFFFFF"/>
      </a:accent5>
      <a:accent6>
        <a:srgbClr val="FFFFFF"/>
      </a:accent6>
      <a:hlink>
        <a:srgbClr val="EBEA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374</Words>
  <Application>Microsoft Macintosh PowerPoint</Application>
  <PresentationFormat>On-screen Show (16:9)</PresentationFormat>
  <Paragraphs>49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Open Sans</vt:lpstr>
      <vt:lpstr>Palanquin Dark</vt:lpstr>
      <vt:lpstr>Varela</vt:lpstr>
      <vt:lpstr>Roboto Condensed Light</vt:lpstr>
      <vt:lpstr>Fredoka One</vt:lpstr>
      <vt:lpstr>Tips for Great Job Interviews by Slidesgo</vt:lpstr>
      <vt:lpstr>BE1002:  Flask and Web Servers </vt:lpstr>
      <vt:lpstr>Server Basics - Like really basic</vt:lpstr>
      <vt:lpstr>API</vt:lpstr>
      <vt:lpstr>API</vt:lpstr>
      <vt:lpstr>API</vt:lpstr>
      <vt:lpstr>API</vt:lpstr>
      <vt:lpstr>How to Plan (?)</vt:lpstr>
      <vt:lpstr>Code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BE1002:  Flask and Web Servers </dc:title>
  <cp:lastModifiedBy>Rajendran Ramesh Babu Manoj Narender</cp:lastModifiedBy>
  <cp:revision>1</cp:revision>
  <dcterms:modified xsi:type="dcterms:W3CDTF">2024-03-14T12:15:57Z</dcterms:modified>
</cp:coreProperties>
</file>