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y="5143500" cx="9144000"/>
  <p:notesSz cx="6858000" cy="9144000"/>
  <p:embeddedFontLst>
    <p:embeddedFont>
      <p:font typeface="Raleway"/>
      <p:regular r:id="rId68"/>
      <p:bold r:id="rId69"/>
      <p:italic r:id="rId70"/>
      <p:boldItalic r:id="rId71"/>
    </p:embeddedFont>
    <p:embeddedFont>
      <p:font typeface="Raleway ExtraBold"/>
      <p:bold r:id="rId72"/>
      <p:boldItalic r:id="rId73"/>
    </p:embeddedFont>
    <p:embeddedFont>
      <p:font typeface="Bebas Neue"/>
      <p:regular r:id="rId74"/>
    </p:embeddedFont>
    <p:embeddedFont>
      <p:font typeface="Raleway Black"/>
      <p:bold r:id="rId75"/>
      <p:boldItalic r:id="rId76"/>
    </p:embeddedFont>
    <p:embeddedFont>
      <p:font typeface="Tajawal Medium"/>
      <p:regular r:id="rId77"/>
      <p:bold r:id="rId78"/>
    </p:embeddedFont>
    <p:embeddedFont>
      <p:font typeface="Tajawal"/>
      <p:regular r:id="rId79"/>
      <p:bold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Tajawal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RalewayExtraBold-boldItalic.fntdata"/><Relationship Id="rId72" Type="http://schemas.openxmlformats.org/officeDocument/2006/relationships/font" Target="fonts/RalewayExtraBold-bold.fntdata"/><Relationship Id="rId31" Type="http://schemas.openxmlformats.org/officeDocument/2006/relationships/slide" Target="slides/slide27.xml"/><Relationship Id="rId75" Type="http://schemas.openxmlformats.org/officeDocument/2006/relationships/font" Target="fonts/RalewayBlack-bold.fntdata"/><Relationship Id="rId30" Type="http://schemas.openxmlformats.org/officeDocument/2006/relationships/slide" Target="slides/slide26.xml"/><Relationship Id="rId74" Type="http://schemas.openxmlformats.org/officeDocument/2006/relationships/font" Target="fonts/BebasNeue-regular.fntdata"/><Relationship Id="rId33" Type="http://schemas.openxmlformats.org/officeDocument/2006/relationships/slide" Target="slides/slide29.xml"/><Relationship Id="rId77" Type="http://schemas.openxmlformats.org/officeDocument/2006/relationships/font" Target="fonts/TajawalMedium-regular.fntdata"/><Relationship Id="rId32" Type="http://schemas.openxmlformats.org/officeDocument/2006/relationships/slide" Target="slides/slide28.xml"/><Relationship Id="rId76" Type="http://schemas.openxmlformats.org/officeDocument/2006/relationships/font" Target="fonts/RalewayBlack-boldItalic.fntdata"/><Relationship Id="rId35" Type="http://schemas.openxmlformats.org/officeDocument/2006/relationships/slide" Target="slides/slide31.xml"/><Relationship Id="rId79" Type="http://schemas.openxmlformats.org/officeDocument/2006/relationships/font" Target="fonts/Tajawal-regular.fntdata"/><Relationship Id="rId34" Type="http://schemas.openxmlformats.org/officeDocument/2006/relationships/slide" Target="slides/slide30.xml"/><Relationship Id="rId78" Type="http://schemas.openxmlformats.org/officeDocument/2006/relationships/font" Target="fonts/TajawalMedium-bold.fntdata"/><Relationship Id="rId71" Type="http://schemas.openxmlformats.org/officeDocument/2006/relationships/font" Target="fonts/Raleway-boldItalic.fntdata"/><Relationship Id="rId70" Type="http://schemas.openxmlformats.org/officeDocument/2006/relationships/font" Target="fonts/Raleway-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Raleway-regular.fntdata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aleway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otion.so/heads-of-rhdevs/WIP-RHDevs-Frontend-Code-Style-Guide-b5f294c047f14f78b370031afb2c73c5" TargetMode="Externa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rhdevs/fe-training-mission-1-submission-AY22-23" TargetMode="Externa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ypescriptlang.org/play?#code/PTAENBGA6UBECmBjANgQwE4EsB2BzUAN0yzQCMUEBnAKGI1BwHsB9elgB0rSoVAF5QAci4IefACZNGTAC6gArryKYAhEPBg8KJmTQoV2cpRqV5VWdnwDhSvmdC4LYies2gdSfYdIUENJCYcC1AAOQBVAFkAIQBRACUbABYAJgAGADYATncMFwBaIJQATx9jfxoICysCQVT3WWKOPgQMDCYMSrAImISbbPdA4Nk0HHkvHGZ5Mj4mQlaAd2xZWQQcLtBq3FrhdD20IRoAoJDMDDRSwQBtSAAaUBT7gGZ7pPuAVgBdGjOLq6fPv13MUmApQABhACCoVAAFsFCNVqA0KAhhZRvIzsUNr9LqAbrdHi8Mrcvu4yAiwgB5AAqoDyPCoWDwOEcslUx2CTEo0B0eAAFLiAJRHBw4BSwgBcjAlM06Dmq0q2+FMCHk4thLDO0o1cqu3xoADMFDgkLIsEFQBwrLIWMq8CwisV+fahaAAN40UCok7chC8pgC100AC+QA" TargetMode="Externa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YOU KNOW THAT you can actually click on the buttons on the slides?? Try them out!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9101c7534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9101c7534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c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c++ // c =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c-- / c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01c7534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01c7534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arrays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list = [1, 2, 3, 4, 5]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list[2] //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mutation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list[3] = 15 // lists are mutable even when declared as const!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console.log(list)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9101c7534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9101c7534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9101c7534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9101c7534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person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name: 'bob',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age: 19,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'Favourite Foods': ['cake', 'tarts']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9101c7534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9101c7534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person.name // bob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person.age // 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person['Favourite Foods'] // ['cake', 'tarts']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person['Favourite Foods'][1] // 'tarts'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9101c7534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9101c7534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person.name // bob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person.age // 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person['Favourite Foods'] // ['cake', 'tarts']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person['Favourite Foods'][1] // 'tarts'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9101c7534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9101c7534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person.name // bob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person.age // 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person['Favourite Foods'] // ['cake', 'tarts']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person['Favourite Foods'][1] // 'tarts'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9101c7534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9101c7534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person.name // bob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person.age // 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person['Favourite Foods'] // ['cake', 'tarts']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person['Favourite Foods'][1] // 'tarts'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9101c7534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9101c7534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boolean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!true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!false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falsy = ['', 0, false, undefined, null, NaN]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truthy = ['string', 1, true, []] //take note empty array is truthy!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9101c7534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9101c7534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('')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console.log('this is truthy')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console.log('this is falsy')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0dbcdf2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0dbcdf2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KNOW THAT you can actually click on the buttons on the </a:t>
            </a:r>
            <a:r>
              <a:rPr lang="en"/>
              <a:t>slides</a:t>
            </a:r>
            <a:r>
              <a:rPr lang="en"/>
              <a:t>?? Try them out!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9101c7534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9101c7534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9101c7534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9101c7534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f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(f == 5)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console.log('f is 5')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console.log('f is not 5')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 == 5 ? console.log('f is 5') : console.log('f is not 5')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console.log(f == 5 ? 'f is 5' : 'f is not 5')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9101c7534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9101c7534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Is this odd or even?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(a % 2 == 0)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console.log('a is even')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console.log('a is odd')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9101c7534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9101c7534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department = 'fe'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switch (department)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case 'fe': // if (department === 'fe')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console.log('frontend is the best!')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break // rmb!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case 'be':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console.log('backend') // if (department === 'be')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break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default: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console.log('not a developer')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break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9101c7534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9101c7534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Write a code that outputs "I am coming!" if the var free is true, and outputs "I cannot make it" if the var free is false, using switch.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9101c7534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9101c7534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free =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switch (free)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case true: // if (department === 'fe')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console.log('frontend is the best!')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break // rmb!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case false: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console.log('backend') // if (department === 'be')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break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default: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console.log('not a developer')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break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9101c7534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9101c7534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comparisons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&lt;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&gt;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&lt;=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&gt;=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boolean logic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&amp;&amp; true &amp;&amp; true &amp;&amp; true // and: both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|| true // or: any one is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don't use ==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== '5' // type coercion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=== 5 // data type must be same!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9101c75341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9101c7534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comparisons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&lt;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&gt;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&lt;=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&gt;=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boolean logic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&amp;&amp; true &amp;&amp; true &amp;&amp; true // and: both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|| true // or: any one is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don't use ==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== '5' // type coercion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=== 5 // data type must be same!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9101c7534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9101c7534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short-circuiting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 &amp;&amp; 1 &amp;&amp; 0 &amp;&amp; 1 // will terminate at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(true)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console.log("is true")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(!true)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console.log("is not true")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true &amp;&amp; console.log("is true") // more concise! console.log is ran because it needs to be checked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true || console.log("is true") // stops after hitting a true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!true &amp;&amp; console.log("is not true") // more readable (recommended)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9101c7534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9101c7534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Is this odd or even?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a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(a % 2 == 0)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console.log('a is even')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console.log('a is odd')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0dbcdf237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0dbcdf237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9101c7534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9101c7534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% 2 === 0 &amp;&amp; console.log('a is even')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% 2 !== 0 &amp;&amp; console.log('a is odd')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9101c7534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9101c7534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while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count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(count &lt; 10)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console.log(count)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count++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do while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ct2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console.log(ct2)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ct2++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 while (ct2 &lt; 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for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(let i = 0; i &lt; 10; i++)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console.log(i)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9101c7534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29101c7534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9101c7534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9101c7534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9101c7534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9101c7534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9101c7534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9101c7534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while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count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(count &lt; 10)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console.log(count)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count++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do while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ct2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console.log(ct2)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ct2++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while (ct2 &lt; 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for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(let i = 0; i &lt; 10; i++)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9101c7534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9101c7534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standard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print_string_only(string)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console.log(string)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anonymous function (this is what we use in rhdevs)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print_number_and_return_strined_number = (number)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console.log(number)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$(number) // formats number to a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print_string_only('e')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ret = print_number_and_return_stringed_number(234)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9101c7534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9101c7534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9101c75341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29101c75341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website and show how Javascript is embedded in the website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566962524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566962524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62f2e6bd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62f2e6bd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562f2e6bd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1562f2e6bd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website and show how Javascript is embedded in the website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56696252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56696252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https://www.notion.so/heads-of-rhdevs/WIP-RHDevs-Frontend-Code-Style-Guide-b5f294c047f14f78b370031afb2c73c5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9101c75341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29101c75341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website and show how Javascript is embedded in the website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9101c75341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9101c75341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9101c7534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9101c7534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str = 'use let instead!' // local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 = 3 // invalid!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str: string = 'use let instead!' // local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 = "me"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9101c75341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9101c75341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num: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s: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num_arr: number[]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num_arr = [1, 2 ,3, 4, 5]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9101c75341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9101c7534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type aliases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type NumberArray = number[]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number_array: NumberArray = [2, 3, 4, 5]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9101c7534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9101c7534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type Student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name: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year: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friends: Student[]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bob: Student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name: 'bob',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year: 1,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friends: [],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jane: Student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name: 'jane',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year: 1,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friends: [bob],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9101c75341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9101c75341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string_or_number: string |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string_or_number =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string_or_number = '7'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notice how they're both valid!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9101c7534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29101c7534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// standard function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function print_string_only(string)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console.log(string)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// anonymous function (this is what we use in rhdevs)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const print_number_and_return_strined_number = (number) =&gt;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console.log(number)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return $(number) // formats number to a string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print_string_only('e')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const ret = print_number_and_return_stringed_number(234)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9101c75341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9101c75341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('b' + 'a' + + +'a' + 'a').toLowerCase() on F12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9101c75341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29101c75341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map &amp; reduce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numbers = [1, 2, 3, 4, 5]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(let i = 0; i &lt; numbers.length; i++)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numbers[i]++;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console.log(numbers)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29101c75341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29101c75341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nums2 = [11, 12, 13, 14, 15]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new_nums2 = nums2.map((num) =&gt; num + 3)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console.log('new_nums2', new_nums2)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29101c75341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29101c75341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nums3 = [1, 1, 1, 1, 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new_nums3 = nums3.map((index, num) =&gt; num + index)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console.log('new_nums3', new_nums3)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9101c75341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29101c75341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nums = [1, 2, 3, 4, 5]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new_nums = /* ??? */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console.log('new_nums', new_nums)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9101c75341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29101c75341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nums = [1, 2, 3, 4, 5]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new_nums = nums.map((num) =&gt; num * num)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console.log('new_nums', new_nums)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9101c75341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29101c75341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nums = [1, 2, 3, 4, 5]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sum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(let i = 0; i &lt; numbers.length; i++)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sum += nums[i]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console.log(sum)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9101c7534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9101c7534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reduce_this = [1, 2, 3, 4, 5]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reduced = reduce_this.reduce((val1, val2) =&gt; val1 + val2)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console.log('reduced', reduced)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9101c75341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9101c75341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nums = [1, 2, 3, 4, 5]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product = /* ??? */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console.log('product', product)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29101c75341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29101c75341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nums = [1, 2, 3, 4, 5]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product = nums.reduce((val1, val2) =&gt; val1 * val2)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console.log('product', product)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1566962524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1566962524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101c7534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9101c7534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website and show how Javascript is embedded in the website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566962524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1566962524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#1 Repo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https://github.com/rhdevs/fe-training-mission-1-submission-AY23-2</a:t>
            </a:r>
            <a:r>
              <a:rPr lang="en" u="sng"/>
              <a:t>4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1566962524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1566962524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#1 Repo - </a:t>
            </a:r>
            <a:r>
              <a:rPr lang="en"/>
              <a:t>https://github.com/rhdevs/fe-training-mission-1-submission-AY23-24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compiler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https://www.typescriptlang.org/play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15669625246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15669625246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566962524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1566962524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9101c7534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9101c7534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9101c753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9101c753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declare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 a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b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three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three = 4 //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9101c7534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9101c7534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strings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hello = 'hello'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world = 'world!'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concatenation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greeting = hello + ' ' + 'world!' // hello world!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//indexing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hello[1] // 'e'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template literal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lit = `${hello} ${world}`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console.log(lit)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3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3.xml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11" name="Google Shape;11;p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11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48" name="Google Shape;148;p11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1"/>
          <p:cNvSpPr txBox="1"/>
          <p:nvPr>
            <p:ph hasCustomPrompt="1" type="title"/>
          </p:nvPr>
        </p:nvSpPr>
        <p:spPr>
          <a:xfrm>
            <a:off x="1729300" y="1834300"/>
            <a:ext cx="63444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2" name="Google Shape;152;p11"/>
          <p:cNvSpPr txBox="1"/>
          <p:nvPr>
            <p:ph idx="1" type="subTitle"/>
          </p:nvPr>
        </p:nvSpPr>
        <p:spPr>
          <a:xfrm>
            <a:off x="2971650" y="4106525"/>
            <a:ext cx="38598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" name="Google Shape;153;p11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" name="Google Shape;154;p11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" name="Google Shape;155;p11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6" name="Google Shape;156;p11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7" name="Google Shape;157;p11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8" name="Google Shape;158;p11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9" name="Google Shape;159;p11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" name="Google Shape;160;p11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3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65" name="Google Shape;165;p13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3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idx="1" type="subTitle"/>
          </p:nvPr>
        </p:nvSpPr>
        <p:spPr>
          <a:xfrm>
            <a:off x="1816375" y="1591475"/>
            <a:ext cx="6154200" cy="260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0" name="Google Shape;170;p13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1" name="Google Shape;171;p13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2" name="Google Shape;172;p13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" name="Google Shape;173;p13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4" name="Google Shape;174;p13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5" name="Google Shape;175;p13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6" name="Google Shape;176;p13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" name="Google Shape;177;p13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1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81" name="Google Shape;181;p1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14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1" type="subTitle"/>
          </p:nvPr>
        </p:nvSpPr>
        <p:spPr>
          <a:xfrm>
            <a:off x="1814598" y="3285154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2" type="subTitle"/>
          </p:nvPr>
        </p:nvSpPr>
        <p:spPr>
          <a:xfrm>
            <a:off x="1814600" y="3654568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7" name="Google Shape;187;p14"/>
          <p:cNvSpPr txBox="1"/>
          <p:nvPr>
            <p:ph idx="3" type="subTitle"/>
          </p:nvPr>
        </p:nvSpPr>
        <p:spPr>
          <a:xfrm>
            <a:off x="5811898" y="3285154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4" type="subTitle"/>
          </p:nvPr>
        </p:nvSpPr>
        <p:spPr>
          <a:xfrm>
            <a:off x="5811900" y="3654568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9" name="Google Shape;189;p14">
            <a:hlinkClick action="ppaction://hlinksldjump" r:id="rId3"/>
          </p:cNvPr>
          <p:cNvSpPr txBox="1"/>
          <p:nvPr>
            <p:ph idx="5" type="subTitle"/>
          </p:nvPr>
        </p:nvSpPr>
        <p:spPr>
          <a:xfrm>
            <a:off x="1814598" y="1481591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6" type="subTitle"/>
          </p:nvPr>
        </p:nvSpPr>
        <p:spPr>
          <a:xfrm>
            <a:off x="1814600" y="1851005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7" type="subTitle"/>
          </p:nvPr>
        </p:nvSpPr>
        <p:spPr>
          <a:xfrm>
            <a:off x="5811898" y="1481591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8" type="subTitle"/>
          </p:nvPr>
        </p:nvSpPr>
        <p:spPr>
          <a:xfrm>
            <a:off x="5811900" y="1851005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3" name="Google Shape;193;p14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4" name="Google Shape;194;p14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5" name="Google Shape;195;p14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6" name="Google Shape;196;p14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7" name="Google Shape;197;p14">
            <a:hlinkClick action="ppaction://hlinksldjump" r:id="rId4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" name="Google Shape;198;p14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9" name="Google Shape;199;p14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0" name="Google Shape;200;p14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15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204" name="Google Shape;204;p15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5"/>
          <p:cNvSpPr txBox="1"/>
          <p:nvPr>
            <p:ph type="title"/>
          </p:nvPr>
        </p:nvSpPr>
        <p:spPr>
          <a:xfrm>
            <a:off x="2473162" y="3385525"/>
            <a:ext cx="4856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Raleway ExtraBold"/>
              <a:buNone/>
              <a:defRPr sz="16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  <p:sp>
        <p:nvSpPr>
          <p:cNvPr id="208" name="Google Shape;208;p15"/>
          <p:cNvSpPr txBox="1"/>
          <p:nvPr>
            <p:ph idx="2" type="title"/>
          </p:nvPr>
        </p:nvSpPr>
        <p:spPr>
          <a:xfrm>
            <a:off x="2473174" y="2088475"/>
            <a:ext cx="4856700" cy="129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23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  <p:sp>
        <p:nvSpPr>
          <p:cNvPr id="209" name="Google Shape;209;p15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0" name="Google Shape;210;p15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1" name="Google Shape;211;p15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2" name="Google Shape;212;p15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3" name="Google Shape;213;p15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4" name="Google Shape;214;p15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5" name="Google Shape;215;p15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6" name="Google Shape;216;p15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16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20" name="Google Shape;220;p16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16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16"/>
          <p:cNvSpPr txBox="1"/>
          <p:nvPr>
            <p:ph idx="1" type="subTitle"/>
          </p:nvPr>
        </p:nvSpPr>
        <p:spPr>
          <a:xfrm>
            <a:off x="1451175" y="2989750"/>
            <a:ext cx="1878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5" name="Google Shape;225;p16"/>
          <p:cNvSpPr txBox="1"/>
          <p:nvPr>
            <p:ph idx="2" type="subTitle"/>
          </p:nvPr>
        </p:nvSpPr>
        <p:spPr>
          <a:xfrm>
            <a:off x="1451175" y="3459550"/>
            <a:ext cx="1878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6" name="Google Shape;226;p16"/>
          <p:cNvSpPr txBox="1"/>
          <p:nvPr>
            <p:ph idx="3" type="subTitle"/>
          </p:nvPr>
        </p:nvSpPr>
        <p:spPr>
          <a:xfrm>
            <a:off x="6457825" y="2989750"/>
            <a:ext cx="1878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7" name="Google Shape;227;p16"/>
          <p:cNvSpPr txBox="1"/>
          <p:nvPr>
            <p:ph idx="4" type="subTitle"/>
          </p:nvPr>
        </p:nvSpPr>
        <p:spPr>
          <a:xfrm>
            <a:off x="6457825" y="3459550"/>
            <a:ext cx="1878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8" name="Google Shape;228;p16"/>
          <p:cNvSpPr txBox="1"/>
          <p:nvPr>
            <p:ph idx="5" type="subTitle"/>
          </p:nvPr>
        </p:nvSpPr>
        <p:spPr>
          <a:xfrm>
            <a:off x="3954500" y="2989750"/>
            <a:ext cx="1878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9" name="Google Shape;229;p16"/>
          <p:cNvSpPr txBox="1"/>
          <p:nvPr>
            <p:ph idx="6" type="subTitle"/>
          </p:nvPr>
        </p:nvSpPr>
        <p:spPr>
          <a:xfrm>
            <a:off x="3954500" y="3459550"/>
            <a:ext cx="1878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0" name="Google Shape;230;p16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1" name="Google Shape;231;p16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2" name="Google Shape;232;p16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3" name="Google Shape;233;p16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4" name="Google Shape;234;p16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5" name="Google Shape;235;p16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6" name="Google Shape;236;p16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7" name="Google Shape;237;p16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17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41" name="Google Shape;241;p17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7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17"/>
          <p:cNvSpPr txBox="1"/>
          <p:nvPr>
            <p:ph idx="1" type="subTitle"/>
          </p:nvPr>
        </p:nvSpPr>
        <p:spPr>
          <a:xfrm>
            <a:off x="1455550" y="3389725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6" name="Google Shape;246;p17"/>
          <p:cNvSpPr txBox="1"/>
          <p:nvPr>
            <p:ph idx="2" type="subTitle"/>
          </p:nvPr>
        </p:nvSpPr>
        <p:spPr>
          <a:xfrm>
            <a:off x="1455550" y="3822625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7" name="Google Shape;247;p17"/>
          <p:cNvSpPr txBox="1"/>
          <p:nvPr>
            <p:ph idx="3" type="subTitle"/>
          </p:nvPr>
        </p:nvSpPr>
        <p:spPr>
          <a:xfrm>
            <a:off x="1455550" y="1573850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8" name="Google Shape;248;p17"/>
          <p:cNvSpPr txBox="1"/>
          <p:nvPr>
            <p:ph idx="4" type="subTitle"/>
          </p:nvPr>
        </p:nvSpPr>
        <p:spPr>
          <a:xfrm>
            <a:off x="1455550" y="2006750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9" name="Google Shape;249;p17"/>
          <p:cNvSpPr txBox="1"/>
          <p:nvPr>
            <p:ph idx="5" type="subTitle"/>
          </p:nvPr>
        </p:nvSpPr>
        <p:spPr>
          <a:xfrm>
            <a:off x="3998750" y="3389725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0" name="Google Shape;250;p17"/>
          <p:cNvSpPr txBox="1"/>
          <p:nvPr>
            <p:ph idx="6" type="subTitle"/>
          </p:nvPr>
        </p:nvSpPr>
        <p:spPr>
          <a:xfrm>
            <a:off x="3998750" y="3822625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1" name="Google Shape;251;p17"/>
          <p:cNvSpPr txBox="1"/>
          <p:nvPr>
            <p:ph idx="7" type="subTitle"/>
          </p:nvPr>
        </p:nvSpPr>
        <p:spPr>
          <a:xfrm>
            <a:off x="3998750" y="1573850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2" name="Google Shape;252;p17"/>
          <p:cNvSpPr txBox="1"/>
          <p:nvPr>
            <p:ph idx="8" type="subTitle"/>
          </p:nvPr>
        </p:nvSpPr>
        <p:spPr>
          <a:xfrm>
            <a:off x="3998750" y="2006750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3" name="Google Shape;253;p17"/>
          <p:cNvSpPr txBox="1"/>
          <p:nvPr>
            <p:ph idx="9" type="subTitle"/>
          </p:nvPr>
        </p:nvSpPr>
        <p:spPr>
          <a:xfrm>
            <a:off x="6541950" y="3389725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4" name="Google Shape;254;p17"/>
          <p:cNvSpPr txBox="1"/>
          <p:nvPr>
            <p:ph idx="13" type="subTitle"/>
          </p:nvPr>
        </p:nvSpPr>
        <p:spPr>
          <a:xfrm>
            <a:off x="6541950" y="3822625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5" name="Google Shape;255;p17"/>
          <p:cNvSpPr txBox="1"/>
          <p:nvPr>
            <p:ph idx="14" type="subTitle"/>
          </p:nvPr>
        </p:nvSpPr>
        <p:spPr>
          <a:xfrm>
            <a:off x="6541950" y="1573850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6" name="Google Shape;256;p17"/>
          <p:cNvSpPr txBox="1"/>
          <p:nvPr>
            <p:ph idx="15" type="subTitle"/>
          </p:nvPr>
        </p:nvSpPr>
        <p:spPr>
          <a:xfrm>
            <a:off x="6541950" y="2006750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7" name="Google Shape;257;p17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p17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" name="Google Shape;259;p17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0" name="Google Shape;260;p17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17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17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7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" name="Google Shape;264;p17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18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68" name="Google Shape;268;p18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18"/>
          <p:cNvSpPr txBox="1"/>
          <p:nvPr>
            <p:ph hasCustomPrompt="1" type="title"/>
          </p:nvPr>
        </p:nvSpPr>
        <p:spPr>
          <a:xfrm flipH="1">
            <a:off x="6033788" y="3367750"/>
            <a:ext cx="2304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2" name="Google Shape;272;p18"/>
          <p:cNvSpPr txBox="1"/>
          <p:nvPr>
            <p:ph idx="1" type="subTitle"/>
          </p:nvPr>
        </p:nvSpPr>
        <p:spPr>
          <a:xfrm flipH="1">
            <a:off x="6033763" y="3980350"/>
            <a:ext cx="23046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3" name="Google Shape;273;p18"/>
          <p:cNvSpPr txBox="1"/>
          <p:nvPr>
            <p:ph hasCustomPrompt="1" idx="2" type="title"/>
          </p:nvPr>
        </p:nvSpPr>
        <p:spPr>
          <a:xfrm flipH="1">
            <a:off x="4981863" y="1347325"/>
            <a:ext cx="2304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4" name="Google Shape;274;p18"/>
          <p:cNvSpPr txBox="1"/>
          <p:nvPr>
            <p:ph idx="3" type="subTitle"/>
          </p:nvPr>
        </p:nvSpPr>
        <p:spPr>
          <a:xfrm flipH="1">
            <a:off x="4981838" y="1959925"/>
            <a:ext cx="23046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5" name="Google Shape;275;p18"/>
          <p:cNvSpPr txBox="1"/>
          <p:nvPr>
            <p:ph hasCustomPrompt="1" idx="4" type="title"/>
          </p:nvPr>
        </p:nvSpPr>
        <p:spPr>
          <a:xfrm flipH="1">
            <a:off x="1953113" y="3415150"/>
            <a:ext cx="2304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6" name="Google Shape;276;p18"/>
          <p:cNvSpPr txBox="1"/>
          <p:nvPr>
            <p:ph idx="5" type="subTitle"/>
          </p:nvPr>
        </p:nvSpPr>
        <p:spPr>
          <a:xfrm flipH="1">
            <a:off x="1953088" y="4027750"/>
            <a:ext cx="23046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7" name="Google Shape;277;p18"/>
          <p:cNvSpPr txBox="1"/>
          <p:nvPr>
            <p:ph hasCustomPrompt="1" idx="6" type="title"/>
          </p:nvPr>
        </p:nvSpPr>
        <p:spPr>
          <a:xfrm flipH="1">
            <a:off x="1448588" y="1183950"/>
            <a:ext cx="2304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8" name="Google Shape;278;p18"/>
          <p:cNvSpPr txBox="1"/>
          <p:nvPr>
            <p:ph idx="7" type="subTitle"/>
          </p:nvPr>
        </p:nvSpPr>
        <p:spPr>
          <a:xfrm flipH="1">
            <a:off x="1448563" y="1796550"/>
            <a:ext cx="23046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9" name="Google Shape;279;p18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0" name="Google Shape;280;p18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1" name="Google Shape;281;p18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2" name="Google Shape;282;p18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3" name="Google Shape;283;p18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4" name="Google Shape;284;p18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5" name="Google Shape;285;p18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6" name="Google Shape;286;p18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19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90" name="Google Shape;290;p19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19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4" name="Google Shape;294;p19"/>
          <p:cNvSpPr txBox="1"/>
          <p:nvPr>
            <p:ph idx="1" type="subTitle"/>
          </p:nvPr>
        </p:nvSpPr>
        <p:spPr>
          <a:xfrm flipH="1">
            <a:off x="1988400" y="2224225"/>
            <a:ext cx="2583600" cy="144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5" name="Google Shape;295;p19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6" name="Google Shape;296;p19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7" name="Google Shape;297;p19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8" name="Google Shape;298;p19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9" name="Google Shape;299;p19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0" name="Google Shape;300;p19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1" name="Google Shape;301;p19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2" name="Google Shape;302;p19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20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06" name="Google Shape;306;p20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20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0" name="Google Shape;310;p20"/>
          <p:cNvSpPr txBox="1"/>
          <p:nvPr>
            <p:ph idx="1" type="subTitle"/>
          </p:nvPr>
        </p:nvSpPr>
        <p:spPr>
          <a:xfrm flipH="1">
            <a:off x="5159550" y="2224225"/>
            <a:ext cx="2583600" cy="144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1" name="Google Shape;311;p20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2" name="Google Shape;312;p20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3" name="Google Shape;313;p20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4" name="Google Shape;314;p20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5" name="Google Shape;315;p20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6" name="Google Shape;316;p20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7" name="Google Shape;317;p20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8" name="Google Shape;318;p20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3"/>
          <p:cNvGrpSpPr/>
          <p:nvPr/>
        </p:nvGrpSpPr>
        <p:grpSpPr>
          <a:xfrm>
            <a:off x="1411050" y="379256"/>
            <a:ext cx="6981000" cy="4385069"/>
            <a:chOff x="1411050" y="379256"/>
            <a:chExt cx="6981000" cy="4385069"/>
          </a:xfrm>
        </p:grpSpPr>
        <p:sp>
          <p:nvSpPr>
            <p:cNvPr id="19" name="Google Shape;19;p3"/>
            <p:cNvSpPr/>
            <p:nvPr/>
          </p:nvSpPr>
          <p:spPr>
            <a:xfrm flipH="1">
              <a:off x="5454429" y="379256"/>
              <a:ext cx="2489700" cy="11964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flipH="1">
              <a:off x="1411050" y="829825"/>
              <a:ext cx="6981000" cy="39345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2570850" y="2366563"/>
            <a:ext cx="4661400" cy="76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3159975" y="3992000"/>
            <a:ext cx="34830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4244000" y="1256362"/>
            <a:ext cx="1299000" cy="106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4" name="Google Shape;24;p3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" name="Google Shape;25;p3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" name="Google Shape;26;p3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" name="Google Shape;27;p3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" name="Google Shape;28;p3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" name="Google Shape;29;p3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" name="Google Shape;30;p3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" name="Google Shape;31;p3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21"/>
          <p:cNvGrpSpPr/>
          <p:nvPr/>
        </p:nvGrpSpPr>
        <p:grpSpPr>
          <a:xfrm>
            <a:off x="1506650" y="540000"/>
            <a:ext cx="6773700" cy="4063500"/>
            <a:chOff x="1185100" y="540000"/>
            <a:chExt cx="6773700" cy="4063500"/>
          </a:xfrm>
        </p:grpSpPr>
        <p:sp>
          <p:nvSpPr>
            <p:cNvPr id="322" name="Google Shape;322;p21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1"/>
          <p:cNvSpPr txBox="1"/>
          <p:nvPr>
            <p:ph type="ctrTitle"/>
          </p:nvPr>
        </p:nvSpPr>
        <p:spPr>
          <a:xfrm>
            <a:off x="1970600" y="1075100"/>
            <a:ext cx="5845800" cy="87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6" name="Google Shape;326;p21"/>
          <p:cNvSpPr txBox="1"/>
          <p:nvPr>
            <p:ph idx="1" type="subTitle"/>
          </p:nvPr>
        </p:nvSpPr>
        <p:spPr>
          <a:xfrm>
            <a:off x="3306050" y="2456275"/>
            <a:ext cx="3174900" cy="31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7" name="Google Shape;327;p21"/>
          <p:cNvSpPr txBox="1"/>
          <p:nvPr>
            <p:ph idx="2" type="subTitle"/>
          </p:nvPr>
        </p:nvSpPr>
        <p:spPr>
          <a:xfrm>
            <a:off x="3688850" y="2769175"/>
            <a:ext cx="2409300" cy="82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8" name="Google Shape;328;p21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9" name="Google Shape;329;p21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0" name="Google Shape;330;p21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1" name="Google Shape;331;p21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2" name="Google Shape;332;p21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3" name="Google Shape;333;p21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4" name="Google Shape;334;p21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" name="Google Shape;335;p21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 txBox="1"/>
          <p:nvPr/>
        </p:nvSpPr>
        <p:spPr>
          <a:xfrm>
            <a:off x="2661650" y="3650450"/>
            <a:ext cx="446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5" name="Google Shape;35;p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4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40" name="Google Shape;40;p4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41;p4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42;p4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43;p4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44;p4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" name="Google Shape;45;p4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46;p4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47;p4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5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51" name="Google Shape;51;p5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" type="subTitle"/>
          </p:nvPr>
        </p:nvSpPr>
        <p:spPr>
          <a:xfrm>
            <a:off x="1751850" y="2885875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2" type="subTitle"/>
          </p:nvPr>
        </p:nvSpPr>
        <p:spPr>
          <a:xfrm>
            <a:off x="1751850" y="3355675"/>
            <a:ext cx="25185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3" type="subTitle"/>
          </p:nvPr>
        </p:nvSpPr>
        <p:spPr>
          <a:xfrm>
            <a:off x="5271088" y="2885875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4" type="subTitle"/>
          </p:nvPr>
        </p:nvSpPr>
        <p:spPr>
          <a:xfrm>
            <a:off x="5271095" y="3355675"/>
            <a:ext cx="25185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9" name="Google Shape;59;p5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" name="Google Shape;60;p5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" name="Google Shape;61;p5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Google Shape;62;p5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" name="Google Shape;63;p5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" name="Google Shape;64;p5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" name="Google Shape;65;p5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" name="Google Shape;66;p5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6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70" name="Google Shape;70;p6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6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" name="Google Shape;75;p6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" name="Google Shape;76;p6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" name="Google Shape;77;p6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" name="Google Shape;78;p6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" name="Google Shape;79;p6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" name="Google Shape;80;p6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" name="Google Shape;81;p6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85" name="Google Shape;85;p7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7"/>
          <p:cNvSpPr txBox="1"/>
          <p:nvPr>
            <p:ph type="title"/>
          </p:nvPr>
        </p:nvSpPr>
        <p:spPr>
          <a:xfrm>
            <a:off x="1406400" y="1667375"/>
            <a:ext cx="2929200" cy="17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7"/>
          <p:cNvSpPr txBox="1"/>
          <p:nvPr>
            <p:ph idx="1" type="subTitle"/>
          </p:nvPr>
        </p:nvSpPr>
        <p:spPr>
          <a:xfrm>
            <a:off x="1406400" y="3397775"/>
            <a:ext cx="2929200" cy="112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0" name="Google Shape;90;p7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1" name="Google Shape;91;p7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2" name="Google Shape;92;p7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" name="Google Shape;93;p7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" name="Google Shape;94;p7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5" name="Google Shape;95;p7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" name="Google Shape;96;p7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7" name="Google Shape;97;p7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8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101" name="Google Shape;101;p8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8"/>
          <p:cNvSpPr txBox="1"/>
          <p:nvPr>
            <p:ph type="title"/>
          </p:nvPr>
        </p:nvSpPr>
        <p:spPr>
          <a:xfrm>
            <a:off x="2606000" y="1050675"/>
            <a:ext cx="4575000" cy="182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8"/>
          <p:cNvSpPr txBox="1"/>
          <p:nvPr>
            <p:ph idx="1" type="subTitle"/>
          </p:nvPr>
        </p:nvSpPr>
        <p:spPr>
          <a:xfrm>
            <a:off x="3283988" y="3833075"/>
            <a:ext cx="3219000" cy="89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8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7" name="Google Shape;107;p8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" name="Google Shape;108;p8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" name="Google Shape;109;p8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" name="Google Shape;110;p8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1" name="Google Shape;111;p8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2" name="Google Shape;112;p8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" name="Google Shape;113;p8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9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117" name="Google Shape;117;p9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9"/>
          <p:cNvSpPr txBox="1"/>
          <p:nvPr>
            <p:ph type="title"/>
          </p:nvPr>
        </p:nvSpPr>
        <p:spPr>
          <a:xfrm>
            <a:off x="2936200" y="1781550"/>
            <a:ext cx="393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21" name="Google Shape;121;p9"/>
          <p:cNvSpPr txBox="1"/>
          <p:nvPr>
            <p:ph idx="1" type="subTitle"/>
          </p:nvPr>
        </p:nvSpPr>
        <p:spPr>
          <a:xfrm>
            <a:off x="2936225" y="2623350"/>
            <a:ext cx="3930600" cy="119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2" name="Google Shape;122;p9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" name="Google Shape;123;p9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4" name="Google Shape;124;p9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5" name="Google Shape;125;p9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6" name="Google Shape;126;p9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" name="Google Shape;127;p9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8" name="Google Shape;128;p9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" name="Google Shape;129;p9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0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33" name="Google Shape;133;p10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0"/>
          <p:cNvSpPr txBox="1"/>
          <p:nvPr>
            <p:ph type="title"/>
          </p:nvPr>
        </p:nvSpPr>
        <p:spPr>
          <a:xfrm>
            <a:off x="2291300" y="3388475"/>
            <a:ext cx="5204400" cy="112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7" name="Google Shape;137;p10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8" name="Google Shape;138;p10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9" name="Google Shape;139;p10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" name="Google Shape;140;p10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" name="Google Shape;141;p10">
            <a:hlinkClick action="ppaction://hlinksldjump" r:id="rId3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" name="Google Shape;142;p10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3" name="Google Shape;143;p10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4" name="Google Shape;144;p10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0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1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2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3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4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5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image" Target="../media/image11.png"/><Relationship Id="rId9" Type="http://schemas.openxmlformats.org/officeDocument/2006/relationships/slide" Target="/ppt/slides/slide39.xml"/><Relationship Id="rId5" Type="http://schemas.openxmlformats.org/officeDocument/2006/relationships/image" Target="../media/image10.png"/><Relationship Id="rId6" Type="http://schemas.openxmlformats.org/officeDocument/2006/relationships/slide" Target="/ppt/slides/slide62.xml"/><Relationship Id="rId7" Type="http://schemas.openxmlformats.org/officeDocument/2006/relationships/image" Target="../media/image4.png"/><Relationship Id="rId8" Type="http://schemas.openxmlformats.org/officeDocument/2006/relationships/slide" Target="/ppt/slides/slide59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6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7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image" Target="../media/image11.png"/><Relationship Id="rId9" Type="http://schemas.openxmlformats.org/officeDocument/2006/relationships/slide" Target="/ppt/slides/slide39.xml"/><Relationship Id="rId5" Type="http://schemas.openxmlformats.org/officeDocument/2006/relationships/image" Target="../media/image10.png"/><Relationship Id="rId6" Type="http://schemas.openxmlformats.org/officeDocument/2006/relationships/slide" Target="/ppt/slides/slide62.xml"/><Relationship Id="rId7" Type="http://schemas.openxmlformats.org/officeDocument/2006/relationships/image" Target="../media/image4.png"/><Relationship Id="rId8" Type="http://schemas.openxmlformats.org/officeDocument/2006/relationships/slide" Target="/ppt/slides/slide59.xm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8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9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9.xml"/><Relationship Id="rId10" Type="http://schemas.openxmlformats.org/officeDocument/2006/relationships/slide" Target="/ppt/slides/slide3.xml"/><Relationship Id="rId12" Type="http://schemas.openxmlformats.org/officeDocument/2006/relationships/slide" Target="/ppt/slides/slide59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63.xml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slide" Target="/ppt/slides/slide2.xml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slide" Target="/ppt/slides/slide6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59.xml"/><Relationship Id="rId10" Type="http://schemas.openxmlformats.org/officeDocument/2006/relationships/slide" Target="/ppt/slides/slide39.xml"/><Relationship Id="rId12" Type="http://schemas.openxmlformats.org/officeDocument/2006/relationships/slide" Target="/ppt/slides/slide20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63.xml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slide" Target="/ppt/slides/slide2.xml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slide" Target="/ppt/slides/slide62.xml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1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2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3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24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.xml"/><Relationship Id="rId4" Type="http://schemas.openxmlformats.org/officeDocument/2006/relationships/image" Target="../media/image11.png"/><Relationship Id="rId9" Type="http://schemas.openxmlformats.org/officeDocument/2006/relationships/slide" Target="/ppt/slides/slide39.xml"/><Relationship Id="rId5" Type="http://schemas.openxmlformats.org/officeDocument/2006/relationships/image" Target="../media/image10.png"/><Relationship Id="rId6" Type="http://schemas.openxmlformats.org/officeDocument/2006/relationships/slide" Target="/ppt/slides/slide62.xml"/><Relationship Id="rId7" Type="http://schemas.openxmlformats.org/officeDocument/2006/relationships/image" Target="../media/image4.png"/><Relationship Id="rId8" Type="http://schemas.openxmlformats.org/officeDocument/2006/relationships/slide" Target="/ppt/slides/slide59.xml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5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8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6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7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8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9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9.xml"/><Relationship Id="rId10" Type="http://schemas.openxmlformats.org/officeDocument/2006/relationships/slide" Target="/ppt/slides/slide3.xml"/><Relationship Id="rId12" Type="http://schemas.openxmlformats.org/officeDocument/2006/relationships/slide" Target="/ppt/slides/slide5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63.xml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slide" Target="/ppt/slides/slide2.xml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slide" Target="/ppt/slides/slide62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0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59.xml"/><Relationship Id="rId10" Type="http://schemas.openxmlformats.org/officeDocument/2006/relationships/slide" Target="/ppt/slides/slide39.xml"/><Relationship Id="rId12" Type="http://schemas.openxmlformats.org/officeDocument/2006/relationships/slide" Target="/ppt/slides/slide3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63.xml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slide" Target="/ppt/slides/slide2.xml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slide" Target="/ppt/slides/slide62.xml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2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3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4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59.xml"/><Relationship Id="rId10" Type="http://schemas.openxmlformats.org/officeDocument/2006/relationships/slide" Target="/ppt/slides/slide39.xml"/><Relationship Id="rId12" Type="http://schemas.openxmlformats.org/officeDocument/2006/relationships/slide" Target="/ppt/slides/slide35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slide" Target="/ppt/slides/slide63.xml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slide" Target="/ppt/slides/slide2.xml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slide" Target="/ppt/slides/slide62.xml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6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7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59.xml"/><Relationship Id="rId10" Type="http://schemas.openxmlformats.org/officeDocument/2006/relationships/slide" Target="/ppt/slides/slide39.xml"/><Relationship Id="rId12" Type="http://schemas.openxmlformats.org/officeDocument/2006/relationships/slide" Target="/ppt/slides/slide38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slide" Target="/ppt/slides/slide2.xml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slide" Target="/ppt/slides/slide62.xml"/><Relationship Id="rId7" Type="http://schemas.openxmlformats.org/officeDocument/2006/relationships/image" Target="../media/image4.png"/><Relationship Id="rId8" Type="http://schemas.openxmlformats.org/officeDocument/2006/relationships/slide" Target="/ppt/slides/slide63.xml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9.xml"/><Relationship Id="rId10" Type="http://schemas.openxmlformats.org/officeDocument/2006/relationships/slide" Target="/ppt/slides/slide3.xml"/><Relationship Id="rId12" Type="http://schemas.openxmlformats.org/officeDocument/2006/relationships/slide" Target="/ppt/slides/slide5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slide" Target="/ppt/slides/slide63.xml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slide" Target="/ppt/slides/slide2.xml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slide" Target="/ppt/slides/slide62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59.xml"/><Relationship Id="rId10" Type="http://schemas.openxmlformats.org/officeDocument/2006/relationships/slide" Target="/ppt/slides/slide39.xml"/><Relationship Id="rId12" Type="http://schemas.openxmlformats.org/officeDocument/2006/relationships/slide" Target="/ppt/slides/slide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slide" Target="/ppt/slides/slide62.xml"/><Relationship Id="rId7" Type="http://schemas.openxmlformats.org/officeDocument/2006/relationships/image" Target="../media/image4.png"/><Relationship Id="rId8" Type="http://schemas.openxmlformats.org/officeDocument/2006/relationships/slide" Target="/ppt/slides/slide63.xml"/></Relationships>
</file>

<file path=ppt/slides/_rels/slide40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59.xml"/><Relationship Id="rId10" Type="http://schemas.openxmlformats.org/officeDocument/2006/relationships/slide" Target="/ppt/slides/slide3.xml"/><Relationship Id="rId12" Type="http://schemas.openxmlformats.org/officeDocument/2006/relationships/slide" Target="/ppt/slides/slide40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slide" Target="/ppt/slides/slide2.xml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slide" Target="/ppt/slides/slide62.xml"/><Relationship Id="rId7" Type="http://schemas.openxmlformats.org/officeDocument/2006/relationships/image" Target="../media/image4.png"/><Relationship Id="rId8" Type="http://schemas.openxmlformats.org/officeDocument/2006/relationships/slide" Target="/ppt/slides/slide63.xml"/></Relationships>
</file>

<file path=ppt/slides/_rels/slide4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.xml"/><Relationship Id="rId10" Type="http://schemas.openxmlformats.org/officeDocument/2006/relationships/hyperlink" Target="https://www.notion.so/heads-of-rhdevs/WIP-RHDevs-Frontend-Code-Style-Guide-b5f294c047f14f78b370031afb2c73c5" TargetMode="External"/><Relationship Id="rId13" Type="http://schemas.openxmlformats.org/officeDocument/2006/relationships/slide" Target="/ppt/slides/slide41.xml"/><Relationship Id="rId12" Type="http://schemas.openxmlformats.org/officeDocument/2006/relationships/slide" Target="/ppt/slides/slide59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slide" Target="/ppt/slides/slide2.xml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slide" Target="/ppt/slides/slide62.xml"/><Relationship Id="rId7" Type="http://schemas.openxmlformats.org/officeDocument/2006/relationships/image" Target="../media/image4.png"/><Relationship Id="rId8" Type="http://schemas.openxmlformats.org/officeDocument/2006/relationships/slide" Target="/ppt/slides/slide63.xml"/></Relationships>
</file>

<file path=ppt/slides/_rels/slide4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.xml"/><Relationship Id="rId10" Type="http://schemas.openxmlformats.org/officeDocument/2006/relationships/slide" Target="/ppt/slides/slide59.xml"/><Relationship Id="rId12" Type="http://schemas.openxmlformats.org/officeDocument/2006/relationships/slide" Target="/ppt/slides/slide4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slide" Target="/ppt/slides/slide2.xml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slide" Target="/ppt/slides/slide62.xml"/><Relationship Id="rId7" Type="http://schemas.openxmlformats.org/officeDocument/2006/relationships/image" Target="../media/image4.png"/><Relationship Id="rId8" Type="http://schemas.openxmlformats.org/officeDocument/2006/relationships/slide" Target="/ppt/slides/slide63.xml"/></Relationships>
</file>

<file path=ppt/slides/_rels/slide4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59.xml"/><Relationship Id="rId10" Type="http://schemas.openxmlformats.org/officeDocument/2006/relationships/slide" Target="/ppt/slides/slide3.xml"/><Relationship Id="rId12" Type="http://schemas.openxmlformats.org/officeDocument/2006/relationships/slide" Target="/ppt/slides/slide43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slide" Target="/ppt/slides/slide63.xml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slide" Target="/ppt/slides/slide2.xml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slide" Target="/ppt/slides/slide62.xml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59.xml"/><Relationship Id="rId10" Type="http://schemas.openxmlformats.org/officeDocument/2006/relationships/slide" Target="/ppt/slides/slide3.xml"/><Relationship Id="rId12" Type="http://schemas.openxmlformats.org/officeDocument/2006/relationships/slide" Target="/ppt/slides/slide44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Relationship Id="rId4" Type="http://schemas.openxmlformats.org/officeDocument/2006/relationships/image" Target="../media/image46.png"/><Relationship Id="rId9" Type="http://schemas.openxmlformats.org/officeDocument/2006/relationships/image" Target="../media/image4.png"/><Relationship Id="rId5" Type="http://schemas.openxmlformats.org/officeDocument/2006/relationships/slide" Target="/ppt/slides/slide2.xml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slide" Target="/ppt/slides/slide62.xml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45.xml"/><Relationship Id="rId10" Type="http://schemas.openxmlformats.org/officeDocument/2006/relationships/slide" Target="/ppt/slides/slide5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0.png"/><Relationship Id="rId4" Type="http://schemas.openxmlformats.org/officeDocument/2006/relationships/slide" Target="/ppt/slides/slide2.xml"/><Relationship Id="rId9" Type="http://schemas.openxmlformats.org/officeDocument/2006/relationships/slide" Target="/ppt/slides/slide3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46.xml"/><Relationship Id="rId10" Type="http://schemas.openxmlformats.org/officeDocument/2006/relationships/slide" Target="/ppt/slides/slide5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4.png"/><Relationship Id="rId4" Type="http://schemas.openxmlformats.org/officeDocument/2006/relationships/slide" Target="/ppt/slides/slide2.xml"/><Relationship Id="rId9" Type="http://schemas.openxmlformats.org/officeDocument/2006/relationships/slide" Target="/ppt/slides/slide3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59.xml"/><Relationship Id="rId10" Type="http://schemas.openxmlformats.org/officeDocument/2006/relationships/slide" Target="/ppt/slides/slide3.xml"/><Relationship Id="rId12" Type="http://schemas.openxmlformats.org/officeDocument/2006/relationships/slide" Target="/ppt/slides/slide47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4.png"/><Relationship Id="rId5" Type="http://schemas.openxmlformats.org/officeDocument/2006/relationships/slide" Target="/ppt/slides/slide2.xml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slide" Target="/ppt/slides/slide62.xml"/></Relationships>
</file>

<file path=ppt/slides/_rels/slide48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48.xml"/><Relationship Id="rId10" Type="http://schemas.openxmlformats.org/officeDocument/2006/relationships/slide" Target="/ppt/slides/slide5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6.png"/><Relationship Id="rId4" Type="http://schemas.openxmlformats.org/officeDocument/2006/relationships/slide" Target="/ppt/slides/slide2.xml"/><Relationship Id="rId9" Type="http://schemas.openxmlformats.org/officeDocument/2006/relationships/slide" Target="/ppt/slides/slide3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49.xml"/><Relationship Id="rId10" Type="http://schemas.openxmlformats.org/officeDocument/2006/relationships/slide" Target="/ppt/slides/slide5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png"/><Relationship Id="rId4" Type="http://schemas.openxmlformats.org/officeDocument/2006/relationships/slide" Target="/ppt/slides/slide2.xml"/><Relationship Id="rId9" Type="http://schemas.openxmlformats.org/officeDocument/2006/relationships/slide" Target="/ppt/slides/slide3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8.png"/><Relationship Id="rId13" Type="http://schemas.openxmlformats.org/officeDocument/2006/relationships/slide" Target="/ppt/slides/slide59.xml"/><Relationship Id="rId12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63.xml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14" Type="http://schemas.openxmlformats.org/officeDocument/2006/relationships/slide" Target="/ppt/slides/slide5.xml"/><Relationship Id="rId5" Type="http://schemas.openxmlformats.org/officeDocument/2006/relationships/slide" Target="/ppt/slides/slide2.xml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slide" Target="/ppt/slides/slide62.xml"/></Relationships>
</file>

<file path=ppt/slides/_rels/slide50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50.xml"/><Relationship Id="rId10" Type="http://schemas.openxmlformats.org/officeDocument/2006/relationships/slide" Target="/ppt/slides/slide5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3.png"/><Relationship Id="rId4" Type="http://schemas.openxmlformats.org/officeDocument/2006/relationships/slide" Target="/ppt/slides/slide2.xml"/><Relationship Id="rId9" Type="http://schemas.openxmlformats.org/officeDocument/2006/relationships/slide" Target="/ppt/slides/slide3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51.xml"/><Relationship Id="rId10" Type="http://schemas.openxmlformats.org/officeDocument/2006/relationships/slide" Target="/ppt/slides/slide5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3.png"/><Relationship Id="rId4" Type="http://schemas.openxmlformats.org/officeDocument/2006/relationships/slide" Target="/ppt/slides/slide2.xml"/><Relationship Id="rId9" Type="http://schemas.openxmlformats.org/officeDocument/2006/relationships/slide" Target="/ppt/slides/slide3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52.xml"/><Relationship Id="rId10" Type="http://schemas.openxmlformats.org/officeDocument/2006/relationships/slide" Target="/ppt/slides/slide5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3.png"/><Relationship Id="rId4" Type="http://schemas.openxmlformats.org/officeDocument/2006/relationships/slide" Target="/ppt/slides/slide2.xml"/><Relationship Id="rId9" Type="http://schemas.openxmlformats.org/officeDocument/2006/relationships/slide" Target="/ppt/slides/slide3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slide" Target="/ppt/slides/slide53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3.xml"/><Relationship Id="rId3" Type="http://schemas.openxmlformats.org/officeDocument/2006/relationships/slide" Target="/ppt/slides/slide2.xml"/><Relationship Id="rId4" Type="http://schemas.openxmlformats.org/officeDocument/2006/relationships/image" Target="../media/image11.png"/><Relationship Id="rId9" Type="http://schemas.openxmlformats.org/officeDocument/2006/relationships/slide" Target="/ppt/slides/slide59.xml"/><Relationship Id="rId5" Type="http://schemas.openxmlformats.org/officeDocument/2006/relationships/image" Target="../media/image10.png"/><Relationship Id="rId6" Type="http://schemas.openxmlformats.org/officeDocument/2006/relationships/slide" Target="/ppt/slides/slide62.xml"/><Relationship Id="rId7" Type="http://schemas.openxmlformats.org/officeDocument/2006/relationships/image" Target="../media/image4.png"/><Relationship Id="rId8" Type="http://schemas.openxmlformats.org/officeDocument/2006/relationships/slide" Target="/ppt/slides/slide3.xml"/></Relationships>
</file>

<file path=ppt/slides/_rels/slide5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9.png"/><Relationship Id="rId10" Type="http://schemas.openxmlformats.org/officeDocument/2006/relationships/slide" Target="/ppt/slides/slide54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4.xml"/><Relationship Id="rId3" Type="http://schemas.openxmlformats.org/officeDocument/2006/relationships/slide" Target="/ppt/slides/slide2.xml"/><Relationship Id="rId4" Type="http://schemas.openxmlformats.org/officeDocument/2006/relationships/image" Target="../media/image11.png"/><Relationship Id="rId9" Type="http://schemas.openxmlformats.org/officeDocument/2006/relationships/slide" Target="/ppt/slides/slide59.xml"/><Relationship Id="rId5" Type="http://schemas.openxmlformats.org/officeDocument/2006/relationships/image" Target="../media/image10.png"/><Relationship Id="rId6" Type="http://schemas.openxmlformats.org/officeDocument/2006/relationships/slide" Target="/ppt/slides/slide62.xml"/><Relationship Id="rId7" Type="http://schemas.openxmlformats.org/officeDocument/2006/relationships/image" Target="../media/image4.png"/><Relationship Id="rId8" Type="http://schemas.openxmlformats.org/officeDocument/2006/relationships/slide" Target="/ppt/slides/slide3.xml"/></Relationships>
</file>

<file path=ppt/slides/_rels/slide5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55.xml"/><Relationship Id="rId10" Type="http://schemas.openxmlformats.org/officeDocument/2006/relationships/slide" Target="/ppt/slides/slide5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1.png"/><Relationship Id="rId4" Type="http://schemas.openxmlformats.org/officeDocument/2006/relationships/slide" Target="/ppt/slides/slide2.xml"/><Relationship Id="rId9" Type="http://schemas.openxmlformats.org/officeDocument/2006/relationships/slide" Target="/ppt/slides/slide3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5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56.xml"/><Relationship Id="rId10" Type="http://schemas.openxmlformats.org/officeDocument/2006/relationships/slide" Target="/ppt/slides/slide5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2.png"/><Relationship Id="rId4" Type="http://schemas.openxmlformats.org/officeDocument/2006/relationships/slide" Target="/ppt/slides/slide2.xml"/><Relationship Id="rId9" Type="http://schemas.openxmlformats.org/officeDocument/2006/relationships/slide" Target="/ppt/slides/slide3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5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slide" Target="/ppt/slides/slide57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7.xml"/><Relationship Id="rId3" Type="http://schemas.openxmlformats.org/officeDocument/2006/relationships/slide" Target="/ppt/slides/slide2.xml"/><Relationship Id="rId4" Type="http://schemas.openxmlformats.org/officeDocument/2006/relationships/image" Target="../media/image11.png"/><Relationship Id="rId9" Type="http://schemas.openxmlformats.org/officeDocument/2006/relationships/slide" Target="/ppt/slides/slide59.xml"/><Relationship Id="rId5" Type="http://schemas.openxmlformats.org/officeDocument/2006/relationships/image" Target="../media/image10.png"/><Relationship Id="rId6" Type="http://schemas.openxmlformats.org/officeDocument/2006/relationships/slide" Target="/ppt/slides/slide62.xml"/><Relationship Id="rId7" Type="http://schemas.openxmlformats.org/officeDocument/2006/relationships/image" Target="../media/image4.png"/><Relationship Id="rId8" Type="http://schemas.openxmlformats.org/officeDocument/2006/relationships/slide" Target="/ppt/slides/slide3.xml"/></Relationships>
</file>

<file path=ppt/slides/_rels/slide5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7.png"/><Relationship Id="rId10" Type="http://schemas.openxmlformats.org/officeDocument/2006/relationships/slide" Target="/ppt/slides/slide58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8.xml"/><Relationship Id="rId3" Type="http://schemas.openxmlformats.org/officeDocument/2006/relationships/slide" Target="/ppt/slides/slide2.xml"/><Relationship Id="rId4" Type="http://schemas.openxmlformats.org/officeDocument/2006/relationships/image" Target="../media/image11.png"/><Relationship Id="rId9" Type="http://schemas.openxmlformats.org/officeDocument/2006/relationships/slide" Target="/ppt/slides/slide59.xml"/><Relationship Id="rId5" Type="http://schemas.openxmlformats.org/officeDocument/2006/relationships/image" Target="../media/image10.png"/><Relationship Id="rId6" Type="http://schemas.openxmlformats.org/officeDocument/2006/relationships/slide" Target="/ppt/slides/slide62.xml"/><Relationship Id="rId7" Type="http://schemas.openxmlformats.org/officeDocument/2006/relationships/image" Target="../media/image4.png"/><Relationship Id="rId8" Type="http://schemas.openxmlformats.org/officeDocument/2006/relationships/slide" Target="/ppt/slides/slide3.xml"/></Relationships>
</file>

<file path=ppt/slides/_rels/slide59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9.xml"/><Relationship Id="rId10" Type="http://schemas.openxmlformats.org/officeDocument/2006/relationships/slide" Target="/ppt/slides/slide3.xml"/><Relationship Id="rId12" Type="http://schemas.openxmlformats.org/officeDocument/2006/relationships/slide" Target="/ppt/slides/slide59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9.xml"/><Relationship Id="rId3" Type="http://schemas.openxmlformats.org/officeDocument/2006/relationships/slide" Target="/ppt/slides/slide63.xml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slide" Target="/ppt/slides/slide2.xml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slide" Target="/ppt/slides/slide62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59.xml"/><Relationship Id="rId10" Type="http://schemas.openxmlformats.org/officeDocument/2006/relationships/slide" Target="/ppt/slides/slide39.xml"/><Relationship Id="rId12" Type="http://schemas.openxmlformats.org/officeDocument/2006/relationships/slide" Target="/ppt/slides/slide6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slide" Target="/ppt/slides/slide62.xml"/><Relationship Id="rId7" Type="http://schemas.openxmlformats.org/officeDocument/2006/relationships/image" Target="../media/image4.png"/><Relationship Id="rId8" Type="http://schemas.openxmlformats.org/officeDocument/2006/relationships/slide" Target="/ppt/slides/slide63.xml"/></Relationships>
</file>

<file path=ppt/slides/_rels/slide60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.xml"/><Relationship Id="rId10" Type="http://schemas.openxmlformats.org/officeDocument/2006/relationships/hyperlink" Target="https://github.com/rhdevs/fe-training-mission-1-submission-AY23-24" TargetMode="External"/><Relationship Id="rId13" Type="http://schemas.openxmlformats.org/officeDocument/2006/relationships/slide" Target="/ppt/slides/slide60.xml"/><Relationship Id="rId12" Type="http://schemas.openxmlformats.org/officeDocument/2006/relationships/slide" Target="/ppt/slides/slide39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slide" Target="/ppt/slides/slide2.xml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slide" Target="/ppt/slides/slide62.xml"/><Relationship Id="rId7" Type="http://schemas.openxmlformats.org/officeDocument/2006/relationships/image" Target="../media/image4.png"/><Relationship Id="rId8" Type="http://schemas.openxmlformats.org/officeDocument/2006/relationships/slide" Target="/ppt/slides/slide63.xml"/></Relationships>
</file>

<file path=ppt/slides/_rels/slide6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typescriptlang.org/play" TargetMode="External"/><Relationship Id="rId10" Type="http://schemas.openxmlformats.org/officeDocument/2006/relationships/hyperlink" Target="https://github.com/rhdevs/fe-training-mission-1-submission-AY23-24" TargetMode="External"/><Relationship Id="rId13" Type="http://schemas.openxmlformats.org/officeDocument/2006/relationships/slide" Target="/ppt/slides/slide39.xml"/><Relationship Id="rId12" Type="http://schemas.openxmlformats.org/officeDocument/2006/relationships/slide" Target="/ppt/slides/slide3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slide" Target="/ppt/slides/slide2.xml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14" Type="http://schemas.openxmlformats.org/officeDocument/2006/relationships/slide" Target="/ppt/slides/slide61.xml"/><Relationship Id="rId5" Type="http://schemas.openxmlformats.org/officeDocument/2006/relationships/image" Target="../media/image10.png"/><Relationship Id="rId6" Type="http://schemas.openxmlformats.org/officeDocument/2006/relationships/slide" Target="/ppt/slides/slide62.xml"/><Relationship Id="rId7" Type="http://schemas.openxmlformats.org/officeDocument/2006/relationships/image" Target="../media/image4.png"/><Relationship Id="rId8" Type="http://schemas.openxmlformats.org/officeDocument/2006/relationships/slide" Target="/ppt/slides/slide63.xml"/></Relationships>
</file>

<file path=ppt/slides/_rels/slide6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62.xml"/><Relationship Id="rId10" Type="http://schemas.openxmlformats.org/officeDocument/2006/relationships/image" Target="../media/image10.png"/><Relationship Id="rId13" Type="http://schemas.openxmlformats.org/officeDocument/2006/relationships/slide" Target="/ppt/slides/slide3.xml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www.freecodecamp.org/learn/pt-algorithms-and-data-structures/" TargetMode="External"/><Relationship Id="rId4" Type="http://schemas.openxmlformats.org/officeDocument/2006/relationships/hyperlink" Target="http://google.com" TargetMode="External"/><Relationship Id="rId9" Type="http://schemas.openxmlformats.org/officeDocument/2006/relationships/image" Target="../media/image11.png"/><Relationship Id="rId15" Type="http://schemas.openxmlformats.org/officeDocument/2006/relationships/slide" Target="/ppt/slides/slide59.xml"/><Relationship Id="rId14" Type="http://schemas.openxmlformats.org/officeDocument/2006/relationships/slide" Target="/ppt/slides/slide39.xml"/><Relationship Id="rId5" Type="http://schemas.openxmlformats.org/officeDocument/2006/relationships/hyperlink" Target="https://playcode.io/" TargetMode="External"/><Relationship Id="rId6" Type="http://schemas.openxmlformats.org/officeDocument/2006/relationships/hyperlink" Target="https://www.typescriptlang.org/play" TargetMode="External"/><Relationship Id="rId7" Type="http://schemas.openxmlformats.org/officeDocument/2006/relationships/image" Target="../media/image7.png"/><Relationship Id="rId8" Type="http://schemas.openxmlformats.org/officeDocument/2006/relationships/slide" Target="/ppt/slides/slide2.xml"/></Relationships>
</file>

<file path=ppt/slides/_rels/slide63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3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3.xml"/><Relationship Id="rId3" Type="http://schemas.openxmlformats.org/officeDocument/2006/relationships/slide" Target="/ppt/slides/slide2.xml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slide" Target="/ppt/slides/slide62.xml"/><Relationship Id="rId7" Type="http://schemas.openxmlformats.org/officeDocument/2006/relationships/image" Target="../media/image4.png"/><Relationship Id="rId8" Type="http://schemas.openxmlformats.org/officeDocument/2006/relationships/slide" Target="/ppt/slides/slide63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9.xml"/><Relationship Id="rId10" Type="http://schemas.openxmlformats.org/officeDocument/2006/relationships/slide" Target="/ppt/slides/slide59.xml"/><Relationship Id="rId12" Type="http://schemas.openxmlformats.org/officeDocument/2006/relationships/slide" Target="/ppt/slides/slide7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63.xml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slide" Target="/ppt/slides/slide2.xml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slide" Target="/ppt/slides/slide62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8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9.xml"/><Relationship Id="rId10" Type="http://schemas.openxmlformats.org/officeDocument/2006/relationships/slide" Target="/ppt/slides/slide39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slide" Target="/ppt/slides/slide2.xml"/><Relationship Id="rId9" Type="http://schemas.openxmlformats.org/officeDocument/2006/relationships/slide" Target="/ppt/slides/slide59.xml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slide" Target="/ppt/slides/slide62.xml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3"/>
          <p:cNvPicPr preferRelativeResize="0"/>
          <p:nvPr/>
        </p:nvPicPr>
        <p:blipFill rotWithShape="1">
          <a:blip r:embed="rId3">
            <a:alphaModFix/>
          </a:blip>
          <a:srcRect b="465" l="0" r="0" t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3"/>
          <p:cNvSpPr txBox="1"/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INTRO TO JAVASCRIPT AND TYPESCRIPT</a:t>
            </a:r>
            <a:endParaRPr sz="57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45" name="Google Shape;345;p23">
            <a:hlinkClick action="ppaction://hlinkshowjump?jump=nextslide"/>
          </p:cNvPr>
          <p:cNvSpPr/>
          <p:nvPr/>
        </p:nvSpPr>
        <p:spPr>
          <a:xfrm>
            <a:off x="3702200" y="3771475"/>
            <a:ext cx="1739700" cy="4569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ENTER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/>
          <p:nvPr>
            <p:ph type="title"/>
          </p:nvPr>
        </p:nvSpPr>
        <p:spPr>
          <a:xfrm>
            <a:off x="886800" y="95150"/>
            <a:ext cx="7598700" cy="112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Numbers</a:t>
            </a:r>
            <a:endParaRPr sz="3000"/>
          </a:p>
        </p:txBody>
      </p:sp>
      <p:pic>
        <p:nvPicPr>
          <p:cNvPr id="475" name="Google Shape;4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875" y="1517525"/>
            <a:ext cx="3512550" cy="25056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6" name="Google Shape;476;p32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2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2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2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2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1" name="Google Shape;481;p32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2" name="Google Shape;482;p32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/>
          <p:nvPr>
            <p:ph type="title"/>
          </p:nvPr>
        </p:nvSpPr>
        <p:spPr>
          <a:xfrm>
            <a:off x="886800" y="95150"/>
            <a:ext cx="7598700" cy="112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Arrays!</a:t>
            </a:r>
            <a:endParaRPr sz="3000"/>
          </a:p>
        </p:txBody>
      </p:sp>
      <p:pic>
        <p:nvPicPr>
          <p:cNvPr id="488" name="Google Shape;4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375" y="1223150"/>
            <a:ext cx="6305550" cy="18478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9" name="Google Shape;489;p33"/>
          <p:cNvSpPr txBox="1"/>
          <p:nvPr/>
        </p:nvSpPr>
        <p:spPr>
          <a:xfrm>
            <a:off x="1573050" y="3263875"/>
            <a:ext cx="63054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Arrays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ajawal"/>
              <a:buChar char="-"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Collection of items 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ajawal"/>
              <a:buChar char="-"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Can be referred to via their index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ajawal"/>
              <a:buChar char="-"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Modifiable even if they are </a:t>
            </a: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declared as constant!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490" name="Google Shape;490;p33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3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3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3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3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5" name="Google Shape;495;p33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6" name="Google Shape;496;p33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4"/>
          <p:cNvSpPr txBox="1"/>
          <p:nvPr>
            <p:ph type="title"/>
          </p:nvPr>
        </p:nvSpPr>
        <p:spPr>
          <a:xfrm>
            <a:off x="886800" y="95150"/>
            <a:ext cx="7598700" cy="112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Objects</a:t>
            </a:r>
            <a:endParaRPr sz="3000"/>
          </a:p>
        </p:txBody>
      </p:sp>
      <p:sp>
        <p:nvSpPr>
          <p:cNvPr id="502" name="Google Shape;502;p34"/>
          <p:cNvSpPr txBox="1"/>
          <p:nvPr/>
        </p:nvSpPr>
        <p:spPr>
          <a:xfrm>
            <a:off x="1462700" y="1000875"/>
            <a:ext cx="67650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In real life, a car is an object. A car has properties like weight and color, and methods like start and stop.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503" name="Google Shape;5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363" y="1663325"/>
            <a:ext cx="5554775" cy="20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4"/>
          <p:cNvSpPr txBox="1"/>
          <p:nvPr/>
        </p:nvSpPr>
        <p:spPr>
          <a:xfrm>
            <a:off x="1377250" y="3754300"/>
            <a:ext cx="67650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All cars have the same properties, but the property values differ from car to car.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505" name="Google Shape;505;p34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4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34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4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4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0" name="Google Shape;510;p34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1" name="Google Shape;511;p34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5"/>
          <p:cNvSpPr txBox="1"/>
          <p:nvPr>
            <p:ph type="title"/>
          </p:nvPr>
        </p:nvSpPr>
        <p:spPr>
          <a:xfrm>
            <a:off x="886800" y="95150"/>
            <a:ext cx="7598700" cy="112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 Declaration</a:t>
            </a:r>
            <a:endParaRPr sz="3000"/>
          </a:p>
        </p:txBody>
      </p:sp>
      <p:pic>
        <p:nvPicPr>
          <p:cNvPr id="517" name="Google Shape;5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450" y="1223138"/>
            <a:ext cx="6105375" cy="20775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8" name="Google Shape;518;p35"/>
          <p:cNvSpPr txBox="1"/>
          <p:nvPr/>
        </p:nvSpPr>
        <p:spPr>
          <a:xfrm>
            <a:off x="2260200" y="3307150"/>
            <a:ext cx="50043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Object declaration contains: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ajawal"/>
              <a:buChar char="-"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Name of object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ajawal"/>
              <a:buChar char="-"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Properties of object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ajawal"/>
              <a:buChar char="-"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Key and value pairs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519" name="Google Shape;519;p35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35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5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5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5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4" name="Google Shape;524;p35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5" name="Google Shape;525;p35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6"/>
          <p:cNvSpPr txBox="1"/>
          <p:nvPr>
            <p:ph type="title"/>
          </p:nvPr>
        </p:nvSpPr>
        <p:spPr>
          <a:xfrm>
            <a:off x="886800" y="95150"/>
            <a:ext cx="7598700" cy="112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 Referencing</a:t>
            </a:r>
            <a:endParaRPr sz="3000"/>
          </a:p>
        </p:txBody>
      </p:sp>
      <p:pic>
        <p:nvPicPr>
          <p:cNvPr id="531" name="Google Shape;5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75" y="1680350"/>
            <a:ext cx="6553751" cy="15755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2" name="Google Shape;532;p36"/>
          <p:cNvSpPr txBox="1"/>
          <p:nvPr/>
        </p:nvSpPr>
        <p:spPr>
          <a:xfrm>
            <a:off x="1409275" y="3463500"/>
            <a:ext cx="61563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This is how you reference object properties!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533" name="Google Shape;533;p36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6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36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6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36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8" name="Google Shape;538;p36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9" name="Google Shape;539;p36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7"/>
          <p:cNvSpPr txBox="1"/>
          <p:nvPr>
            <p:ph type="title"/>
          </p:nvPr>
        </p:nvSpPr>
        <p:spPr>
          <a:xfrm>
            <a:off x="886800" y="95150"/>
            <a:ext cx="7598700" cy="112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Exercise 1</a:t>
            </a:r>
            <a:endParaRPr sz="3000"/>
          </a:p>
        </p:txBody>
      </p:sp>
      <p:sp>
        <p:nvSpPr>
          <p:cNvPr id="545" name="Google Shape;545;p37"/>
          <p:cNvSpPr txBox="1"/>
          <p:nvPr/>
        </p:nvSpPr>
        <p:spPr>
          <a:xfrm>
            <a:off x="1140600" y="1075975"/>
            <a:ext cx="73449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Declare an object named Student with: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ajawal"/>
              <a:buChar char="-"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Properties include: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ajawal"/>
              <a:buChar char="-"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Name (your name, a string)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ajawal"/>
              <a:buChar char="-"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Block Number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ajawal"/>
              <a:buChar char="-"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Favourite Food (one string)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ajawal"/>
              <a:buChar char="-"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CCAs (an array!)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546" name="Google Shape;546;p37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37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7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37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7">
            <a:hlinkClick action="ppaction://hlinksldjump" r:id="rId8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1" name="Google Shape;551;p37">
            <a:hlinkClick action="ppaction://hlinksldjump" r:id="rId9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2" name="Google Shape;552;p37">
            <a:hlinkClick action="ppaction://hlinksldjump" r:id="rId10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8"/>
          <p:cNvSpPr txBox="1"/>
          <p:nvPr>
            <p:ph type="title"/>
          </p:nvPr>
        </p:nvSpPr>
        <p:spPr>
          <a:xfrm>
            <a:off x="886800" y="95150"/>
            <a:ext cx="7598700" cy="112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Spread operators</a:t>
            </a:r>
            <a:endParaRPr sz="3000"/>
          </a:p>
        </p:txBody>
      </p:sp>
      <p:sp>
        <p:nvSpPr>
          <p:cNvPr id="558" name="Google Shape;558;p38"/>
          <p:cNvSpPr txBox="1"/>
          <p:nvPr/>
        </p:nvSpPr>
        <p:spPr>
          <a:xfrm>
            <a:off x="1398175" y="947175"/>
            <a:ext cx="73449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ajawal"/>
                <a:ea typeface="Tajawal"/>
                <a:cs typeface="Tajawal"/>
                <a:sym typeface="Tajawal"/>
              </a:rPr>
              <a:t>Spread operators quickly copy all or part of an existing array/object into another array/object.</a:t>
            </a:r>
            <a:endParaRPr sz="25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559" name="Google Shape;5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524" y="1939275"/>
            <a:ext cx="3510250" cy="2733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0" name="Google Shape;560;p38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38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38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8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38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5" name="Google Shape;565;p38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6" name="Google Shape;566;p38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9"/>
          <p:cNvSpPr txBox="1"/>
          <p:nvPr>
            <p:ph type="title"/>
          </p:nvPr>
        </p:nvSpPr>
        <p:spPr>
          <a:xfrm>
            <a:off x="886800" y="95150"/>
            <a:ext cx="7598700" cy="112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Exercise 2</a:t>
            </a:r>
            <a:endParaRPr sz="3000"/>
          </a:p>
        </p:txBody>
      </p:sp>
      <p:sp>
        <p:nvSpPr>
          <p:cNvPr id="572" name="Google Shape;572;p39"/>
          <p:cNvSpPr txBox="1"/>
          <p:nvPr/>
        </p:nvSpPr>
        <p:spPr>
          <a:xfrm>
            <a:off x="1140600" y="1075975"/>
            <a:ext cx="7344900" cy="30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For the object from Exercise 1: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ajawal"/>
              <a:buChar char="-"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Declare a new object Student2, where all properties remain the same as Student, except that Favourite Food changes (switch it out with your other favourite food!)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573" name="Google Shape;573;p39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9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9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39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9">
            <a:hlinkClick action="ppaction://hlinksldjump" r:id="rId8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8" name="Google Shape;578;p39">
            <a:hlinkClick action="ppaction://hlinksldjump" r:id="rId9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9" name="Google Shape;579;p39">
            <a:hlinkClick action="ppaction://hlinksldjump" r:id="rId10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0"/>
          <p:cNvSpPr txBox="1"/>
          <p:nvPr>
            <p:ph type="title"/>
          </p:nvPr>
        </p:nvSpPr>
        <p:spPr>
          <a:xfrm>
            <a:off x="8579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Values (falsy/truthy)</a:t>
            </a:r>
            <a:endParaRPr/>
          </a:p>
        </p:txBody>
      </p:sp>
      <p:sp>
        <p:nvSpPr>
          <p:cNvPr id="585" name="Google Shape;585;p40"/>
          <p:cNvSpPr txBox="1"/>
          <p:nvPr/>
        </p:nvSpPr>
        <p:spPr>
          <a:xfrm>
            <a:off x="1035925" y="3061475"/>
            <a:ext cx="79995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Non-boolean values are evaluated to either True or False in a boolean context. 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ajawal"/>
              <a:buChar char="-"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Truthy values are values that evaluate to True in a boolean context. 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ajawal"/>
              <a:buChar char="-"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Falsy values are values that evaluate to False in a boolean context.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586" name="Google Shape;5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100" y="1100175"/>
            <a:ext cx="6873305" cy="1961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7" name="Google Shape;587;p40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40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40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40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40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2" name="Google Shape;592;p40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3" name="Google Shape;593;p40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500" y="1475950"/>
            <a:ext cx="6180350" cy="24859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9" name="Google Shape;599;p41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Values (falsy/truthy)</a:t>
            </a:r>
            <a:endParaRPr/>
          </a:p>
        </p:txBody>
      </p:sp>
      <p:pic>
        <p:nvPicPr>
          <p:cNvPr id="600" name="Google Shape;600;p41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1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1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1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41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5" name="Google Shape;605;p41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6" name="Google Shape;606;p41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4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4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4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4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4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4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SUMMARY</a:t>
            </a:r>
            <a:endParaRPr/>
          </a:p>
        </p:txBody>
      </p:sp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Introduction to JavaScript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Javascript</a:t>
            </a:r>
            <a:r>
              <a:rPr lang="en" sz="2400">
                <a:solidFill>
                  <a:srgbClr val="30394B"/>
                </a:solidFill>
              </a:rPr>
              <a:t> Live Demo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Introduction to Typescript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Typescript Live Demo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Assignment </a:t>
            </a:r>
            <a:endParaRPr sz="2400">
              <a:solidFill>
                <a:srgbClr val="30394B"/>
              </a:solidFill>
            </a:endParaRPr>
          </a:p>
        </p:txBody>
      </p:sp>
      <p:sp>
        <p:nvSpPr>
          <p:cNvPr id="357" name="Google Shape;357;p24">
            <a:hlinkClick action="ppaction://hlinksldjump" r:id="rId10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4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9" name="Google Shape;359;p24">
            <a:hlinkClick action="ppaction://hlinksldjump" r:id="rId12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42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472087" y="4782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2"/>
          <p:cNvSpPr txBox="1"/>
          <p:nvPr>
            <p:ph type="title"/>
          </p:nvPr>
        </p:nvSpPr>
        <p:spPr>
          <a:xfrm>
            <a:off x="2881600" y="2251000"/>
            <a:ext cx="41106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Fundanmentals</a:t>
            </a:r>
            <a:endParaRPr/>
          </a:p>
        </p:txBody>
      </p:sp>
      <p:pic>
        <p:nvPicPr>
          <p:cNvPr id="613" name="Google Shape;613;p42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42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42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42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7" name="Google Shape;617;p42"/>
          <p:cNvGrpSpPr/>
          <p:nvPr/>
        </p:nvGrpSpPr>
        <p:grpSpPr>
          <a:xfrm>
            <a:off x="4070248" y="1589639"/>
            <a:ext cx="1677852" cy="370882"/>
            <a:chOff x="4062748" y="1489489"/>
            <a:chExt cx="1677852" cy="370882"/>
          </a:xfrm>
        </p:grpSpPr>
        <p:grpSp>
          <p:nvGrpSpPr>
            <p:cNvPr id="618" name="Google Shape;618;p42"/>
            <p:cNvGrpSpPr/>
            <p:nvPr/>
          </p:nvGrpSpPr>
          <p:grpSpPr>
            <a:xfrm>
              <a:off x="4062748" y="1489489"/>
              <a:ext cx="421927" cy="370882"/>
              <a:chOff x="-3030525" y="3973150"/>
              <a:chExt cx="293025" cy="257575"/>
            </a:xfrm>
          </p:grpSpPr>
          <p:sp>
            <p:nvSpPr>
              <p:cNvPr id="619" name="Google Shape;619;p42"/>
              <p:cNvSpPr/>
              <p:nvPr/>
            </p:nvSpPr>
            <p:spPr>
              <a:xfrm>
                <a:off x="-3029750" y="3973150"/>
                <a:ext cx="292250" cy="68550"/>
              </a:xfrm>
              <a:custGeom>
                <a:rect b="b" l="l" r="r" t="t"/>
                <a:pathLst>
                  <a:path extrusionOk="0" h="2742" w="11690">
                    <a:moveTo>
                      <a:pt x="1702" y="1355"/>
                    </a:moveTo>
                    <a:cubicBezTo>
                      <a:pt x="1891" y="1355"/>
                      <a:pt x="2049" y="1513"/>
                      <a:pt x="2049" y="1702"/>
                    </a:cubicBezTo>
                    <a:cubicBezTo>
                      <a:pt x="2049" y="1922"/>
                      <a:pt x="1891" y="2080"/>
                      <a:pt x="1702" y="2080"/>
                    </a:cubicBezTo>
                    <a:cubicBezTo>
                      <a:pt x="1513" y="2080"/>
                      <a:pt x="1356" y="1922"/>
                      <a:pt x="1356" y="1702"/>
                    </a:cubicBezTo>
                    <a:cubicBezTo>
                      <a:pt x="1356" y="1513"/>
                      <a:pt x="1513" y="1355"/>
                      <a:pt x="1702" y="1355"/>
                    </a:cubicBezTo>
                    <a:close/>
                    <a:moveTo>
                      <a:pt x="3088" y="1355"/>
                    </a:moveTo>
                    <a:cubicBezTo>
                      <a:pt x="3277" y="1355"/>
                      <a:pt x="3435" y="1513"/>
                      <a:pt x="3435" y="1702"/>
                    </a:cubicBezTo>
                    <a:cubicBezTo>
                      <a:pt x="3435" y="1922"/>
                      <a:pt x="3277" y="2080"/>
                      <a:pt x="3088" y="2080"/>
                    </a:cubicBezTo>
                    <a:cubicBezTo>
                      <a:pt x="2868" y="2080"/>
                      <a:pt x="2710" y="1922"/>
                      <a:pt x="2710" y="1702"/>
                    </a:cubicBezTo>
                    <a:cubicBezTo>
                      <a:pt x="2710" y="1513"/>
                      <a:pt x="2868" y="1355"/>
                      <a:pt x="3088" y="1355"/>
                    </a:cubicBezTo>
                    <a:close/>
                    <a:moveTo>
                      <a:pt x="9925" y="1387"/>
                    </a:moveTo>
                    <a:cubicBezTo>
                      <a:pt x="10366" y="1387"/>
                      <a:pt x="10366" y="2080"/>
                      <a:pt x="9925" y="2080"/>
                    </a:cubicBezTo>
                    <a:lnTo>
                      <a:pt x="5829" y="2080"/>
                    </a:lnTo>
                    <a:cubicBezTo>
                      <a:pt x="5388" y="2080"/>
                      <a:pt x="5357" y="1387"/>
                      <a:pt x="5829" y="138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58" y="505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42"/>
              <p:cNvSpPr/>
              <p:nvPr/>
            </p:nvSpPr>
            <p:spPr>
              <a:xfrm>
                <a:off x="-3030525" y="4059000"/>
                <a:ext cx="292225" cy="171725"/>
              </a:xfrm>
              <a:custGeom>
                <a:rect b="b" l="l" r="r" t="t"/>
                <a:pathLst>
                  <a:path extrusionOk="0" h="6869" w="11689">
                    <a:moveTo>
                      <a:pt x="3773" y="1366"/>
                    </a:moveTo>
                    <a:cubicBezTo>
                      <a:pt x="4065" y="1366"/>
                      <a:pt x="4260" y="1775"/>
                      <a:pt x="3970" y="1985"/>
                    </a:cubicBezTo>
                    <a:lnTo>
                      <a:pt x="2363" y="3088"/>
                    </a:lnTo>
                    <a:lnTo>
                      <a:pt x="3970" y="4191"/>
                    </a:lnTo>
                    <a:cubicBezTo>
                      <a:pt x="4252" y="4370"/>
                      <a:pt x="4075" y="4801"/>
                      <a:pt x="3795" y="4801"/>
                    </a:cubicBezTo>
                    <a:cubicBezTo>
                      <a:pt x="3731" y="4801"/>
                      <a:pt x="3662" y="4779"/>
                      <a:pt x="3592" y="4726"/>
                    </a:cubicBezTo>
                    <a:lnTo>
                      <a:pt x="1544" y="3372"/>
                    </a:lnTo>
                    <a:cubicBezTo>
                      <a:pt x="1324" y="3246"/>
                      <a:pt x="1324" y="2962"/>
                      <a:pt x="1544" y="2805"/>
                    </a:cubicBezTo>
                    <a:lnTo>
                      <a:pt x="3592" y="1418"/>
                    </a:lnTo>
                    <a:cubicBezTo>
                      <a:pt x="3654" y="1382"/>
                      <a:pt x="3715" y="1366"/>
                      <a:pt x="3773" y="1366"/>
                    </a:cubicBezTo>
                    <a:close/>
                    <a:moveTo>
                      <a:pt x="7912" y="1407"/>
                    </a:moveTo>
                    <a:cubicBezTo>
                      <a:pt x="7979" y="1407"/>
                      <a:pt x="8053" y="1429"/>
                      <a:pt x="8129" y="1481"/>
                    </a:cubicBezTo>
                    <a:lnTo>
                      <a:pt x="10145" y="2836"/>
                    </a:lnTo>
                    <a:cubicBezTo>
                      <a:pt x="10366" y="2962"/>
                      <a:pt x="10366" y="3277"/>
                      <a:pt x="10145" y="3403"/>
                    </a:cubicBezTo>
                    <a:lnTo>
                      <a:pt x="8129" y="4789"/>
                    </a:lnTo>
                    <a:cubicBezTo>
                      <a:pt x="8061" y="4826"/>
                      <a:pt x="7996" y="4841"/>
                      <a:pt x="7935" y="4841"/>
                    </a:cubicBezTo>
                    <a:cubicBezTo>
                      <a:pt x="7624" y="4841"/>
                      <a:pt x="7430" y="4433"/>
                      <a:pt x="7719" y="4222"/>
                    </a:cubicBezTo>
                    <a:lnTo>
                      <a:pt x="9326" y="3120"/>
                    </a:lnTo>
                    <a:lnTo>
                      <a:pt x="7719" y="2017"/>
                    </a:lnTo>
                    <a:cubicBezTo>
                      <a:pt x="7437" y="1837"/>
                      <a:pt x="7615" y="1407"/>
                      <a:pt x="7912" y="1407"/>
                    </a:cubicBezTo>
                    <a:close/>
                    <a:moveTo>
                      <a:pt x="6515" y="714"/>
                    </a:moveTo>
                    <a:cubicBezTo>
                      <a:pt x="6728" y="714"/>
                      <a:pt x="6948" y="909"/>
                      <a:pt x="6868" y="1166"/>
                    </a:cubicBezTo>
                    <a:lnTo>
                      <a:pt x="5482" y="5262"/>
                    </a:lnTo>
                    <a:cubicBezTo>
                      <a:pt x="5434" y="5420"/>
                      <a:pt x="5306" y="5489"/>
                      <a:pt x="5176" y="5489"/>
                    </a:cubicBezTo>
                    <a:cubicBezTo>
                      <a:pt x="4968" y="5489"/>
                      <a:pt x="4755" y="5313"/>
                      <a:pt x="4852" y="5041"/>
                    </a:cubicBezTo>
                    <a:lnTo>
                      <a:pt x="6207" y="946"/>
                    </a:lnTo>
                    <a:cubicBezTo>
                      <a:pt x="6265" y="782"/>
                      <a:pt x="6389" y="714"/>
                      <a:pt x="6515" y="714"/>
                    </a:cubicBezTo>
                    <a:close/>
                    <a:moveTo>
                      <a:pt x="0" y="1"/>
                    </a:moveTo>
                    <a:lnTo>
                      <a:pt x="0" y="5829"/>
                    </a:lnTo>
                    <a:lnTo>
                      <a:pt x="32" y="5829"/>
                    </a:lnTo>
                    <a:cubicBezTo>
                      <a:pt x="32" y="6396"/>
                      <a:pt x="504" y="6869"/>
                      <a:pt x="1072" y="6869"/>
                    </a:cubicBezTo>
                    <a:lnTo>
                      <a:pt x="10681" y="6869"/>
                    </a:lnTo>
                    <a:cubicBezTo>
                      <a:pt x="11216" y="6869"/>
                      <a:pt x="11689" y="6396"/>
                      <a:pt x="11689" y="5829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1" name="Google Shape;621;p42"/>
            <p:cNvGrpSpPr/>
            <p:nvPr/>
          </p:nvGrpSpPr>
          <p:grpSpPr>
            <a:xfrm>
              <a:off x="5318673" y="1489489"/>
              <a:ext cx="421927" cy="370882"/>
              <a:chOff x="-3030525" y="3973150"/>
              <a:chExt cx="293025" cy="257575"/>
            </a:xfrm>
          </p:grpSpPr>
          <p:sp>
            <p:nvSpPr>
              <p:cNvPr id="622" name="Google Shape;622;p42"/>
              <p:cNvSpPr/>
              <p:nvPr/>
            </p:nvSpPr>
            <p:spPr>
              <a:xfrm>
                <a:off x="-3029750" y="3973150"/>
                <a:ext cx="292250" cy="68550"/>
              </a:xfrm>
              <a:custGeom>
                <a:rect b="b" l="l" r="r" t="t"/>
                <a:pathLst>
                  <a:path extrusionOk="0" h="2742" w="11690">
                    <a:moveTo>
                      <a:pt x="1702" y="1355"/>
                    </a:moveTo>
                    <a:cubicBezTo>
                      <a:pt x="1891" y="1355"/>
                      <a:pt x="2049" y="1513"/>
                      <a:pt x="2049" y="1702"/>
                    </a:cubicBezTo>
                    <a:cubicBezTo>
                      <a:pt x="2049" y="1922"/>
                      <a:pt x="1891" y="2080"/>
                      <a:pt x="1702" y="2080"/>
                    </a:cubicBezTo>
                    <a:cubicBezTo>
                      <a:pt x="1513" y="2080"/>
                      <a:pt x="1356" y="1922"/>
                      <a:pt x="1356" y="1702"/>
                    </a:cubicBezTo>
                    <a:cubicBezTo>
                      <a:pt x="1356" y="1513"/>
                      <a:pt x="1513" y="1355"/>
                      <a:pt x="1702" y="1355"/>
                    </a:cubicBezTo>
                    <a:close/>
                    <a:moveTo>
                      <a:pt x="3088" y="1355"/>
                    </a:moveTo>
                    <a:cubicBezTo>
                      <a:pt x="3277" y="1355"/>
                      <a:pt x="3435" y="1513"/>
                      <a:pt x="3435" y="1702"/>
                    </a:cubicBezTo>
                    <a:cubicBezTo>
                      <a:pt x="3435" y="1922"/>
                      <a:pt x="3277" y="2080"/>
                      <a:pt x="3088" y="2080"/>
                    </a:cubicBezTo>
                    <a:cubicBezTo>
                      <a:pt x="2868" y="2080"/>
                      <a:pt x="2710" y="1922"/>
                      <a:pt x="2710" y="1702"/>
                    </a:cubicBezTo>
                    <a:cubicBezTo>
                      <a:pt x="2710" y="1513"/>
                      <a:pt x="2868" y="1355"/>
                      <a:pt x="3088" y="1355"/>
                    </a:cubicBezTo>
                    <a:close/>
                    <a:moveTo>
                      <a:pt x="9925" y="1387"/>
                    </a:moveTo>
                    <a:cubicBezTo>
                      <a:pt x="10366" y="1387"/>
                      <a:pt x="10366" y="2080"/>
                      <a:pt x="9925" y="2080"/>
                    </a:cubicBezTo>
                    <a:lnTo>
                      <a:pt x="5829" y="2080"/>
                    </a:lnTo>
                    <a:cubicBezTo>
                      <a:pt x="5388" y="2080"/>
                      <a:pt x="5357" y="1387"/>
                      <a:pt x="5829" y="138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58" y="505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42"/>
              <p:cNvSpPr/>
              <p:nvPr/>
            </p:nvSpPr>
            <p:spPr>
              <a:xfrm>
                <a:off x="-3030525" y="4059000"/>
                <a:ext cx="292225" cy="171725"/>
              </a:xfrm>
              <a:custGeom>
                <a:rect b="b" l="l" r="r" t="t"/>
                <a:pathLst>
                  <a:path extrusionOk="0" h="6869" w="11689">
                    <a:moveTo>
                      <a:pt x="3773" y="1366"/>
                    </a:moveTo>
                    <a:cubicBezTo>
                      <a:pt x="4065" y="1366"/>
                      <a:pt x="4260" y="1775"/>
                      <a:pt x="3970" y="1985"/>
                    </a:cubicBezTo>
                    <a:lnTo>
                      <a:pt x="2363" y="3088"/>
                    </a:lnTo>
                    <a:lnTo>
                      <a:pt x="3970" y="4191"/>
                    </a:lnTo>
                    <a:cubicBezTo>
                      <a:pt x="4252" y="4370"/>
                      <a:pt x="4075" y="4801"/>
                      <a:pt x="3795" y="4801"/>
                    </a:cubicBezTo>
                    <a:cubicBezTo>
                      <a:pt x="3731" y="4801"/>
                      <a:pt x="3662" y="4779"/>
                      <a:pt x="3592" y="4726"/>
                    </a:cubicBezTo>
                    <a:lnTo>
                      <a:pt x="1544" y="3372"/>
                    </a:lnTo>
                    <a:cubicBezTo>
                      <a:pt x="1324" y="3246"/>
                      <a:pt x="1324" y="2962"/>
                      <a:pt x="1544" y="2805"/>
                    </a:cubicBezTo>
                    <a:lnTo>
                      <a:pt x="3592" y="1418"/>
                    </a:lnTo>
                    <a:cubicBezTo>
                      <a:pt x="3654" y="1382"/>
                      <a:pt x="3715" y="1366"/>
                      <a:pt x="3773" y="1366"/>
                    </a:cubicBezTo>
                    <a:close/>
                    <a:moveTo>
                      <a:pt x="7912" y="1407"/>
                    </a:moveTo>
                    <a:cubicBezTo>
                      <a:pt x="7979" y="1407"/>
                      <a:pt x="8053" y="1429"/>
                      <a:pt x="8129" y="1481"/>
                    </a:cubicBezTo>
                    <a:lnTo>
                      <a:pt x="10145" y="2836"/>
                    </a:lnTo>
                    <a:cubicBezTo>
                      <a:pt x="10366" y="2962"/>
                      <a:pt x="10366" y="3277"/>
                      <a:pt x="10145" y="3403"/>
                    </a:cubicBezTo>
                    <a:lnTo>
                      <a:pt x="8129" y="4789"/>
                    </a:lnTo>
                    <a:cubicBezTo>
                      <a:pt x="8061" y="4826"/>
                      <a:pt x="7996" y="4841"/>
                      <a:pt x="7935" y="4841"/>
                    </a:cubicBezTo>
                    <a:cubicBezTo>
                      <a:pt x="7624" y="4841"/>
                      <a:pt x="7430" y="4433"/>
                      <a:pt x="7719" y="4222"/>
                    </a:cubicBezTo>
                    <a:lnTo>
                      <a:pt x="9326" y="3120"/>
                    </a:lnTo>
                    <a:lnTo>
                      <a:pt x="7719" y="2017"/>
                    </a:lnTo>
                    <a:cubicBezTo>
                      <a:pt x="7437" y="1837"/>
                      <a:pt x="7615" y="1407"/>
                      <a:pt x="7912" y="1407"/>
                    </a:cubicBezTo>
                    <a:close/>
                    <a:moveTo>
                      <a:pt x="6515" y="714"/>
                    </a:moveTo>
                    <a:cubicBezTo>
                      <a:pt x="6728" y="714"/>
                      <a:pt x="6948" y="909"/>
                      <a:pt x="6868" y="1166"/>
                    </a:cubicBezTo>
                    <a:lnTo>
                      <a:pt x="5482" y="5262"/>
                    </a:lnTo>
                    <a:cubicBezTo>
                      <a:pt x="5434" y="5420"/>
                      <a:pt x="5306" y="5489"/>
                      <a:pt x="5176" y="5489"/>
                    </a:cubicBezTo>
                    <a:cubicBezTo>
                      <a:pt x="4968" y="5489"/>
                      <a:pt x="4755" y="5313"/>
                      <a:pt x="4852" y="5041"/>
                    </a:cubicBezTo>
                    <a:lnTo>
                      <a:pt x="6207" y="946"/>
                    </a:lnTo>
                    <a:cubicBezTo>
                      <a:pt x="6265" y="782"/>
                      <a:pt x="6389" y="714"/>
                      <a:pt x="6515" y="714"/>
                    </a:cubicBezTo>
                    <a:close/>
                    <a:moveTo>
                      <a:pt x="0" y="1"/>
                    </a:moveTo>
                    <a:lnTo>
                      <a:pt x="0" y="5829"/>
                    </a:lnTo>
                    <a:lnTo>
                      <a:pt x="32" y="5829"/>
                    </a:lnTo>
                    <a:cubicBezTo>
                      <a:pt x="32" y="6396"/>
                      <a:pt x="504" y="6869"/>
                      <a:pt x="1072" y="6869"/>
                    </a:cubicBezTo>
                    <a:lnTo>
                      <a:pt x="10681" y="6869"/>
                    </a:lnTo>
                    <a:cubicBezTo>
                      <a:pt x="11216" y="6869"/>
                      <a:pt x="11689" y="6396"/>
                      <a:pt x="11689" y="5829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4" name="Google Shape;624;p42"/>
            <p:cNvGrpSpPr/>
            <p:nvPr/>
          </p:nvGrpSpPr>
          <p:grpSpPr>
            <a:xfrm>
              <a:off x="4690711" y="1489489"/>
              <a:ext cx="421927" cy="370882"/>
              <a:chOff x="-3030525" y="3973150"/>
              <a:chExt cx="293025" cy="257575"/>
            </a:xfrm>
          </p:grpSpPr>
          <p:sp>
            <p:nvSpPr>
              <p:cNvPr id="625" name="Google Shape;625;p42"/>
              <p:cNvSpPr/>
              <p:nvPr/>
            </p:nvSpPr>
            <p:spPr>
              <a:xfrm>
                <a:off x="-3029750" y="3973150"/>
                <a:ext cx="292250" cy="68550"/>
              </a:xfrm>
              <a:custGeom>
                <a:rect b="b" l="l" r="r" t="t"/>
                <a:pathLst>
                  <a:path extrusionOk="0" h="2742" w="11690">
                    <a:moveTo>
                      <a:pt x="1702" y="1355"/>
                    </a:moveTo>
                    <a:cubicBezTo>
                      <a:pt x="1891" y="1355"/>
                      <a:pt x="2049" y="1513"/>
                      <a:pt x="2049" y="1702"/>
                    </a:cubicBezTo>
                    <a:cubicBezTo>
                      <a:pt x="2049" y="1922"/>
                      <a:pt x="1891" y="2080"/>
                      <a:pt x="1702" y="2080"/>
                    </a:cubicBezTo>
                    <a:cubicBezTo>
                      <a:pt x="1513" y="2080"/>
                      <a:pt x="1356" y="1922"/>
                      <a:pt x="1356" y="1702"/>
                    </a:cubicBezTo>
                    <a:cubicBezTo>
                      <a:pt x="1356" y="1513"/>
                      <a:pt x="1513" y="1355"/>
                      <a:pt x="1702" y="1355"/>
                    </a:cubicBezTo>
                    <a:close/>
                    <a:moveTo>
                      <a:pt x="3088" y="1355"/>
                    </a:moveTo>
                    <a:cubicBezTo>
                      <a:pt x="3277" y="1355"/>
                      <a:pt x="3435" y="1513"/>
                      <a:pt x="3435" y="1702"/>
                    </a:cubicBezTo>
                    <a:cubicBezTo>
                      <a:pt x="3435" y="1922"/>
                      <a:pt x="3277" y="2080"/>
                      <a:pt x="3088" y="2080"/>
                    </a:cubicBezTo>
                    <a:cubicBezTo>
                      <a:pt x="2868" y="2080"/>
                      <a:pt x="2710" y="1922"/>
                      <a:pt x="2710" y="1702"/>
                    </a:cubicBezTo>
                    <a:cubicBezTo>
                      <a:pt x="2710" y="1513"/>
                      <a:pt x="2868" y="1355"/>
                      <a:pt x="3088" y="1355"/>
                    </a:cubicBezTo>
                    <a:close/>
                    <a:moveTo>
                      <a:pt x="9925" y="1387"/>
                    </a:moveTo>
                    <a:cubicBezTo>
                      <a:pt x="10366" y="1387"/>
                      <a:pt x="10366" y="2080"/>
                      <a:pt x="9925" y="2080"/>
                    </a:cubicBezTo>
                    <a:lnTo>
                      <a:pt x="5829" y="2080"/>
                    </a:lnTo>
                    <a:cubicBezTo>
                      <a:pt x="5388" y="2080"/>
                      <a:pt x="5357" y="1387"/>
                      <a:pt x="5829" y="138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58" y="505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42"/>
              <p:cNvSpPr/>
              <p:nvPr/>
            </p:nvSpPr>
            <p:spPr>
              <a:xfrm>
                <a:off x="-3030525" y="4059000"/>
                <a:ext cx="292225" cy="171725"/>
              </a:xfrm>
              <a:custGeom>
                <a:rect b="b" l="l" r="r" t="t"/>
                <a:pathLst>
                  <a:path extrusionOk="0" h="6869" w="11689">
                    <a:moveTo>
                      <a:pt x="3773" y="1366"/>
                    </a:moveTo>
                    <a:cubicBezTo>
                      <a:pt x="4065" y="1366"/>
                      <a:pt x="4260" y="1775"/>
                      <a:pt x="3970" y="1985"/>
                    </a:cubicBezTo>
                    <a:lnTo>
                      <a:pt x="2363" y="3088"/>
                    </a:lnTo>
                    <a:lnTo>
                      <a:pt x="3970" y="4191"/>
                    </a:lnTo>
                    <a:cubicBezTo>
                      <a:pt x="4252" y="4370"/>
                      <a:pt x="4075" y="4801"/>
                      <a:pt x="3795" y="4801"/>
                    </a:cubicBezTo>
                    <a:cubicBezTo>
                      <a:pt x="3731" y="4801"/>
                      <a:pt x="3662" y="4779"/>
                      <a:pt x="3592" y="4726"/>
                    </a:cubicBezTo>
                    <a:lnTo>
                      <a:pt x="1544" y="3372"/>
                    </a:lnTo>
                    <a:cubicBezTo>
                      <a:pt x="1324" y="3246"/>
                      <a:pt x="1324" y="2962"/>
                      <a:pt x="1544" y="2805"/>
                    </a:cubicBezTo>
                    <a:lnTo>
                      <a:pt x="3592" y="1418"/>
                    </a:lnTo>
                    <a:cubicBezTo>
                      <a:pt x="3654" y="1382"/>
                      <a:pt x="3715" y="1366"/>
                      <a:pt x="3773" y="1366"/>
                    </a:cubicBezTo>
                    <a:close/>
                    <a:moveTo>
                      <a:pt x="7912" y="1407"/>
                    </a:moveTo>
                    <a:cubicBezTo>
                      <a:pt x="7979" y="1407"/>
                      <a:pt x="8053" y="1429"/>
                      <a:pt x="8129" y="1481"/>
                    </a:cubicBezTo>
                    <a:lnTo>
                      <a:pt x="10145" y="2836"/>
                    </a:lnTo>
                    <a:cubicBezTo>
                      <a:pt x="10366" y="2962"/>
                      <a:pt x="10366" y="3277"/>
                      <a:pt x="10145" y="3403"/>
                    </a:cubicBezTo>
                    <a:lnTo>
                      <a:pt x="8129" y="4789"/>
                    </a:lnTo>
                    <a:cubicBezTo>
                      <a:pt x="8061" y="4826"/>
                      <a:pt x="7996" y="4841"/>
                      <a:pt x="7935" y="4841"/>
                    </a:cubicBezTo>
                    <a:cubicBezTo>
                      <a:pt x="7624" y="4841"/>
                      <a:pt x="7430" y="4433"/>
                      <a:pt x="7719" y="4222"/>
                    </a:cubicBezTo>
                    <a:lnTo>
                      <a:pt x="9326" y="3120"/>
                    </a:lnTo>
                    <a:lnTo>
                      <a:pt x="7719" y="2017"/>
                    </a:lnTo>
                    <a:cubicBezTo>
                      <a:pt x="7437" y="1837"/>
                      <a:pt x="7615" y="1407"/>
                      <a:pt x="7912" y="1407"/>
                    </a:cubicBezTo>
                    <a:close/>
                    <a:moveTo>
                      <a:pt x="6515" y="714"/>
                    </a:moveTo>
                    <a:cubicBezTo>
                      <a:pt x="6728" y="714"/>
                      <a:pt x="6948" y="909"/>
                      <a:pt x="6868" y="1166"/>
                    </a:cubicBezTo>
                    <a:lnTo>
                      <a:pt x="5482" y="5262"/>
                    </a:lnTo>
                    <a:cubicBezTo>
                      <a:pt x="5434" y="5420"/>
                      <a:pt x="5306" y="5489"/>
                      <a:pt x="5176" y="5489"/>
                    </a:cubicBezTo>
                    <a:cubicBezTo>
                      <a:pt x="4968" y="5489"/>
                      <a:pt x="4755" y="5313"/>
                      <a:pt x="4852" y="5041"/>
                    </a:cubicBezTo>
                    <a:lnTo>
                      <a:pt x="6207" y="946"/>
                    </a:lnTo>
                    <a:cubicBezTo>
                      <a:pt x="6265" y="782"/>
                      <a:pt x="6389" y="714"/>
                      <a:pt x="6515" y="714"/>
                    </a:cubicBezTo>
                    <a:close/>
                    <a:moveTo>
                      <a:pt x="0" y="1"/>
                    </a:moveTo>
                    <a:lnTo>
                      <a:pt x="0" y="5829"/>
                    </a:lnTo>
                    <a:lnTo>
                      <a:pt x="32" y="5829"/>
                    </a:lnTo>
                    <a:cubicBezTo>
                      <a:pt x="32" y="6396"/>
                      <a:pt x="504" y="6869"/>
                      <a:pt x="1072" y="6869"/>
                    </a:cubicBezTo>
                    <a:lnTo>
                      <a:pt x="10681" y="6869"/>
                    </a:lnTo>
                    <a:cubicBezTo>
                      <a:pt x="11216" y="6869"/>
                      <a:pt x="11689" y="6396"/>
                      <a:pt x="11689" y="5829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7" name="Google Shape;627;p42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8" name="Google Shape;628;p42">
            <a:hlinkClick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9" name="Google Shape;629;p42">
            <a:hlinkClick action="ppaction://hlinksldjump" r:id="rId11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0" name="Google Shape;630;p42">
            <a:hlinkClick action="ppaction://hlinksldjump" r:id="rId12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3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operators</a:t>
            </a:r>
            <a:endParaRPr/>
          </a:p>
        </p:txBody>
      </p:sp>
      <p:pic>
        <p:nvPicPr>
          <p:cNvPr id="636" name="Google Shape;6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201100"/>
            <a:ext cx="5905500" cy="2114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7" name="Google Shape;637;p43"/>
          <p:cNvSpPr txBox="1"/>
          <p:nvPr/>
        </p:nvSpPr>
        <p:spPr>
          <a:xfrm>
            <a:off x="1535750" y="3540975"/>
            <a:ext cx="64059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Ternary operators (? and :) can make if-else statements much more concise. 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638" name="Google Shape;638;p43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3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43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3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3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3" name="Google Shape;643;p43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4" name="Google Shape;644;p43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4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</a:t>
            </a:r>
            <a:endParaRPr/>
          </a:p>
        </p:txBody>
      </p:sp>
      <p:pic>
        <p:nvPicPr>
          <p:cNvPr id="650" name="Google Shape;6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225" y="1606925"/>
            <a:ext cx="2886075" cy="1828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1" name="Google Shape;651;p44"/>
          <p:cNvSpPr txBox="1"/>
          <p:nvPr/>
        </p:nvSpPr>
        <p:spPr>
          <a:xfrm>
            <a:off x="2015675" y="3769575"/>
            <a:ext cx="54252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Rewrite this using ternary operators.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652" name="Google Shape;652;p44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44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44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44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44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7" name="Google Shape;657;p44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8" name="Google Shape;658;p44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5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</a:t>
            </a:r>
            <a:endParaRPr/>
          </a:p>
        </p:txBody>
      </p:sp>
      <p:pic>
        <p:nvPicPr>
          <p:cNvPr id="664" name="Google Shape;6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800" y="1057525"/>
            <a:ext cx="4554925" cy="2666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65" name="Google Shape;665;p45"/>
          <p:cNvSpPr txBox="1"/>
          <p:nvPr/>
        </p:nvSpPr>
        <p:spPr>
          <a:xfrm>
            <a:off x="1070775" y="3723825"/>
            <a:ext cx="77088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ajawal"/>
              <a:buChar char="-"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Perform different actions based on different conditions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ajawal"/>
              <a:buChar char="-"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Note: the next case will be executed even if the evaluation does not match the case if break is </a:t>
            </a: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omitted</a:t>
            </a: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!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666" name="Google Shape;666;p45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5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5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5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5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1" name="Google Shape;671;p45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2" name="Google Shape;672;p45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6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</a:t>
            </a:r>
            <a:endParaRPr/>
          </a:p>
        </p:txBody>
      </p:sp>
      <p:sp>
        <p:nvSpPr>
          <p:cNvPr id="678" name="Google Shape;678;p46"/>
          <p:cNvSpPr txBox="1"/>
          <p:nvPr/>
        </p:nvSpPr>
        <p:spPr>
          <a:xfrm>
            <a:off x="1508650" y="2009000"/>
            <a:ext cx="64947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Write a code that outputs "I am coming!" if the var </a:t>
            </a:r>
            <a:r>
              <a:rPr b="1" lang="en" sz="2000">
                <a:latin typeface="Tajawal"/>
                <a:ea typeface="Tajawal"/>
                <a:cs typeface="Tajawal"/>
                <a:sym typeface="Tajawal"/>
              </a:rPr>
              <a:t>free</a:t>
            </a: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 is true, and outputs "I cannot make it" if the var </a:t>
            </a:r>
            <a:r>
              <a:rPr b="1" lang="en" sz="2000">
                <a:latin typeface="Tajawal"/>
                <a:ea typeface="Tajawal"/>
                <a:cs typeface="Tajawal"/>
                <a:sym typeface="Tajawal"/>
              </a:rPr>
              <a:t>free</a:t>
            </a: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 is false, using switch. (default: output “I’m not sure”)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679" name="Google Shape;679;p46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46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46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46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6">
            <a:hlinkClick action="ppaction://hlinksldjump" r:id="rId8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4" name="Google Shape;684;p46">
            <a:hlinkClick action="ppaction://hlinksldjump" r:id="rId9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5" name="Google Shape;685;p46">
            <a:hlinkClick action="ppaction://hlinksldjump" r:id="rId10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7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 Solution</a:t>
            </a:r>
            <a:endParaRPr/>
          </a:p>
        </p:txBody>
      </p:sp>
      <p:pic>
        <p:nvPicPr>
          <p:cNvPr id="691" name="Google Shape;6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075" y="1273075"/>
            <a:ext cx="5934075" cy="3143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2" name="Google Shape;692;p47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47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47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47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7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7" name="Google Shape;697;p47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8" name="Google Shape;698;p47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8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pic>
        <p:nvPicPr>
          <p:cNvPr id="704" name="Google Shape;7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88" y="1112700"/>
            <a:ext cx="4848225" cy="34861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5" name="Google Shape;705;p48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8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48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48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48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0" name="Google Shape;710;p48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1" name="Google Shape;711;p48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9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Short-circuiting</a:t>
            </a:r>
            <a:endParaRPr/>
          </a:p>
        </p:txBody>
      </p:sp>
      <p:pic>
        <p:nvPicPr>
          <p:cNvPr id="717" name="Google Shape;717;p49"/>
          <p:cNvPicPr preferRelativeResize="0"/>
          <p:nvPr/>
        </p:nvPicPr>
        <p:blipFill rotWithShape="1">
          <a:blip r:embed="rId3">
            <a:alphaModFix/>
          </a:blip>
          <a:srcRect b="84559" l="0" r="0" t="0"/>
          <a:stretch/>
        </p:blipFill>
        <p:spPr>
          <a:xfrm>
            <a:off x="1049650" y="1091625"/>
            <a:ext cx="7571225" cy="550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8" name="Google Shape;718;p49"/>
          <p:cNvSpPr txBox="1"/>
          <p:nvPr/>
        </p:nvSpPr>
        <p:spPr>
          <a:xfrm>
            <a:off x="1049650" y="2017775"/>
            <a:ext cx="73032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ajawal"/>
              <a:buChar char="-"/>
            </a:pPr>
            <a:r>
              <a:rPr lang="en" sz="2000">
                <a:solidFill>
                  <a:srgbClr val="374151"/>
                </a:solidFill>
                <a:highlight>
                  <a:srgbClr val="F9FAFB"/>
                </a:highlight>
                <a:latin typeface="Tajawal"/>
                <a:ea typeface="Tajawal"/>
                <a:cs typeface="Tajawal"/>
                <a:sym typeface="Tajawal"/>
              </a:rPr>
              <a:t>Javascript evaluates an expression from left to right with || and  &amp;&amp; operators.</a:t>
            </a:r>
            <a:endParaRPr sz="2000">
              <a:solidFill>
                <a:srgbClr val="374151"/>
              </a:solidFill>
              <a:highlight>
                <a:srgbClr val="F9FAFB"/>
              </a:highlight>
              <a:latin typeface="Tajawal"/>
              <a:ea typeface="Tajawal"/>
              <a:cs typeface="Tajawal"/>
              <a:sym typeface="Tajaw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ajawal"/>
              <a:buChar char="-"/>
            </a:pPr>
            <a:r>
              <a:rPr lang="en" sz="2000">
                <a:solidFill>
                  <a:srgbClr val="374151"/>
                </a:solidFill>
                <a:highlight>
                  <a:srgbClr val="F9FAFB"/>
                </a:highlight>
                <a:latin typeface="Tajawal"/>
                <a:ea typeface="Tajawal"/>
                <a:cs typeface="Tajawal"/>
                <a:sym typeface="Tajawal"/>
              </a:rPr>
              <a:t>If the condition is met and the rest of the conditions won’t affect the already evaluated result, the expression will short-circuit and return that result (value).</a:t>
            </a:r>
            <a:endParaRPr sz="2000">
              <a:solidFill>
                <a:srgbClr val="374151"/>
              </a:solidFill>
              <a:highlight>
                <a:srgbClr val="F9FAFB"/>
              </a:highlight>
              <a:latin typeface="Tajawal"/>
              <a:ea typeface="Tajawal"/>
              <a:cs typeface="Tajawal"/>
              <a:sym typeface="Tajaw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ajawal"/>
              <a:buChar char="-"/>
            </a:pPr>
            <a:r>
              <a:rPr lang="en" sz="2000">
                <a:solidFill>
                  <a:srgbClr val="374151"/>
                </a:solidFill>
                <a:highlight>
                  <a:srgbClr val="F9FAFB"/>
                </a:highlight>
                <a:latin typeface="Tajawal"/>
                <a:ea typeface="Tajawal"/>
                <a:cs typeface="Tajawal"/>
                <a:sym typeface="Tajawal"/>
              </a:rPr>
              <a:t>Used to make if-else statements more concise</a:t>
            </a:r>
            <a:endParaRPr sz="2000">
              <a:solidFill>
                <a:srgbClr val="374151"/>
              </a:solidFill>
              <a:highlight>
                <a:srgbClr val="F9FAFB"/>
              </a:highlight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719" name="Google Shape;719;p49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49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49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49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49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4" name="Google Shape;724;p49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5" name="Google Shape;725;p49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" name="Google Shape;73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225" y="1101800"/>
            <a:ext cx="7261800" cy="3419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1" name="Google Shape;731;p50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Short-circuiting</a:t>
            </a:r>
            <a:endParaRPr/>
          </a:p>
        </p:txBody>
      </p:sp>
      <p:pic>
        <p:nvPicPr>
          <p:cNvPr id="732" name="Google Shape;732;p50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50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50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50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50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7" name="Google Shape;737;p50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8" name="Google Shape;738;p50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1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</a:t>
            </a:r>
            <a:endParaRPr/>
          </a:p>
        </p:txBody>
      </p:sp>
      <p:sp>
        <p:nvSpPr>
          <p:cNvPr id="744" name="Google Shape;744;p51"/>
          <p:cNvSpPr txBox="1"/>
          <p:nvPr/>
        </p:nvSpPr>
        <p:spPr>
          <a:xfrm>
            <a:off x="2238975" y="3720025"/>
            <a:ext cx="4930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Use short-circuit to rewrite this code block.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745" name="Google Shape;74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028" y="1227250"/>
            <a:ext cx="3670975" cy="23867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6" name="Google Shape;746;p51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51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51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51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51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1" name="Google Shape;751;p51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2" name="Google Shape;752;p51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5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533725" y="4961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5"/>
          <p:cNvSpPr txBox="1"/>
          <p:nvPr>
            <p:ph type="title"/>
          </p:nvPr>
        </p:nvSpPr>
        <p:spPr>
          <a:xfrm>
            <a:off x="2532875" y="2472613"/>
            <a:ext cx="4661400" cy="76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Javascript</a:t>
            </a:r>
            <a:endParaRPr/>
          </a:p>
        </p:txBody>
      </p:sp>
      <p:sp>
        <p:nvSpPr>
          <p:cNvPr id="366" name="Google Shape;366;p25"/>
          <p:cNvSpPr txBox="1"/>
          <p:nvPr>
            <p:ph idx="2" type="title"/>
          </p:nvPr>
        </p:nvSpPr>
        <p:spPr>
          <a:xfrm>
            <a:off x="5546700" y="396050"/>
            <a:ext cx="1940100" cy="4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Part 1</a:t>
            </a:r>
            <a:endParaRPr sz="2600"/>
          </a:p>
        </p:txBody>
      </p:sp>
      <p:pic>
        <p:nvPicPr>
          <p:cNvPr id="367" name="Google Shape;367;p25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5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5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5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5">
            <a:hlinkClick action="ppaction://hlinksldjump" r:id="rId10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2" name="Google Shape;372;p25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3" name="Google Shape;373;p25">
            <a:hlinkClick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4" name="Google Shape;374;p25">
            <a:hlinkClick action="ppaction://hlinksldjump" r:id="rId12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2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 Solution</a:t>
            </a:r>
            <a:endParaRPr/>
          </a:p>
        </p:txBody>
      </p:sp>
      <p:pic>
        <p:nvPicPr>
          <p:cNvPr id="758" name="Google Shape;75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859" y="1853200"/>
            <a:ext cx="6970325" cy="15834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9" name="Google Shape;759;p52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52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52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52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52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4" name="Google Shape;764;p52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5" name="Google Shape;765;p52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53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472087" y="4782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53"/>
          <p:cNvSpPr txBox="1"/>
          <p:nvPr>
            <p:ph type="title"/>
          </p:nvPr>
        </p:nvSpPr>
        <p:spPr>
          <a:xfrm>
            <a:off x="3299675" y="2251000"/>
            <a:ext cx="32190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pic>
        <p:nvPicPr>
          <p:cNvPr id="772" name="Google Shape;772;p53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53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53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53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6" name="Google Shape;776;p53"/>
          <p:cNvGrpSpPr/>
          <p:nvPr/>
        </p:nvGrpSpPr>
        <p:grpSpPr>
          <a:xfrm>
            <a:off x="4070248" y="1589639"/>
            <a:ext cx="1677852" cy="370882"/>
            <a:chOff x="4062748" y="1489489"/>
            <a:chExt cx="1677852" cy="370882"/>
          </a:xfrm>
        </p:grpSpPr>
        <p:grpSp>
          <p:nvGrpSpPr>
            <p:cNvPr id="777" name="Google Shape;777;p53"/>
            <p:cNvGrpSpPr/>
            <p:nvPr/>
          </p:nvGrpSpPr>
          <p:grpSpPr>
            <a:xfrm>
              <a:off x="4062748" y="1489489"/>
              <a:ext cx="421927" cy="370882"/>
              <a:chOff x="-3030525" y="3973150"/>
              <a:chExt cx="293025" cy="257575"/>
            </a:xfrm>
          </p:grpSpPr>
          <p:sp>
            <p:nvSpPr>
              <p:cNvPr id="778" name="Google Shape;778;p53"/>
              <p:cNvSpPr/>
              <p:nvPr/>
            </p:nvSpPr>
            <p:spPr>
              <a:xfrm>
                <a:off x="-3029750" y="3973150"/>
                <a:ext cx="292250" cy="68550"/>
              </a:xfrm>
              <a:custGeom>
                <a:rect b="b" l="l" r="r" t="t"/>
                <a:pathLst>
                  <a:path extrusionOk="0" h="2742" w="11690">
                    <a:moveTo>
                      <a:pt x="1702" y="1355"/>
                    </a:moveTo>
                    <a:cubicBezTo>
                      <a:pt x="1891" y="1355"/>
                      <a:pt x="2049" y="1513"/>
                      <a:pt x="2049" y="1702"/>
                    </a:cubicBezTo>
                    <a:cubicBezTo>
                      <a:pt x="2049" y="1922"/>
                      <a:pt x="1891" y="2080"/>
                      <a:pt x="1702" y="2080"/>
                    </a:cubicBezTo>
                    <a:cubicBezTo>
                      <a:pt x="1513" y="2080"/>
                      <a:pt x="1356" y="1922"/>
                      <a:pt x="1356" y="1702"/>
                    </a:cubicBezTo>
                    <a:cubicBezTo>
                      <a:pt x="1356" y="1513"/>
                      <a:pt x="1513" y="1355"/>
                      <a:pt x="1702" y="1355"/>
                    </a:cubicBezTo>
                    <a:close/>
                    <a:moveTo>
                      <a:pt x="3088" y="1355"/>
                    </a:moveTo>
                    <a:cubicBezTo>
                      <a:pt x="3277" y="1355"/>
                      <a:pt x="3435" y="1513"/>
                      <a:pt x="3435" y="1702"/>
                    </a:cubicBezTo>
                    <a:cubicBezTo>
                      <a:pt x="3435" y="1922"/>
                      <a:pt x="3277" y="2080"/>
                      <a:pt x="3088" y="2080"/>
                    </a:cubicBezTo>
                    <a:cubicBezTo>
                      <a:pt x="2868" y="2080"/>
                      <a:pt x="2710" y="1922"/>
                      <a:pt x="2710" y="1702"/>
                    </a:cubicBezTo>
                    <a:cubicBezTo>
                      <a:pt x="2710" y="1513"/>
                      <a:pt x="2868" y="1355"/>
                      <a:pt x="3088" y="1355"/>
                    </a:cubicBezTo>
                    <a:close/>
                    <a:moveTo>
                      <a:pt x="9925" y="1387"/>
                    </a:moveTo>
                    <a:cubicBezTo>
                      <a:pt x="10366" y="1387"/>
                      <a:pt x="10366" y="2080"/>
                      <a:pt x="9925" y="2080"/>
                    </a:cubicBezTo>
                    <a:lnTo>
                      <a:pt x="5829" y="2080"/>
                    </a:lnTo>
                    <a:cubicBezTo>
                      <a:pt x="5388" y="2080"/>
                      <a:pt x="5357" y="1387"/>
                      <a:pt x="5829" y="138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58" y="505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53"/>
              <p:cNvSpPr/>
              <p:nvPr/>
            </p:nvSpPr>
            <p:spPr>
              <a:xfrm>
                <a:off x="-3030525" y="4059000"/>
                <a:ext cx="292225" cy="171725"/>
              </a:xfrm>
              <a:custGeom>
                <a:rect b="b" l="l" r="r" t="t"/>
                <a:pathLst>
                  <a:path extrusionOk="0" h="6869" w="11689">
                    <a:moveTo>
                      <a:pt x="3773" y="1366"/>
                    </a:moveTo>
                    <a:cubicBezTo>
                      <a:pt x="4065" y="1366"/>
                      <a:pt x="4260" y="1775"/>
                      <a:pt x="3970" y="1985"/>
                    </a:cubicBezTo>
                    <a:lnTo>
                      <a:pt x="2363" y="3088"/>
                    </a:lnTo>
                    <a:lnTo>
                      <a:pt x="3970" y="4191"/>
                    </a:lnTo>
                    <a:cubicBezTo>
                      <a:pt x="4252" y="4370"/>
                      <a:pt x="4075" y="4801"/>
                      <a:pt x="3795" y="4801"/>
                    </a:cubicBezTo>
                    <a:cubicBezTo>
                      <a:pt x="3731" y="4801"/>
                      <a:pt x="3662" y="4779"/>
                      <a:pt x="3592" y="4726"/>
                    </a:cubicBezTo>
                    <a:lnTo>
                      <a:pt x="1544" y="3372"/>
                    </a:lnTo>
                    <a:cubicBezTo>
                      <a:pt x="1324" y="3246"/>
                      <a:pt x="1324" y="2962"/>
                      <a:pt x="1544" y="2805"/>
                    </a:cubicBezTo>
                    <a:lnTo>
                      <a:pt x="3592" y="1418"/>
                    </a:lnTo>
                    <a:cubicBezTo>
                      <a:pt x="3654" y="1382"/>
                      <a:pt x="3715" y="1366"/>
                      <a:pt x="3773" y="1366"/>
                    </a:cubicBezTo>
                    <a:close/>
                    <a:moveTo>
                      <a:pt x="7912" y="1407"/>
                    </a:moveTo>
                    <a:cubicBezTo>
                      <a:pt x="7979" y="1407"/>
                      <a:pt x="8053" y="1429"/>
                      <a:pt x="8129" y="1481"/>
                    </a:cubicBezTo>
                    <a:lnTo>
                      <a:pt x="10145" y="2836"/>
                    </a:lnTo>
                    <a:cubicBezTo>
                      <a:pt x="10366" y="2962"/>
                      <a:pt x="10366" y="3277"/>
                      <a:pt x="10145" y="3403"/>
                    </a:cubicBezTo>
                    <a:lnTo>
                      <a:pt x="8129" y="4789"/>
                    </a:lnTo>
                    <a:cubicBezTo>
                      <a:pt x="8061" y="4826"/>
                      <a:pt x="7996" y="4841"/>
                      <a:pt x="7935" y="4841"/>
                    </a:cubicBezTo>
                    <a:cubicBezTo>
                      <a:pt x="7624" y="4841"/>
                      <a:pt x="7430" y="4433"/>
                      <a:pt x="7719" y="4222"/>
                    </a:cubicBezTo>
                    <a:lnTo>
                      <a:pt x="9326" y="3120"/>
                    </a:lnTo>
                    <a:lnTo>
                      <a:pt x="7719" y="2017"/>
                    </a:lnTo>
                    <a:cubicBezTo>
                      <a:pt x="7437" y="1837"/>
                      <a:pt x="7615" y="1407"/>
                      <a:pt x="7912" y="1407"/>
                    </a:cubicBezTo>
                    <a:close/>
                    <a:moveTo>
                      <a:pt x="6515" y="714"/>
                    </a:moveTo>
                    <a:cubicBezTo>
                      <a:pt x="6728" y="714"/>
                      <a:pt x="6948" y="909"/>
                      <a:pt x="6868" y="1166"/>
                    </a:cubicBezTo>
                    <a:lnTo>
                      <a:pt x="5482" y="5262"/>
                    </a:lnTo>
                    <a:cubicBezTo>
                      <a:pt x="5434" y="5420"/>
                      <a:pt x="5306" y="5489"/>
                      <a:pt x="5176" y="5489"/>
                    </a:cubicBezTo>
                    <a:cubicBezTo>
                      <a:pt x="4968" y="5489"/>
                      <a:pt x="4755" y="5313"/>
                      <a:pt x="4852" y="5041"/>
                    </a:cubicBezTo>
                    <a:lnTo>
                      <a:pt x="6207" y="946"/>
                    </a:lnTo>
                    <a:cubicBezTo>
                      <a:pt x="6265" y="782"/>
                      <a:pt x="6389" y="714"/>
                      <a:pt x="6515" y="714"/>
                    </a:cubicBezTo>
                    <a:close/>
                    <a:moveTo>
                      <a:pt x="0" y="1"/>
                    </a:moveTo>
                    <a:lnTo>
                      <a:pt x="0" y="5829"/>
                    </a:lnTo>
                    <a:lnTo>
                      <a:pt x="32" y="5829"/>
                    </a:lnTo>
                    <a:cubicBezTo>
                      <a:pt x="32" y="6396"/>
                      <a:pt x="504" y="6869"/>
                      <a:pt x="1072" y="6869"/>
                    </a:cubicBezTo>
                    <a:lnTo>
                      <a:pt x="10681" y="6869"/>
                    </a:lnTo>
                    <a:cubicBezTo>
                      <a:pt x="11216" y="6869"/>
                      <a:pt x="11689" y="6396"/>
                      <a:pt x="11689" y="5829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0" name="Google Shape;780;p53"/>
            <p:cNvGrpSpPr/>
            <p:nvPr/>
          </p:nvGrpSpPr>
          <p:grpSpPr>
            <a:xfrm>
              <a:off x="5318673" y="1489489"/>
              <a:ext cx="421927" cy="370882"/>
              <a:chOff x="-3030525" y="3973150"/>
              <a:chExt cx="293025" cy="257575"/>
            </a:xfrm>
          </p:grpSpPr>
          <p:sp>
            <p:nvSpPr>
              <p:cNvPr id="781" name="Google Shape;781;p53"/>
              <p:cNvSpPr/>
              <p:nvPr/>
            </p:nvSpPr>
            <p:spPr>
              <a:xfrm>
                <a:off x="-3029750" y="3973150"/>
                <a:ext cx="292250" cy="68550"/>
              </a:xfrm>
              <a:custGeom>
                <a:rect b="b" l="l" r="r" t="t"/>
                <a:pathLst>
                  <a:path extrusionOk="0" h="2742" w="11690">
                    <a:moveTo>
                      <a:pt x="1702" y="1355"/>
                    </a:moveTo>
                    <a:cubicBezTo>
                      <a:pt x="1891" y="1355"/>
                      <a:pt x="2049" y="1513"/>
                      <a:pt x="2049" y="1702"/>
                    </a:cubicBezTo>
                    <a:cubicBezTo>
                      <a:pt x="2049" y="1922"/>
                      <a:pt x="1891" y="2080"/>
                      <a:pt x="1702" y="2080"/>
                    </a:cubicBezTo>
                    <a:cubicBezTo>
                      <a:pt x="1513" y="2080"/>
                      <a:pt x="1356" y="1922"/>
                      <a:pt x="1356" y="1702"/>
                    </a:cubicBezTo>
                    <a:cubicBezTo>
                      <a:pt x="1356" y="1513"/>
                      <a:pt x="1513" y="1355"/>
                      <a:pt x="1702" y="1355"/>
                    </a:cubicBezTo>
                    <a:close/>
                    <a:moveTo>
                      <a:pt x="3088" y="1355"/>
                    </a:moveTo>
                    <a:cubicBezTo>
                      <a:pt x="3277" y="1355"/>
                      <a:pt x="3435" y="1513"/>
                      <a:pt x="3435" y="1702"/>
                    </a:cubicBezTo>
                    <a:cubicBezTo>
                      <a:pt x="3435" y="1922"/>
                      <a:pt x="3277" y="2080"/>
                      <a:pt x="3088" y="2080"/>
                    </a:cubicBezTo>
                    <a:cubicBezTo>
                      <a:pt x="2868" y="2080"/>
                      <a:pt x="2710" y="1922"/>
                      <a:pt x="2710" y="1702"/>
                    </a:cubicBezTo>
                    <a:cubicBezTo>
                      <a:pt x="2710" y="1513"/>
                      <a:pt x="2868" y="1355"/>
                      <a:pt x="3088" y="1355"/>
                    </a:cubicBezTo>
                    <a:close/>
                    <a:moveTo>
                      <a:pt x="9925" y="1387"/>
                    </a:moveTo>
                    <a:cubicBezTo>
                      <a:pt x="10366" y="1387"/>
                      <a:pt x="10366" y="2080"/>
                      <a:pt x="9925" y="2080"/>
                    </a:cubicBezTo>
                    <a:lnTo>
                      <a:pt x="5829" y="2080"/>
                    </a:lnTo>
                    <a:cubicBezTo>
                      <a:pt x="5388" y="2080"/>
                      <a:pt x="5357" y="1387"/>
                      <a:pt x="5829" y="138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58" y="505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53"/>
              <p:cNvSpPr/>
              <p:nvPr/>
            </p:nvSpPr>
            <p:spPr>
              <a:xfrm>
                <a:off x="-3030525" y="4059000"/>
                <a:ext cx="292225" cy="171725"/>
              </a:xfrm>
              <a:custGeom>
                <a:rect b="b" l="l" r="r" t="t"/>
                <a:pathLst>
                  <a:path extrusionOk="0" h="6869" w="11689">
                    <a:moveTo>
                      <a:pt x="3773" y="1366"/>
                    </a:moveTo>
                    <a:cubicBezTo>
                      <a:pt x="4065" y="1366"/>
                      <a:pt x="4260" y="1775"/>
                      <a:pt x="3970" y="1985"/>
                    </a:cubicBezTo>
                    <a:lnTo>
                      <a:pt x="2363" y="3088"/>
                    </a:lnTo>
                    <a:lnTo>
                      <a:pt x="3970" y="4191"/>
                    </a:lnTo>
                    <a:cubicBezTo>
                      <a:pt x="4252" y="4370"/>
                      <a:pt x="4075" y="4801"/>
                      <a:pt x="3795" y="4801"/>
                    </a:cubicBezTo>
                    <a:cubicBezTo>
                      <a:pt x="3731" y="4801"/>
                      <a:pt x="3662" y="4779"/>
                      <a:pt x="3592" y="4726"/>
                    </a:cubicBezTo>
                    <a:lnTo>
                      <a:pt x="1544" y="3372"/>
                    </a:lnTo>
                    <a:cubicBezTo>
                      <a:pt x="1324" y="3246"/>
                      <a:pt x="1324" y="2962"/>
                      <a:pt x="1544" y="2805"/>
                    </a:cubicBezTo>
                    <a:lnTo>
                      <a:pt x="3592" y="1418"/>
                    </a:lnTo>
                    <a:cubicBezTo>
                      <a:pt x="3654" y="1382"/>
                      <a:pt x="3715" y="1366"/>
                      <a:pt x="3773" y="1366"/>
                    </a:cubicBezTo>
                    <a:close/>
                    <a:moveTo>
                      <a:pt x="7912" y="1407"/>
                    </a:moveTo>
                    <a:cubicBezTo>
                      <a:pt x="7979" y="1407"/>
                      <a:pt x="8053" y="1429"/>
                      <a:pt x="8129" y="1481"/>
                    </a:cubicBezTo>
                    <a:lnTo>
                      <a:pt x="10145" y="2836"/>
                    </a:lnTo>
                    <a:cubicBezTo>
                      <a:pt x="10366" y="2962"/>
                      <a:pt x="10366" y="3277"/>
                      <a:pt x="10145" y="3403"/>
                    </a:cubicBezTo>
                    <a:lnTo>
                      <a:pt x="8129" y="4789"/>
                    </a:lnTo>
                    <a:cubicBezTo>
                      <a:pt x="8061" y="4826"/>
                      <a:pt x="7996" y="4841"/>
                      <a:pt x="7935" y="4841"/>
                    </a:cubicBezTo>
                    <a:cubicBezTo>
                      <a:pt x="7624" y="4841"/>
                      <a:pt x="7430" y="4433"/>
                      <a:pt x="7719" y="4222"/>
                    </a:cubicBezTo>
                    <a:lnTo>
                      <a:pt x="9326" y="3120"/>
                    </a:lnTo>
                    <a:lnTo>
                      <a:pt x="7719" y="2017"/>
                    </a:lnTo>
                    <a:cubicBezTo>
                      <a:pt x="7437" y="1837"/>
                      <a:pt x="7615" y="1407"/>
                      <a:pt x="7912" y="1407"/>
                    </a:cubicBezTo>
                    <a:close/>
                    <a:moveTo>
                      <a:pt x="6515" y="714"/>
                    </a:moveTo>
                    <a:cubicBezTo>
                      <a:pt x="6728" y="714"/>
                      <a:pt x="6948" y="909"/>
                      <a:pt x="6868" y="1166"/>
                    </a:cubicBezTo>
                    <a:lnTo>
                      <a:pt x="5482" y="5262"/>
                    </a:lnTo>
                    <a:cubicBezTo>
                      <a:pt x="5434" y="5420"/>
                      <a:pt x="5306" y="5489"/>
                      <a:pt x="5176" y="5489"/>
                    </a:cubicBezTo>
                    <a:cubicBezTo>
                      <a:pt x="4968" y="5489"/>
                      <a:pt x="4755" y="5313"/>
                      <a:pt x="4852" y="5041"/>
                    </a:cubicBezTo>
                    <a:lnTo>
                      <a:pt x="6207" y="946"/>
                    </a:lnTo>
                    <a:cubicBezTo>
                      <a:pt x="6265" y="782"/>
                      <a:pt x="6389" y="714"/>
                      <a:pt x="6515" y="714"/>
                    </a:cubicBezTo>
                    <a:close/>
                    <a:moveTo>
                      <a:pt x="0" y="1"/>
                    </a:moveTo>
                    <a:lnTo>
                      <a:pt x="0" y="5829"/>
                    </a:lnTo>
                    <a:lnTo>
                      <a:pt x="32" y="5829"/>
                    </a:lnTo>
                    <a:cubicBezTo>
                      <a:pt x="32" y="6396"/>
                      <a:pt x="504" y="6869"/>
                      <a:pt x="1072" y="6869"/>
                    </a:cubicBezTo>
                    <a:lnTo>
                      <a:pt x="10681" y="6869"/>
                    </a:lnTo>
                    <a:cubicBezTo>
                      <a:pt x="11216" y="6869"/>
                      <a:pt x="11689" y="6396"/>
                      <a:pt x="11689" y="5829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3" name="Google Shape;783;p53"/>
            <p:cNvGrpSpPr/>
            <p:nvPr/>
          </p:nvGrpSpPr>
          <p:grpSpPr>
            <a:xfrm>
              <a:off x="4690711" y="1489489"/>
              <a:ext cx="421927" cy="370882"/>
              <a:chOff x="-3030525" y="3973150"/>
              <a:chExt cx="293025" cy="257575"/>
            </a:xfrm>
          </p:grpSpPr>
          <p:sp>
            <p:nvSpPr>
              <p:cNvPr id="784" name="Google Shape;784;p53"/>
              <p:cNvSpPr/>
              <p:nvPr/>
            </p:nvSpPr>
            <p:spPr>
              <a:xfrm>
                <a:off x="-3029750" y="3973150"/>
                <a:ext cx="292250" cy="68550"/>
              </a:xfrm>
              <a:custGeom>
                <a:rect b="b" l="l" r="r" t="t"/>
                <a:pathLst>
                  <a:path extrusionOk="0" h="2742" w="11690">
                    <a:moveTo>
                      <a:pt x="1702" y="1355"/>
                    </a:moveTo>
                    <a:cubicBezTo>
                      <a:pt x="1891" y="1355"/>
                      <a:pt x="2049" y="1513"/>
                      <a:pt x="2049" y="1702"/>
                    </a:cubicBezTo>
                    <a:cubicBezTo>
                      <a:pt x="2049" y="1922"/>
                      <a:pt x="1891" y="2080"/>
                      <a:pt x="1702" y="2080"/>
                    </a:cubicBezTo>
                    <a:cubicBezTo>
                      <a:pt x="1513" y="2080"/>
                      <a:pt x="1356" y="1922"/>
                      <a:pt x="1356" y="1702"/>
                    </a:cubicBezTo>
                    <a:cubicBezTo>
                      <a:pt x="1356" y="1513"/>
                      <a:pt x="1513" y="1355"/>
                      <a:pt x="1702" y="1355"/>
                    </a:cubicBezTo>
                    <a:close/>
                    <a:moveTo>
                      <a:pt x="3088" y="1355"/>
                    </a:moveTo>
                    <a:cubicBezTo>
                      <a:pt x="3277" y="1355"/>
                      <a:pt x="3435" y="1513"/>
                      <a:pt x="3435" y="1702"/>
                    </a:cubicBezTo>
                    <a:cubicBezTo>
                      <a:pt x="3435" y="1922"/>
                      <a:pt x="3277" y="2080"/>
                      <a:pt x="3088" y="2080"/>
                    </a:cubicBezTo>
                    <a:cubicBezTo>
                      <a:pt x="2868" y="2080"/>
                      <a:pt x="2710" y="1922"/>
                      <a:pt x="2710" y="1702"/>
                    </a:cubicBezTo>
                    <a:cubicBezTo>
                      <a:pt x="2710" y="1513"/>
                      <a:pt x="2868" y="1355"/>
                      <a:pt x="3088" y="1355"/>
                    </a:cubicBezTo>
                    <a:close/>
                    <a:moveTo>
                      <a:pt x="9925" y="1387"/>
                    </a:moveTo>
                    <a:cubicBezTo>
                      <a:pt x="10366" y="1387"/>
                      <a:pt x="10366" y="2080"/>
                      <a:pt x="9925" y="2080"/>
                    </a:cubicBezTo>
                    <a:lnTo>
                      <a:pt x="5829" y="2080"/>
                    </a:lnTo>
                    <a:cubicBezTo>
                      <a:pt x="5388" y="2080"/>
                      <a:pt x="5357" y="1387"/>
                      <a:pt x="5829" y="138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58" y="505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53"/>
              <p:cNvSpPr/>
              <p:nvPr/>
            </p:nvSpPr>
            <p:spPr>
              <a:xfrm>
                <a:off x="-3030525" y="4059000"/>
                <a:ext cx="292225" cy="171725"/>
              </a:xfrm>
              <a:custGeom>
                <a:rect b="b" l="l" r="r" t="t"/>
                <a:pathLst>
                  <a:path extrusionOk="0" h="6869" w="11689">
                    <a:moveTo>
                      <a:pt x="3773" y="1366"/>
                    </a:moveTo>
                    <a:cubicBezTo>
                      <a:pt x="4065" y="1366"/>
                      <a:pt x="4260" y="1775"/>
                      <a:pt x="3970" y="1985"/>
                    </a:cubicBezTo>
                    <a:lnTo>
                      <a:pt x="2363" y="3088"/>
                    </a:lnTo>
                    <a:lnTo>
                      <a:pt x="3970" y="4191"/>
                    </a:lnTo>
                    <a:cubicBezTo>
                      <a:pt x="4252" y="4370"/>
                      <a:pt x="4075" y="4801"/>
                      <a:pt x="3795" y="4801"/>
                    </a:cubicBezTo>
                    <a:cubicBezTo>
                      <a:pt x="3731" y="4801"/>
                      <a:pt x="3662" y="4779"/>
                      <a:pt x="3592" y="4726"/>
                    </a:cubicBezTo>
                    <a:lnTo>
                      <a:pt x="1544" y="3372"/>
                    </a:lnTo>
                    <a:cubicBezTo>
                      <a:pt x="1324" y="3246"/>
                      <a:pt x="1324" y="2962"/>
                      <a:pt x="1544" y="2805"/>
                    </a:cubicBezTo>
                    <a:lnTo>
                      <a:pt x="3592" y="1418"/>
                    </a:lnTo>
                    <a:cubicBezTo>
                      <a:pt x="3654" y="1382"/>
                      <a:pt x="3715" y="1366"/>
                      <a:pt x="3773" y="1366"/>
                    </a:cubicBezTo>
                    <a:close/>
                    <a:moveTo>
                      <a:pt x="7912" y="1407"/>
                    </a:moveTo>
                    <a:cubicBezTo>
                      <a:pt x="7979" y="1407"/>
                      <a:pt x="8053" y="1429"/>
                      <a:pt x="8129" y="1481"/>
                    </a:cubicBezTo>
                    <a:lnTo>
                      <a:pt x="10145" y="2836"/>
                    </a:lnTo>
                    <a:cubicBezTo>
                      <a:pt x="10366" y="2962"/>
                      <a:pt x="10366" y="3277"/>
                      <a:pt x="10145" y="3403"/>
                    </a:cubicBezTo>
                    <a:lnTo>
                      <a:pt x="8129" y="4789"/>
                    </a:lnTo>
                    <a:cubicBezTo>
                      <a:pt x="8061" y="4826"/>
                      <a:pt x="7996" y="4841"/>
                      <a:pt x="7935" y="4841"/>
                    </a:cubicBezTo>
                    <a:cubicBezTo>
                      <a:pt x="7624" y="4841"/>
                      <a:pt x="7430" y="4433"/>
                      <a:pt x="7719" y="4222"/>
                    </a:cubicBezTo>
                    <a:lnTo>
                      <a:pt x="9326" y="3120"/>
                    </a:lnTo>
                    <a:lnTo>
                      <a:pt x="7719" y="2017"/>
                    </a:lnTo>
                    <a:cubicBezTo>
                      <a:pt x="7437" y="1837"/>
                      <a:pt x="7615" y="1407"/>
                      <a:pt x="7912" y="1407"/>
                    </a:cubicBezTo>
                    <a:close/>
                    <a:moveTo>
                      <a:pt x="6515" y="714"/>
                    </a:moveTo>
                    <a:cubicBezTo>
                      <a:pt x="6728" y="714"/>
                      <a:pt x="6948" y="909"/>
                      <a:pt x="6868" y="1166"/>
                    </a:cubicBezTo>
                    <a:lnTo>
                      <a:pt x="5482" y="5262"/>
                    </a:lnTo>
                    <a:cubicBezTo>
                      <a:pt x="5434" y="5420"/>
                      <a:pt x="5306" y="5489"/>
                      <a:pt x="5176" y="5489"/>
                    </a:cubicBezTo>
                    <a:cubicBezTo>
                      <a:pt x="4968" y="5489"/>
                      <a:pt x="4755" y="5313"/>
                      <a:pt x="4852" y="5041"/>
                    </a:cubicBezTo>
                    <a:lnTo>
                      <a:pt x="6207" y="946"/>
                    </a:lnTo>
                    <a:cubicBezTo>
                      <a:pt x="6265" y="782"/>
                      <a:pt x="6389" y="714"/>
                      <a:pt x="6515" y="714"/>
                    </a:cubicBezTo>
                    <a:close/>
                    <a:moveTo>
                      <a:pt x="0" y="1"/>
                    </a:moveTo>
                    <a:lnTo>
                      <a:pt x="0" y="5829"/>
                    </a:lnTo>
                    <a:lnTo>
                      <a:pt x="32" y="5829"/>
                    </a:lnTo>
                    <a:cubicBezTo>
                      <a:pt x="32" y="6396"/>
                      <a:pt x="504" y="6869"/>
                      <a:pt x="1072" y="6869"/>
                    </a:cubicBezTo>
                    <a:lnTo>
                      <a:pt x="10681" y="6869"/>
                    </a:lnTo>
                    <a:cubicBezTo>
                      <a:pt x="11216" y="6869"/>
                      <a:pt x="11689" y="6396"/>
                      <a:pt x="11689" y="5829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6" name="Google Shape;786;p53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7" name="Google Shape;787;p53">
            <a:hlinkClick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8" name="Google Shape;788;p53">
            <a:hlinkClick action="ppaction://hlinksldjump" r:id="rId11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9" name="Google Shape;789;p53">
            <a:hlinkClick action="ppaction://hlinksldjump" r:id="rId12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4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pic>
        <p:nvPicPr>
          <p:cNvPr id="795" name="Google Shape;79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337" y="1404463"/>
            <a:ext cx="2737325" cy="1948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6" name="Google Shape;796;p54"/>
          <p:cNvSpPr txBox="1"/>
          <p:nvPr/>
        </p:nvSpPr>
        <p:spPr>
          <a:xfrm>
            <a:off x="1365150" y="3484650"/>
            <a:ext cx="6366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While loop </a:t>
            </a:r>
            <a:r>
              <a:rPr b="1" lang="en" sz="2000">
                <a:latin typeface="Tajawal"/>
                <a:ea typeface="Tajawal"/>
                <a:cs typeface="Tajawal"/>
                <a:sym typeface="Tajawal"/>
              </a:rPr>
              <a:t>checks for condition first</a:t>
            </a: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, and repeats the loop if condition is satisfied.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797" name="Google Shape;797;p54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54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54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54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54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2" name="Google Shape;802;p54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3" name="Google Shape;803;p54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5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</a:t>
            </a:r>
            <a:r>
              <a:rPr lang="en"/>
              <a:t>While loop</a:t>
            </a:r>
            <a:endParaRPr/>
          </a:p>
        </p:txBody>
      </p:sp>
      <p:sp>
        <p:nvSpPr>
          <p:cNvPr id="809" name="Google Shape;809;p55"/>
          <p:cNvSpPr txBox="1"/>
          <p:nvPr/>
        </p:nvSpPr>
        <p:spPr>
          <a:xfrm>
            <a:off x="1365150" y="3484650"/>
            <a:ext cx="6366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Do w</a:t>
            </a: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hile loop </a:t>
            </a:r>
            <a:r>
              <a:rPr b="1" lang="en" sz="2000">
                <a:latin typeface="Tajawal"/>
                <a:ea typeface="Tajawal"/>
                <a:cs typeface="Tajawal"/>
                <a:sym typeface="Tajawal"/>
              </a:rPr>
              <a:t>executes the loop first</a:t>
            </a: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, then </a:t>
            </a: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checks for condition - the loop is repeated</a:t>
            </a: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 if condition is satisfied.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810" name="Google Shape;81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650" y="1057525"/>
            <a:ext cx="2979000" cy="22905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1" name="Google Shape;811;p55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55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55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55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55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6" name="Google Shape;816;p55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7" name="Google Shape;817;p55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r>
              <a:rPr lang="en"/>
              <a:t> loop</a:t>
            </a:r>
            <a:endParaRPr/>
          </a:p>
        </p:txBody>
      </p:sp>
      <p:sp>
        <p:nvSpPr>
          <p:cNvPr id="823" name="Google Shape;823;p56"/>
          <p:cNvSpPr txBox="1"/>
          <p:nvPr/>
        </p:nvSpPr>
        <p:spPr>
          <a:xfrm>
            <a:off x="1512325" y="3447850"/>
            <a:ext cx="6366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For loop repeats the loop for a fixed number of times.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824" name="Google Shape;82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100" y="1535850"/>
            <a:ext cx="4230100" cy="14952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5" name="Google Shape;825;p56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56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56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56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56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0" name="Google Shape;830;p56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1" name="Google Shape;831;p56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57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472087" y="4782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57"/>
          <p:cNvSpPr txBox="1"/>
          <p:nvPr>
            <p:ph type="title"/>
          </p:nvPr>
        </p:nvSpPr>
        <p:spPr>
          <a:xfrm>
            <a:off x="3299675" y="2251000"/>
            <a:ext cx="32190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pic>
        <p:nvPicPr>
          <p:cNvPr id="838" name="Google Shape;838;p57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57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57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57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2" name="Google Shape;842;p57"/>
          <p:cNvGrpSpPr/>
          <p:nvPr/>
        </p:nvGrpSpPr>
        <p:grpSpPr>
          <a:xfrm>
            <a:off x="4070248" y="1589639"/>
            <a:ext cx="1677852" cy="370882"/>
            <a:chOff x="4062748" y="1489489"/>
            <a:chExt cx="1677852" cy="370882"/>
          </a:xfrm>
        </p:grpSpPr>
        <p:grpSp>
          <p:nvGrpSpPr>
            <p:cNvPr id="843" name="Google Shape;843;p57"/>
            <p:cNvGrpSpPr/>
            <p:nvPr/>
          </p:nvGrpSpPr>
          <p:grpSpPr>
            <a:xfrm>
              <a:off x="4062748" y="1489489"/>
              <a:ext cx="421927" cy="370882"/>
              <a:chOff x="-3030525" y="3973150"/>
              <a:chExt cx="293025" cy="257575"/>
            </a:xfrm>
          </p:grpSpPr>
          <p:sp>
            <p:nvSpPr>
              <p:cNvPr id="844" name="Google Shape;844;p57"/>
              <p:cNvSpPr/>
              <p:nvPr/>
            </p:nvSpPr>
            <p:spPr>
              <a:xfrm>
                <a:off x="-3029750" y="3973150"/>
                <a:ext cx="292250" cy="68550"/>
              </a:xfrm>
              <a:custGeom>
                <a:rect b="b" l="l" r="r" t="t"/>
                <a:pathLst>
                  <a:path extrusionOk="0" h="2742" w="11690">
                    <a:moveTo>
                      <a:pt x="1702" y="1355"/>
                    </a:moveTo>
                    <a:cubicBezTo>
                      <a:pt x="1891" y="1355"/>
                      <a:pt x="2049" y="1513"/>
                      <a:pt x="2049" y="1702"/>
                    </a:cubicBezTo>
                    <a:cubicBezTo>
                      <a:pt x="2049" y="1922"/>
                      <a:pt x="1891" y="2080"/>
                      <a:pt x="1702" y="2080"/>
                    </a:cubicBezTo>
                    <a:cubicBezTo>
                      <a:pt x="1513" y="2080"/>
                      <a:pt x="1356" y="1922"/>
                      <a:pt x="1356" y="1702"/>
                    </a:cubicBezTo>
                    <a:cubicBezTo>
                      <a:pt x="1356" y="1513"/>
                      <a:pt x="1513" y="1355"/>
                      <a:pt x="1702" y="1355"/>
                    </a:cubicBezTo>
                    <a:close/>
                    <a:moveTo>
                      <a:pt x="3088" y="1355"/>
                    </a:moveTo>
                    <a:cubicBezTo>
                      <a:pt x="3277" y="1355"/>
                      <a:pt x="3435" y="1513"/>
                      <a:pt x="3435" y="1702"/>
                    </a:cubicBezTo>
                    <a:cubicBezTo>
                      <a:pt x="3435" y="1922"/>
                      <a:pt x="3277" y="2080"/>
                      <a:pt x="3088" y="2080"/>
                    </a:cubicBezTo>
                    <a:cubicBezTo>
                      <a:pt x="2868" y="2080"/>
                      <a:pt x="2710" y="1922"/>
                      <a:pt x="2710" y="1702"/>
                    </a:cubicBezTo>
                    <a:cubicBezTo>
                      <a:pt x="2710" y="1513"/>
                      <a:pt x="2868" y="1355"/>
                      <a:pt x="3088" y="1355"/>
                    </a:cubicBezTo>
                    <a:close/>
                    <a:moveTo>
                      <a:pt x="9925" y="1387"/>
                    </a:moveTo>
                    <a:cubicBezTo>
                      <a:pt x="10366" y="1387"/>
                      <a:pt x="10366" y="2080"/>
                      <a:pt x="9925" y="2080"/>
                    </a:cubicBezTo>
                    <a:lnTo>
                      <a:pt x="5829" y="2080"/>
                    </a:lnTo>
                    <a:cubicBezTo>
                      <a:pt x="5388" y="2080"/>
                      <a:pt x="5357" y="1387"/>
                      <a:pt x="5829" y="138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58" y="505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57"/>
              <p:cNvSpPr/>
              <p:nvPr/>
            </p:nvSpPr>
            <p:spPr>
              <a:xfrm>
                <a:off x="-3030525" y="4059000"/>
                <a:ext cx="292225" cy="171725"/>
              </a:xfrm>
              <a:custGeom>
                <a:rect b="b" l="l" r="r" t="t"/>
                <a:pathLst>
                  <a:path extrusionOk="0" h="6869" w="11689">
                    <a:moveTo>
                      <a:pt x="3773" y="1366"/>
                    </a:moveTo>
                    <a:cubicBezTo>
                      <a:pt x="4065" y="1366"/>
                      <a:pt x="4260" y="1775"/>
                      <a:pt x="3970" y="1985"/>
                    </a:cubicBezTo>
                    <a:lnTo>
                      <a:pt x="2363" y="3088"/>
                    </a:lnTo>
                    <a:lnTo>
                      <a:pt x="3970" y="4191"/>
                    </a:lnTo>
                    <a:cubicBezTo>
                      <a:pt x="4252" y="4370"/>
                      <a:pt x="4075" y="4801"/>
                      <a:pt x="3795" y="4801"/>
                    </a:cubicBezTo>
                    <a:cubicBezTo>
                      <a:pt x="3731" y="4801"/>
                      <a:pt x="3662" y="4779"/>
                      <a:pt x="3592" y="4726"/>
                    </a:cubicBezTo>
                    <a:lnTo>
                      <a:pt x="1544" y="3372"/>
                    </a:lnTo>
                    <a:cubicBezTo>
                      <a:pt x="1324" y="3246"/>
                      <a:pt x="1324" y="2962"/>
                      <a:pt x="1544" y="2805"/>
                    </a:cubicBezTo>
                    <a:lnTo>
                      <a:pt x="3592" y="1418"/>
                    </a:lnTo>
                    <a:cubicBezTo>
                      <a:pt x="3654" y="1382"/>
                      <a:pt x="3715" y="1366"/>
                      <a:pt x="3773" y="1366"/>
                    </a:cubicBezTo>
                    <a:close/>
                    <a:moveTo>
                      <a:pt x="7912" y="1407"/>
                    </a:moveTo>
                    <a:cubicBezTo>
                      <a:pt x="7979" y="1407"/>
                      <a:pt x="8053" y="1429"/>
                      <a:pt x="8129" y="1481"/>
                    </a:cubicBezTo>
                    <a:lnTo>
                      <a:pt x="10145" y="2836"/>
                    </a:lnTo>
                    <a:cubicBezTo>
                      <a:pt x="10366" y="2962"/>
                      <a:pt x="10366" y="3277"/>
                      <a:pt x="10145" y="3403"/>
                    </a:cubicBezTo>
                    <a:lnTo>
                      <a:pt x="8129" y="4789"/>
                    </a:lnTo>
                    <a:cubicBezTo>
                      <a:pt x="8061" y="4826"/>
                      <a:pt x="7996" y="4841"/>
                      <a:pt x="7935" y="4841"/>
                    </a:cubicBezTo>
                    <a:cubicBezTo>
                      <a:pt x="7624" y="4841"/>
                      <a:pt x="7430" y="4433"/>
                      <a:pt x="7719" y="4222"/>
                    </a:cubicBezTo>
                    <a:lnTo>
                      <a:pt x="9326" y="3120"/>
                    </a:lnTo>
                    <a:lnTo>
                      <a:pt x="7719" y="2017"/>
                    </a:lnTo>
                    <a:cubicBezTo>
                      <a:pt x="7437" y="1837"/>
                      <a:pt x="7615" y="1407"/>
                      <a:pt x="7912" y="1407"/>
                    </a:cubicBezTo>
                    <a:close/>
                    <a:moveTo>
                      <a:pt x="6515" y="714"/>
                    </a:moveTo>
                    <a:cubicBezTo>
                      <a:pt x="6728" y="714"/>
                      <a:pt x="6948" y="909"/>
                      <a:pt x="6868" y="1166"/>
                    </a:cubicBezTo>
                    <a:lnTo>
                      <a:pt x="5482" y="5262"/>
                    </a:lnTo>
                    <a:cubicBezTo>
                      <a:pt x="5434" y="5420"/>
                      <a:pt x="5306" y="5489"/>
                      <a:pt x="5176" y="5489"/>
                    </a:cubicBezTo>
                    <a:cubicBezTo>
                      <a:pt x="4968" y="5489"/>
                      <a:pt x="4755" y="5313"/>
                      <a:pt x="4852" y="5041"/>
                    </a:cubicBezTo>
                    <a:lnTo>
                      <a:pt x="6207" y="946"/>
                    </a:lnTo>
                    <a:cubicBezTo>
                      <a:pt x="6265" y="782"/>
                      <a:pt x="6389" y="714"/>
                      <a:pt x="6515" y="714"/>
                    </a:cubicBezTo>
                    <a:close/>
                    <a:moveTo>
                      <a:pt x="0" y="1"/>
                    </a:moveTo>
                    <a:lnTo>
                      <a:pt x="0" y="5829"/>
                    </a:lnTo>
                    <a:lnTo>
                      <a:pt x="32" y="5829"/>
                    </a:lnTo>
                    <a:cubicBezTo>
                      <a:pt x="32" y="6396"/>
                      <a:pt x="504" y="6869"/>
                      <a:pt x="1072" y="6869"/>
                    </a:cubicBezTo>
                    <a:lnTo>
                      <a:pt x="10681" y="6869"/>
                    </a:lnTo>
                    <a:cubicBezTo>
                      <a:pt x="11216" y="6869"/>
                      <a:pt x="11689" y="6396"/>
                      <a:pt x="11689" y="5829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6" name="Google Shape;846;p57"/>
            <p:cNvGrpSpPr/>
            <p:nvPr/>
          </p:nvGrpSpPr>
          <p:grpSpPr>
            <a:xfrm>
              <a:off x="5318673" y="1489489"/>
              <a:ext cx="421927" cy="370882"/>
              <a:chOff x="-3030525" y="3973150"/>
              <a:chExt cx="293025" cy="257575"/>
            </a:xfrm>
          </p:grpSpPr>
          <p:sp>
            <p:nvSpPr>
              <p:cNvPr id="847" name="Google Shape;847;p57"/>
              <p:cNvSpPr/>
              <p:nvPr/>
            </p:nvSpPr>
            <p:spPr>
              <a:xfrm>
                <a:off x="-3029750" y="3973150"/>
                <a:ext cx="292250" cy="68550"/>
              </a:xfrm>
              <a:custGeom>
                <a:rect b="b" l="l" r="r" t="t"/>
                <a:pathLst>
                  <a:path extrusionOk="0" h="2742" w="11690">
                    <a:moveTo>
                      <a:pt x="1702" y="1355"/>
                    </a:moveTo>
                    <a:cubicBezTo>
                      <a:pt x="1891" y="1355"/>
                      <a:pt x="2049" y="1513"/>
                      <a:pt x="2049" y="1702"/>
                    </a:cubicBezTo>
                    <a:cubicBezTo>
                      <a:pt x="2049" y="1922"/>
                      <a:pt x="1891" y="2080"/>
                      <a:pt x="1702" y="2080"/>
                    </a:cubicBezTo>
                    <a:cubicBezTo>
                      <a:pt x="1513" y="2080"/>
                      <a:pt x="1356" y="1922"/>
                      <a:pt x="1356" y="1702"/>
                    </a:cubicBezTo>
                    <a:cubicBezTo>
                      <a:pt x="1356" y="1513"/>
                      <a:pt x="1513" y="1355"/>
                      <a:pt x="1702" y="1355"/>
                    </a:cubicBezTo>
                    <a:close/>
                    <a:moveTo>
                      <a:pt x="3088" y="1355"/>
                    </a:moveTo>
                    <a:cubicBezTo>
                      <a:pt x="3277" y="1355"/>
                      <a:pt x="3435" y="1513"/>
                      <a:pt x="3435" y="1702"/>
                    </a:cubicBezTo>
                    <a:cubicBezTo>
                      <a:pt x="3435" y="1922"/>
                      <a:pt x="3277" y="2080"/>
                      <a:pt x="3088" y="2080"/>
                    </a:cubicBezTo>
                    <a:cubicBezTo>
                      <a:pt x="2868" y="2080"/>
                      <a:pt x="2710" y="1922"/>
                      <a:pt x="2710" y="1702"/>
                    </a:cubicBezTo>
                    <a:cubicBezTo>
                      <a:pt x="2710" y="1513"/>
                      <a:pt x="2868" y="1355"/>
                      <a:pt x="3088" y="1355"/>
                    </a:cubicBezTo>
                    <a:close/>
                    <a:moveTo>
                      <a:pt x="9925" y="1387"/>
                    </a:moveTo>
                    <a:cubicBezTo>
                      <a:pt x="10366" y="1387"/>
                      <a:pt x="10366" y="2080"/>
                      <a:pt x="9925" y="2080"/>
                    </a:cubicBezTo>
                    <a:lnTo>
                      <a:pt x="5829" y="2080"/>
                    </a:lnTo>
                    <a:cubicBezTo>
                      <a:pt x="5388" y="2080"/>
                      <a:pt x="5357" y="1387"/>
                      <a:pt x="5829" y="138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58" y="505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57"/>
              <p:cNvSpPr/>
              <p:nvPr/>
            </p:nvSpPr>
            <p:spPr>
              <a:xfrm>
                <a:off x="-3030525" y="4059000"/>
                <a:ext cx="292225" cy="171725"/>
              </a:xfrm>
              <a:custGeom>
                <a:rect b="b" l="l" r="r" t="t"/>
                <a:pathLst>
                  <a:path extrusionOk="0" h="6869" w="11689">
                    <a:moveTo>
                      <a:pt x="3773" y="1366"/>
                    </a:moveTo>
                    <a:cubicBezTo>
                      <a:pt x="4065" y="1366"/>
                      <a:pt x="4260" y="1775"/>
                      <a:pt x="3970" y="1985"/>
                    </a:cubicBezTo>
                    <a:lnTo>
                      <a:pt x="2363" y="3088"/>
                    </a:lnTo>
                    <a:lnTo>
                      <a:pt x="3970" y="4191"/>
                    </a:lnTo>
                    <a:cubicBezTo>
                      <a:pt x="4252" y="4370"/>
                      <a:pt x="4075" y="4801"/>
                      <a:pt x="3795" y="4801"/>
                    </a:cubicBezTo>
                    <a:cubicBezTo>
                      <a:pt x="3731" y="4801"/>
                      <a:pt x="3662" y="4779"/>
                      <a:pt x="3592" y="4726"/>
                    </a:cubicBezTo>
                    <a:lnTo>
                      <a:pt x="1544" y="3372"/>
                    </a:lnTo>
                    <a:cubicBezTo>
                      <a:pt x="1324" y="3246"/>
                      <a:pt x="1324" y="2962"/>
                      <a:pt x="1544" y="2805"/>
                    </a:cubicBezTo>
                    <a:lnTo>
                      <a:pt x="3592" y="1418"/>
                    </a:lnTo>
                    <a:cubicBezTo>
                      <a:pt x="3654" y="1382"/>
                      <a:pt x="3715" y="1366"/>
                      <a:pt x="3773" y="1366"/>
                    </a:cubicBezTo>
                    <a:close/>
                    <a:moveTo>
                      <a:pt x="7912" y="1407"/>
                    </a:moveTo>
                    <a:cubicBezTo>
                      <a:pt x="7979" y="1407"/>
                      <a:pt x="8053" y="1429"/>
                      <a:pt x="8129" y="1481"/>
                    </a:cubicBezTo>
                    <a:lnTo>
                      <a:pt x="10145" y="2836"/>
                    </a:lnTo>
                    <a:cubicBezTo>
                      <a:pt x="10366" y="2962"/>
                      <a:pt x="10366" y="3277"/>
                      <a:pt x="10145" y="3403"/>
                    </a:cubicBezTo>
                    <a:lnTo>
                      <a:pt x="8129" y="4789"/>
                    </a:lnTo>
                    <a:cubicBezTo>
                      <a:pt x="8061" y="4826"/>
                      <a:pt x="7996" y="4841"/>
                      <a:pt x="7935" y="4841"/>
                    </a:cubicBezTo>
                    <a:cubicBezTo>
                      <a:pt x="7624" y="4841"/>
                      <a:pt x="7430" y="4433"/>
                      <a:pt x="7719" y="4222"/>
                    </a:cubicBezTo>
                    <a:lnTo>
                      <a:pt x="9326" y="3120"/>
                    </a:lnTo>
                    <a:lnTo>
                      <a:pt x="7719" y="2017"/>
                    </a:lnTo>
                    <a:cubicBezTo>
                      <a:pt x="7437" y="1837"/>
                      <a:pt x="7615" y="1407"/>
                      <a:pt x="7912" y="1407"/>
                    </a:cubicBezTo>
                    <a:close/>
                    <a:moveTo>
                      <a:pt x="6515" y="714"/>
                    </a:moveTo>
                    <a:cubicBezTo>
                      <a:pt x="6728" y="714"/>
                      <a:pt x="6948" y="909"/>
                      <a:pt x="6868" y="1166"/>
                    </a:cubicBezTo>
                    <a:lnTo>
                      <a:pt x="5482" y="5262"/>
                    </a:lnTo>
                    <a:cubicBezTo>
                      <a:pt x="5434" y="5420"/>
                      <a:pt x="5306" y="5489"/>
                      <a:pt x="5176" y="5489"/>
                    </a:cubicBezTo>
                    <a:cubicBezTo>
                      <a:pt x="4968" y="5489"/>
                      <a:pt x="4755" y="5313"/>
                      <a:pt x="4852" y="5041"/>
                    </a:cubicBezTo>
                    <a:lnTo>
                      <a:pt x="6207" y="946"/>
                    </a:lnTo>
                    <a:cubicBezTo>
                      <a:pt x="6265" y="782"/>
                      <a:pt x="6389" y="714"/>
                      <a:pt x="6515" y="714"/>
                    </a:cubicBezTo>
                    <a:close/>
                    <a:moveTo>
                      <a:pt x="0" y="1"/>
                    </a:moveTo>
                    <a:lnTo>
                      <a:pt x="0" y="5829"/>
                    </a:lnTo>
                    <a:lnTo>
                      <a:pt x="32" y="5829"/>
                    </a:lnTo>
                    <a:cubicBezTo>
                      <a:pt x="32" y="6396"/>
                      <a:pt x="504" y="6869"/>
                      <a:pt x="1072" y="6869"/>
                    </a:cubicBezTo>
                    <a:lnTo>
                      <a:pt x="10681" y="6869"/>
                    </a:lnTo>
                    <a:cubicBezTo>
                      <a:pt x="11216" y="6869"/>
                      <a:pt x="11689" y="6396"/>
                      <a:pt x="11689" y="5829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9" name="Google Shape;849;p57"/>
            <p:cNvGrpSpPr/>
            <p:nvPr/>
          </p:nvGrpSpPr>
          <p:grpSpPr>
            <a:xfrm>
              <a:off x="4690711" y="1489489"/>
              <a:ext cx="421927" cy="370882"/>
              <a:chOff x="-3030525" y="3973150"/>
              <a:chExt cx="293025" cy="257575"/>
            </a:xfrm>
          </p:grpSpPr>
          <p:sp>
            <p:nvSpPr>
              <p:cNvPr id="850" name="Google Shape;850;p57"/>
              <p:cNvSpPr/>
              <p:nvPr/>
            </p:nvSpPr>
            <p:spPr>
              <a:xfrm>
                <a:off x="-3029750" y="3973150"/>
                <a:ext cx="292250" cy="68550"/>
              </a:xfrm>
              <a:custGeom>
                <a:rect b="b" l="l" r="r" t="t"/>
                <a:pathLst>
                  <a:path extrusionOk="0" h="2742" w="11690">
                    <a:moveTo>
                      <a:pt x="1702" y="1355"/>
                    </a:moveTo>
                    <a:cubicBezTo>
                      <a:pt x="1891" y="1355"/>
                      <a:pt x="2049" y="1513"/>
                      <a:pt x="2049" y="1702"/>
                    </a:cubicBezTo>
                    <a:cubicBezTo>
                      <a:pt x="2049" y="1922"/>
                      <a:pt x="1891" y="2080"/>
                      <a:pt x="1702" y="2080"/>
                    </a:cubicBezTo>
                    <a:cubicBezTo>
                      <a:pt x="1513" y="2080"/>
                      <a:pt x="1356" y="1922"/>
                      <a:pt x="1356" y="1702"/>
                    </a:cubicBezTo>
                    <a:cubicBezTo>
                      <a:pt x="1356" y="1513"/>
                      <a:pt x="1513" y="1355"/>
                      <a:pt x="1702" y="1355"/>
                    </a:cubicBezTo>
                    <a:close/>
                    <a:moveTo>
                      <a:pt x="3088" y="1355"/>
                    </a:moveTo>
                    <a:cubicBezTo>
                      <a:pt x="3277" y="1355"/>
                      <a:pt x="3435" y="1513"/>
                      <a:pt x="3435" y="1702"/>
                    </a:cubicBezTo>
                    <a:cubicBezTo>
                      <a:pt x="3435" y="1922"/>
                      <a:pt x="3277" y="2080"/>
                      <a:pt x="3088" y="2080"/>
                    </a:cubicBezTo>
                    <a:cubicBezTo>
                      <a:pt x="2868" y="2080"/>
                      <a:pt x="2710" y="1922"/>
                      <a:pt x="2710" y="1702"/>
                    </a:cubicBezTo>
                    <a:cubicBezTo>
                      <a:pt x="2710" y="1513"/>
                      <a:pt x="2868" y="1355"/>
                      <a:pt x="3088" y="1355"/>
                    </a:cubicBezTo>
                    <a:close/>
                    <a:moveTo>
                      <a:pt x="9925" y="1387"/>
                    </a:moveTo>
                    <a:cubicBezTo>
                      <a:pt x="10366" y="1387"/>
                      <a:pt x="10366" y="2080"/>
                      <a:pt x="9925" y="2080"/>
                    </a:cubicBezTo>
                    <a:lnTo>
                      <a:pt x="5829" y="2080"/>
                    </a:lnTo>
                    <a:cubicBezTo>
                      <a:pt x="5388" y="2080"/>
                      <a:pt x="5357" y="1387"/>
                      <a:pt x="5829" y="138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58" y="505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57"/>
              <p:cNvSpPr/>
              <p:nvPr/>
            </p:nvSpPr>
            <p:spPr>
              <a:xfrm>
                <a:off x="-3030525" y="4059000"/>
                <a:ext cx="292225" cy="171725"/>
              </a:xfrm>
              <a:custGeom>
                <a:rect b="b" l="l" r="r" t="t"/>
                <a:pathLst>
                  <a:path extrusionOk="0" h="6869" w="11689">
                    <a:moveTo>
                      <a:pt x="3773" y="1366"/>
                    </a:moveTo>
                    <a:cubicBezTo>
                      <a:pt x="4065" y="1366"/>
                      <a:pt x="4260" y="1775"/>
                      <a:pt x="3970" y="1985"/>
                    </a:cubicBezTo>
                    <a:lnTo>
                      <a:pt x="2363" y="3088"/>
                    </a:lnTo>
                    <a:lnTo>
                      <a:pt x="3970" y="4191"/>
                    </a:lnTo>
                    <a:cubicBezTo>
                      <a:pt x="4252" y="4370"/>
                      <a:pt x="4075" y="4801"/>
                      <a:pt x="3795" y="4801"/>
                    </a:cubicBezTo>
                    <a:cubicBezTo>
                      <a:pt x="3731" y="4801"/>
                      <a:pt x="3662" y="4779"/>
                      <a:pt x="3592" y="4726"/>
                    </a:cubicBezTo>
                    <a:lnTo>
                      <a:pt x="1544" y="3372"/>
                    </a:lnTo>
                    <a:cubicBezTo>
                      <a:pt x="1324" y="3246"/>
                      <a:pt x="1324" y="2962"/>
                      <a:pt x="1544" y="2805"/>
                    </a:cubicBezTo>
                    <a:lnTo>
                      <a:pt x="3592" y="1418"/>
                    </a:lnTo>
                    <a:cubicBezTo>
                      <a:pt x="3654" y="1382"/>
                      <a:pt x="3715" y="1366"/>
                      <a:pt x="3773" y="1366"/>
                    </a:cubicBezTo>
                    <a:close/>
                    <a:moveTo>
                      <a:pt x="7912" y="1407"/>
                    </a:moveTo>
                    <a:cubicBezTo>
                      <a:pt x="7979" y="1407"/>
                      <a:pt x="8053" y="1429"/>
                      <a:pt x="8129" y="1481"/>
                    </a:cubicBezTo>
                    <a:lnTo>
                      <a:pt x="10145" y="2836"/>
                    </a:lnTo>
                    <a:cubicBezTo>
                      <a:pt x="10366" y="2962"/>
                      <a:pt x="10366" y="3277"/>
                      <a:pt x="10145" y="3403"/>
                    </a:cubicBezTo>
                    <a:lnTo>
                      <a:pt x="8129" y="4789"/>
                    </a:lnTo>
                    <a:cubicBezTo>
                      <a:pt x="8061" y="4826"/>
                      <a:pt x="7996" y="4841"/>
                      <a:pt x="7935" y="4841"/>
                    </a:cubicBezTo>
                    <a:cubicBezTo>
                      <a:pt x="7624" y="4841"/>
                      <a:pt x="7430" y="4433"/>
                      <a:pt x="7719" y="4222"/>
                    </a:cubicBezTo>
                    <a:lnTo>
                      <a:pt x="9326" y="3120"/>
                    </a:lnTo>
                    <a:lnTo>
                      <a:pt x="7719" y="2017"/>
                    </a:lnTo>
                    <a:cubicBezTo>
                      <a:pt x="7437" y="1837"/>
                      <a:pt x="7615" y="1407"/>
                      <a:pt x="7912" y="1407"/>
                    </a:cubicBezTo>
                    <a:close/>
                    <a:moveTo>
                      <a:pt x="6515" y="714"/>
                    </a:moveTo>
                    <a:cubicBezTo>
                      <a:pt x="6728" y="714"/>
                      <a:pt x="6948" y="909"/>
                      <a:pt x="6868" y="1166"/>
                    </a:cubicBezTo>
                    <a:lnTo>
                      <a:pt x="5482" y="5262"/>
                    </a:lnTo>
                    <a:cubicBezTo>
                      <a:pt x="5434" y="5420"/>
                      <a:pt x="5306" y="5489"/>
                      <a:pt x="5176" y="5489"/>
                    </a:cubicBezTo>
                    <a:cubicBezTo>
                      <a:pt x="4968" y="5489"/>
                      <a:pt x="4755" y="5313"/>
                      <a:pt x="4852" y="5041"/>
                    </a:cubicBezTo>
                    <a:lnTo>
                      <a:pt x="6207" y="946"/>
                    </a:lnTo>
                    <a:cubicBezTo>
                      <a:pt x="6265" y="782"/>
                      <a:pt x="6389" y="714"/>
                      <a:pt x="6515" y="714"/>
                    </a:cubicBezTo>
                    <a:close/>
                    <a:moveTo>
                      <a:pt x="0" y="1"/>
                    </a:moveTo>
                    <a:lnTo>
                      <a:pt x="0" y="5829"/>
                    </a:lnTo>
                    <a:lnTo>
                      <a:pt x="32" y="5829"/>
                    </a:lnTo>
                    <a:cubicBezTo>
                      <a:pt x="32" y="6396"/>
                      <a:pt x="504" y="6869"/>
                      <a:pt x="1072" y="6869"/>
                    </a:cubicBezTo>
                    <a:lnTo>
                      <a:pt x="10681" y="6869"/>
                    </a:lnTo>
                    <a:cubicBezTo>
                      <a:pt x="11216" y="6869"/>
                      <a:pt x="11689" y="6396"/>
                      <a:pt x="11689" y="5829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2" name="Google Shape;852;p57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3" name="Google Shape;853;p57">
            <a:hlinkClick action="ppaction://hlinksldjump" r:id="rId11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4" name="Google Shape;854;p57">
            <a:hlinkClick action="ppaction://hlinksldjump" r:id="rId12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8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Function</a:t>
            </a:r>
            <a:endParaRPr/>
          </a:p>
        </p:txBody>
      </p:sp>
      <p:pic>
        <p:nvPicPr>
          <p:cNvPr id="860" name="Google Shape;860;p58"/>
          <p:cNvPicPr preferRelativeResize="0"/>
          <p:nvPr/>
        </p:nvPicPr>
        <p:blipFill rotWithShape="1">
          <a:blip r:embed="rId3">
            <a:alphaModFix/>
          </a:blip>
          <a:srcRect b="63732" l="0" r="0" t="0"/>
          <a:stretch/>
        </p:blipFill>
        <p:spPr>
          <a:xfrm>
            <a:off x="1643900" y="1934392"/>
            <a:ext cx="6076950" cy="1274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1" name="Google Shape;861;p58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58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58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58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58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6" name="Google Shape;866;p58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7" name="Google Shape;867;p58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Google Shape;87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213" y="1029913"/>
            <a:ext cx="5331666" cy="3083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3" name="Google Shape;873;p59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Anonymous Function</a:t>
            </a:r>
            <a:endParaRPr/>
          </a:p>
        </p:txBody>
      </p:sp>
      <p:sp>
        <p:nvSpPr>
          <p:cNvPr id="874" name="Google Shape;874;p59"/>
          <p:cNvSpPr txBox="1"/>
          <p:nvPr/>
        </p:nvSpPr>
        <p:spPr>
          <a:xfrm>
            <a:off x="2088700" y="4260875"/>
            <a:ext cx="4621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jawal"/>
                <a:ea typeface="Tajawal"/>
                <a:cs typeface="Tajawal"/>
                <a:sym typeface="Tajawal"/>
              </a:rPr>
              <a:t>Stored as variable instead, can be used as arguments!</a:t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875" name="Google Shape;875;p59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59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59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59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59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0" name="Google Shape;880;p59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1" name="Google Shape;881;p59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Google Shape;886;p60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60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60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60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60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60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Content: Javascript</a:t>
            </a:r>
            <a:endParaRPr/>
          </a:p>
        </p:txBody>
      </p:sp>
      <p:sp>
        <p:nvSpPr>
          <p:cNvPr id="892" name="Google Shape;892;p60"/>
          <p:cNvSpPr txBox="1"/>
          <p:nvPr>
            <p:ph idx="1" type="body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0394B"/>
                </a:solidFill>
              </a:rPr>
              <a:t>To recap, we have learnt: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Declaring Variables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Types of primitive data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Javascript Fundamentals</a:t>
            </a:r>
            <a:endParaRPr sz="2400">
              <a:solidFill>
                <a:srgbClr val="30394B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○"/>
            </a:pPr>
            <a:r>
              <a:rPr lang="en" sz="2400">
                <a:solidFill>
                  <a:srgbClr val="30394B"/>
                </a:solidFill>
              </a:rPr>
              <a:t>Ternary Operators</a:t>
            </a:r>
            <a:endParaRPr sz="2400">
              <a:solidFill>
                <a:srgbClr val="30394B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○"/>
            </a:pPr>
            <a:r>
              <a:rPr lang="en" sz="2400">
                <a:solidFill>
                  <a:srgbClr val="30394B"/>
                </a:solidFill>
              </a:rPr>
              <a:t>Switch</a:t>
            </a:r>
            <a:endParaRPr sz="2400">
              <a:solidFill>
                <a:srgbClr val="30394B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○"/>
            </a:pPr>
            <a:r>
              <a:rPr lang="en" sz="2400">
                <a:solidFill>
                  <a:srgbClr val="30394B"/>
                </a:solidFill>
              </a:rPr>
              <a:t>Loops</a:t>
            </a:r>
            <a:endParaRPr sz="2400">
              <a:solidFill>
                <a:srgbClr val="30394B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○"/>
            </a:pPr>
            <a:r>
              <a:rPr lang="en" sz="2400">
                <a:solidFill>
                  <a:srgbClr val="30394B"/>
                </a:solidFill>
              </a:rPr>
              <a:t>Functions</a:t>
            </a:r>
            <a:endParaRPr sz="2400">
              <a:solidFill>
                <a:srgbClr val="30394B"/>
              </a:solidFill>
            </a:endParaRPr>
          </a:p>
        </p:txBody>
      </p:sp>
      <p:sp>
        <p:nvSpPr>
          <p:cNvPr id="893" name="Google Shape;893;p60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4" name="Google Shape;894;p60">
            <a:hlinkClick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5" name="Google Shape;895;p60">
            <a:hlinkClick action="ppaction://hlinksldjump" r:id="rId11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6" name="Google Shape;896;p60">
            <a:hlinkClick action="ppaction://hlinksldjump" r:id="rId12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Google Shape;901;p61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533725" y="4961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61"/>
          <p:cNvSpPr txBox="1"/>
          <p:nvPr>
            <p:ph type="title"/>
          </p:nvPr>
        </p:nvSpPr>
        <p:spPr>
          <a:xfrm>
            <a:off x="2532875" y="2472613"/>
            <a:ext cx="4661400" cy="76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Typescript</a:t>
            </a:r>
            <a:endParaRPr/>
          </a:p>
        </p:txBody>
      </p:sp>
      <p:sp>
        <p:nvSpPr>
          <p:cNvPr id="903" name="Google Shape;903;p61"/>
          <p:cNvSpPr txBox="1"/>
          <p:nvPr>
            <p:ph idx="2" type="title"/>
          </p:nvPr>
        </p:nvSpPr>
        <p:spPr>
          <a:xfrm>
            <a:off x="5546700" y="396050"/>
            <a:ext cx="1940100" cy="4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Part 2</a:t>
            </a:r>
            <a:endParaRPr sz="2600"/>
          </a:p>
        </p:txBody>
      </p:sp>
      <p:pic>
        <p:nvPicPr>
          <p:cNvPr id="904" name="Google Shape;904;p61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61">
            <a:hlinkClick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61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61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61">
            <a:hlinkClick action="ppaction://hlinksldjump" r:id="rId10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9" name="Google Shape;909;p61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TS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0" name="Google Shape;910;p61">
            <a:hlinkClick/>
          </p:cNvPr>
          <p:cNvSpPr/>
          <p:nvPr/>
        </p:nvSpPr>
        <p:spPr>
          <a:xfrm>
            <a:off x="130788" y="2738725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1" name="Google Shape;911;p61">
            <a:hlinkClick action="ppaction://hlinksldjump" r:id="rId12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26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6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6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6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6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6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385" name="Google Shape;385;p26"/>
          <p:cNvSpPr txBox="1"/>
          <p:nvPr>
            <p:ph idx="1" type="body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Programming Language of the Web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Web Dev Libraries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High-level, easy to learn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Weakly Typed</a:t>
            </a:r>
            <a:endParaRPr sz="2400">
              <a:solidFill>
                <a:srgbClr val="30394B"/>
              </a:solidFill>
            </a:endParaRPr>
          </a:p>
        </p:txBody>
      </p:sp>
      <p:sp>
        <p:nvSpPr>
          <p:cNvPr id="386" name="Google Shape;386;p26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7" name="Google Shape;387;p26">
            <a:hlinkClick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8" name="Google Shape;388;p26">
            <a:hlinkClick action="ppaction://hlinksldjump" r:id="rId11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9" name="Google Shape;389;p26">
            <a:hlinkClick action="ppaction://hlinksldjump" r:id="rId12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" name="Google Shape;916;p62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62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62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62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62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62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</a:t>
            </a:r>
            <a:endParaRPr/>
          </a:p>
        </p:txBody>
      </p:sp>
      <p:sp>
        <p:nvSpPr>
          <p:cNvPr id="922" name="Google Shape;922;p62"/>
          <p:cNvSpPr txBox="1"/>
          <p:nvPr>
            <p:ph idx="1" type="body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Syntactic superset of JavaScript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JS is loosely-typed -&gt; hard to tell datatype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TS specifies datatypes and raises errors when types don’t match in code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Type checking done in </a:t>
            </a:r>
            <a:r>
              <a:rPr b="1" lang="en" sz="2400">
                <a:solidFill>
                  <a:srgbClr val="30394B"/>
                </a:solidFill>
              </a:rPr>
              <a:t>compile time</a:t>
            </a:r>
            <a:r>
              <a:rPr lang="en" sz="2400">
                <a:solidFill>
                  <a:srgbClr val="30394B"/>
                </a:solidFill>
              </a:rPr>
              <a:t> —&gt; possible for variable to be assigned the wrong datatype value in runtime! (e.g. API response data)</a:t>
            </a:r>
            <a:endParaRPr sz="2400">
              <a:solidFill>
                <a:srgbClr val="30394B"/>
              </a:solidFill>
            </a:endParaRPr>
          </a:p>
        </p:txBody>
      </p:sp>
      <p:sp>
        <p:nvSpPr>
          <p:cNvPr id="923" name="Google Shape;923;p62">
            <a:hlinkClick action="ppaction://hlinksldjump" r:id="rId10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4" name="Google Shape;924;p62">
            <a:hlinkClick action="ppaction://hlinksldjump" r:id="rId11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5" name="Google Shape;925;p62">
            <a:hlinkClick action="ppaction://hlinksldjump" r:id="rId12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TS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" name="Google Shape;930;p63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63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63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63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63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63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Some Conventions and Good practices</a:t>
            </a:r>
            <a:endParaRPr sz="2800"/>
          </a:p>
        </p:txBody>
      </p:sp>
      <p:sp>
        <p:nvSpPr>
          <p:cNvPr id="936" name="Google Shape;936;p63"/>
          <p:cNvSpPr txBox="1"/>
          <p:nvPr>
            <p:ph idx="1" type="body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Do not use </a:t>
            </a:r>
            <a:r>
              <a:rPr lang="en" sz="2400">
                <a:solidFill>
                  <a:srgbClr val="30394B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sz="2400">
              <a:solidFill>
                <a:srgbClr val="303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Use </a:t>
            </a:r>
            <a:r>
              <a:rPr lang="en" sz="2400">
                <a:solidFill>
                  <a:srgbClr val="30394B"/>
                </a:solidFill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" sz="2400">
                <a:solidFill>
                  <a:srgbClr val="30394B"/>
                </a:solidFill>
              </a:rPr>
              <a:t> instead of </a:t>
            </a:r>
            <a:r>
              <a:rPr lang="en" sz="2400">
                <a:solidFill>
                  <a:srgbClr val="30394B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endParaRPr sz="2400">
              <a:solidFill>
                <a:srgbClr val="30394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394B"/>
              </a:buClr>
              <a:buSzPts val="2400"/>
              <a:buFont typeface="Tajawal"/>
              <a:buChar char="💲"/>
            </a:pPr>
            <a:r>
              <a:rPr lang="en" sz="2400">
                <a:solidFill>
                  <a:srgbClr val="30394B"/>
                </a:solidFill>
              </a:rPr>
              <a:t>camelCase for variable names, PascalCase for type alias, UPPER_CASE for global constants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Emphasis on READABILITY; DRY/KISS principle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Read our style guide </a:t>
            </a:r>
            <a:r>
              <a:rPr lang="en" sz="2400" u="sng">
                <a:solidFill>
                  <a:schemeClr val="hlink"/>
                </a:solidFill>
                <a:hlinkClick r:id="rId10"/>
              </a:rPr>
              <a:t>here</a:t>
            </a:r>
            <a:r>
              <a:rPr lang="en" sz="2400">
                <a:solidFill>
                  <a:srgbClr val="30394B"/>
                </a:solidFill>
              </a:rPr>
              <a:t>!</a:t>
            </a:r>
            <a:endParaRPr sz="2400">
              <a:solidFill>
                <a:srgbClr val="30394B"/>
              </a:solidFill>
            </a:endParaRPr>
          </a:p>
        </p:txBody>
      </p:sp>
      <p:sp>
        <p:nvSpPr>
          <p:cNvPr id="937" name="Google Shape;937;p63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8" name="Google Shape;938;p63">
            <a:hlinkClick action="ppaction://hlinksldjump" r:id="rId12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9" name="Google Shape;939;p63">
            <a:hlinkClick action="ppaction://hlinksldjump" r:id="rId13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TS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4" name="Google Shape;944;p64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4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4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64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64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64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Content: Typescript</a:t>
            </a:r>
            <a:endParaRPr/>
          </a:p>
        </p:txBody>
      </p:sp>
      <p:sp>
        <p:nvSpPr>
          <p:cNvPr id="950" name="Google Shape;950;p64"/>
          <p:cNvSpPr txBox="1"/>
          <p:nvPr>
            <p:ph idx="1" type="body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Declaring Variables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Types aliases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Union Types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Map &amp; Reduce</a:t>
            </a:r>
            <a:endParaRPr sz="2400">
              <a:solidFill>
                <a:srgbClr val="30394B"/>
              </a:solidFill>
            </a:endParaRPr>
          </a:p>
        </p:txBody>
      </p:sp>
      <p:sp>
        <p:nvSpPr>
          <p:cNvPr id="951" name="Google Shape;951;p64">
            <a:hlinkClick action="ppaction://hlinksldjump" r:id="rId10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2" name="Google Shape;952;p64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3" name="Google Shape;953;p64">
            <a:hlinkClick action="ppaction://hlinksldjump" r:id="rId12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TS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65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472087" y="4782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65"/>
          <p:cNvSpPr txBox="1"/>
          <p:nvPr>
            <p:ph type="title"/>
          </p:nvPr>
        </p:nvSpPr>
        <p:spPr>
          <a:xfrm>
            <a:off x="3299675" y="2251000"/>
            <a:ext cx="32190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DEMO</a:t>
            </a:r>
            <a:endParaRPr/>
          </a:p>
        </p:txBody>
      </p:sp>
      <p:pic>
        <p:nvPicPr>
          <p:cNvPr id="960" name="Google Shape;960;p65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65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65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65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4" name="Google Shape;964;p65"/>
          <p:cNvGrpSpPr/>
          <p:nvPr/>
        </p:nvGrpSpPr>
        <p:grpSpPr>
          <a:xfrm>
            <a:off x="4070248" y="1589639"/>
            <a:ext cx="1677852" cy="370882"/>
            <a:chOff x="4062748" y="1489489"/>
            <a:chExt cx="1677852" cy="370882"/>
          </a:xfrm>
        </p:grpSpPr>
        <p:grpSp>
          <p:nvGrpSpPr>
            <p:cNvPr id="965" name="Google Shape;965;p65"/>
            <p:cNvGrpSpPr/>
            <p:nvPr/>
          </p:nvGrpSpPr>
          <p:grpSpPr>
            <a:xfrm>
              <a:off x="4062748" y="1489489"/>
              <a:ext cx="421927" cy="370882"/>
              <a:chOff x="-3030525" y="3973150"/>
              <a:chExt cx="293025" cy="257575"/>
            </a:xfrm>
          </p:grpSpPr>
          <p:sp>
            <p:nvSpPr>
              <p:cNvPr id="966" name="Google Shape;966;p65"/>
              <p:cNvSpPr/>
              <p:nvPr/>
            </p:nvSpPr>
            <p:spPr>
              <a:xfrm>
                <a:off x="-3029750" y="3973150"/>
                <a:ext cx="292250" cy="68550"/>
              </a:xfrm>
              <a:custGeom>
                <a:rect b="b" l="l" r="r" t="t"/>
                <a:pathLst>
                  <a:path extrusionOk="0" h="2742" w="11690">
                    <a:moveTo>
                      <a:pt x="1702" y="1355"/>
                    </a:moveTo>
                    <a:cubicBezTo>
                      <a:pt x="1891" y="1355"/>
                      <a:pt x="2049" y="1513"/>
                      <a:pt x="2049" y="1702"/>
                    </a:cubicBezTo>
                    <a:cubicBezTo>
                      <a:pt x="2049" y="1922"/>
                      <a:pt x="1891" y="2080"/>
                      <a:pt x="1702" y="2080"/>
                    </a:cubicBezTo>
                    <a:cubicBezTo>
                      <a:pt x="1513" y="2080"/>
                      <a:pt x="1356" y="1922"/>
                      <a:pt x="1356" y="1702"/>
                    </a:cubicBezTo>
                    <a:cubicBezTo>
                      <a:pt x="1356" y="1513"/>
                      <a:pt x="1513" y="1355"/>
                      <a:pt x="1702" y="1355"/>
                    </a:cubicBezTo>
                    <a:close/>
                    <a:moveTo>
                      <a:pt x="3088" y="1355"/>
                    </a:moveTo>
                    <a:cubicBezTo>
                      <a:pt x="3277" y="1355"/>
                      <a:pt x="3435" y="1513"/>
                      <a:pt x="3435" y="1702"/>
                    </a:cubicBezTo>
                    <a:cubicBezTo>
                      <a:pt x="3435" y="1922"/>
                      <a:pt x="3277" y="2080"/>
                      <a:pt x="3088" y="2080"/>
                    </a:cubicBezTo>
                    <a:cubicBezTo>
                      <a:pt x="2868" y="2080"/>
                      <a:pt x="2710" y="1922"/>
                      <a:pt x="2710" y="1702"/>
                    </a:cubicBezTo>
                    <a:cubicBezTo>
                      <a:pt x="2710" y="1513"/>
                      <a:pt x="2868" y="1355"/>
                      <a:pt x="3088" y="1355"/>
                    </a:cubicBezTo>
                    <a:close/>
                    <a:moveTo>
                      <a:pt x="9925" y="1387"/>
                    </a:moveTo>
                    <a:cubicBezTo>
                      <a:pt x="10366" y="1387"/>
                      <a:pt x="10366" y="2080"/>
                      <a:pt x="9925" y="2080"/>
                    </a:cubicBezTo>
                    <a:lnTo>
                      <a:pt x="5829" y="2080"/>
                    </a:lnTo>
                    <a:cubicBezTo>
                      <a:pt x="5388" y="2080"/>
                      <a:pt x="5357" y="1387"/>
                      <a:pt x="5829" y="138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58" y="505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65"/>
              <p:cNvSpPr/>
              <p:nvPr/>
            </p:nvSpPr>
            <p:spPr>
              <a:xfrm>
                <a:off x="-3030525" y="4059000"/>
                <a:ext cx="292225" cy="171725"/>
              </a:xfrm>
              <a:custGeom>
                <a:rect b="b" l="l" r="r" t="t"/>
                <a:pathLst>
                  <a:path extrusionOk="0" h="6869" w="11689">
                    <a:moveTo>
                      <a:pt x="3773" y="1366"/>
                    </a:moveTo>
                    <a:cubicBezTo>
                      <a:pt x="4065" y="1366"/>
                      <a:pt x="4260" y="1775"/>
                      <a:pt x="3970" y="1985"/>
                    </a:cubicBezTo>
                    <a:lnTo>
                      <a:pt x="2363" y="3088"/>
                    </a:lnTo>
                    <a:lnTo>
                      <a:pt x="3970" y="4191"/>
                    </a:lnTo>
                    <a:cubicBezTo>
                      <a:pt x="4252" y="4370"/>
                      <a:pt x="4075" y="4801"/>
                      <a:pt x="3795" y="4801"/>
                    </a:cubicBezTo>
                    <a:cubicBezTo>
                      <a:pt x="3731" y="4801"/>
                      <a:pt x="3662" y="4779"/>
                      <a:pt x="3592" y="4726"/>
                    </a:cubicBezTo>
                    <a:lnTo>
                      <a:pt x="1544" y="3372"/>
                    </a:lnTo>
                    <a:cubicBezTo>
                      <a:pt x="1324" y="3246"/>
                      <a:pt x="1324" y="2962"/>
                      <a:pt x="1544" y="2805"/>
                    </a:cubicBezTo>
                    <a:lnTo>
                      <a:pt x="3592" y="1418"/>
                    </a:lnTo>
                    <a:cubicBezTo>
                      <a:pt x="3654" y="1382"/>
                      <a:pt x="3715" y="1366"/>
                      <a:pt x="3773" y="1366"/>
                    </a:cubicBezTo>
                    <a:close/>
                    <a:moveTo>
                      <a:pt x="7912" y="1407"/>
                    </a:moveTo>
                    <a:cubicBezTo>
                      <a:pt x="7979" y="1407"/>
                      <a:pt x="8053" y="1429"/>
                      <a:pt x="8129" y="1481"/>
                    </a:cubicBezTo>
                    <a:lnTo>
                      <a:pt x="10145" y="2836"/>
                    </a:lnTo>
                    <a:cubicBezTo>
                      <a:pt x="10366" y="2962"/>
                      <a:pt x="10366" y="3277"/>
                      <a:pt x="10145" y="3403"/>
                    </a:cubicBezTo>
                    <a:lnTo>
                      <a:pt x="8129" y="4789"/>
                    </a:lnTo>
                    <a:cubicBezTo>
                      <a:pt x="8061" y="4826"/>
                      <a:pt x="7996" y="4841"/>
                      <a:pt x="7935" y="4841"/>
                    </a:cubicBezTo>
                    <a:cubicBezTo>
                      <a:pt x="7624" y="4841"/>
                      <a:pt x="7430" y="4433"/>
                      <a:pt x="7719" y="4222"/>
                    </a:cubicBezTo>
                    <a:lnTo>
                      <a:pt x="9326" y="3120"/>
                    </a:lnTo>
                    <a:lnTo>
                      <a:pt x="7719" y="2017"/>
                    </a:lnTo>
                    <a:cubicBezTo>
                      <a:pt x="7437" y="1837"/>
                      <a:pt x="7615" y="1407"/>
                      <a:pt x="7912" y="1407"/>
                    </a:cubicBezTo>
                    <a:close/>
                    <a:moveTo>
                      <a:pt x="6515" y="714"/>
                    </a:moveTo>
                    <a:cubicBezTo>
                      <a:pt x="6728" y="714"/>
                      <a:pt x="6948" y="909"/>
                      <a:pt x="6868" y="1166"/>
                    </a:cubicBezTo>
                    <a:lnTo>
                      <a:pt x="5482" y="5262"/>
                    </a:lnTo>
                    <a:cubicBezTo>
                      <a:pt x="5434" y="5420"/>
                      <a:pt x="5306" y="5489"/>
                      <a:pt x="5176" y="5489"/>
                    </a:cubicBezTo>
                    <a:cubicBezTo>
                      <a:pt x="4968" y="5489"/>
                      <a:pt x="4755" y="5313"/>
                      <a:pt x="4852" y="5041"/>
                    </a:cubicBezTo>
                    <a:lnTo>
                      <a:pt x="6207" y="946"/>
                    </a:lnTo>
                    <a:cubicBezTo>
                      <a:pt x="6265" y="782"/>
                      <a:pt x="6389" y="714"/>
                      <a:pt x="6515" y="714"/>
                    </a:cubicBezTo>
                    <a:close/>
                    <a:moveTo>
                      <a:pt x="0" y="1"/>
                    </a:moveTo>
                    <a:lnTo>
                      <a:pt x="0" y="5829"/>
                    </a:lnTo>
                    <a:lnTo>
                      <a:pt x="32" y="5829"/>
                    </a:lnTo>
                    <a:cubicBezTo>
                      <a:pt x="32" y="6396"/>
                      <a:pt x="504" y="6869"/>
                      <a:pt x="1072" y="6869"/>
                    </a:cubicBezTo>
                    <a:lnTo>
                      <a:pt x="10681" y="6869"/>
                    </a:lnTo>
                    <a:cubicBezTo>
                      <a:pt x="11216" y="6869"/>
                      <a:pt x="11689" y="6396"/>
                      <a:pt x="11689" y="5829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8" name="Google Shape;968;p65"/>
            <p:cNvGrpSpPr/>
            <p:nvPr/>
          </p:nvGrpSpPr>
          <p:grpSpPr>
            <a:xfrm>
              <a:off x="5318673" y="1489489"/>
              <a:ext cx="421927" cy="370882"/>
              <a:chOff x="-3030525" y="3973150"/>
              <a:chExt cx="293025" cy="257575"/>
            </a:xfrm>
          </p:grpSpPr>
          <p:sp>
            <p:nvSpPr>
              <p:cNvPr id="969" name="Google Shape;969;p65"/>
              <p:cNvSpPr/>
              <p:nvPr/>
            </p:nvSpPr>
            <p:spPr>
              <a:xfrm>
                <a:off x="-3029750" y="3973150"/>
                <a:ext cx="292250" cy="68550"/>
              </a:xfrm>
              <a:custGeom>
                <a:rect b="b" l="l" r="r" t="t"/>
                <a:pathLst>
                  <a:path extrusionOk="0" h="2742" w="11690">
                    <a:moveTo>
                      <a:pt x="1702" y="1355"/>
                    </a:moveTo>
                    <a:cubicBezTo>
                      <a:pt x="1891" y="1355"/>
                      <a:pt x="2049" y="1513"/>
                      <a:pt x="2049" y="1702"/>
                    </a:cubicBezTo>
                    <a:cubicBezTo>
                      <a:pt x="2049" y="1922"/>
                      <a:pt x="1891" y="2080"/>
                      <a:pt x="1702" y="2080"/>
                    </a:cubicBezTo>
                    <a:cubicBezTo>
                      <a:pt x="1513" y="2080"/>
                      <a:pt x="1356" y="1922"/>
                      <a:pt x="1356" y="1702"/>
                    </a:cubicBezTo>
                    <a:cubicBezTo>
                      <a:pt x="1356" y="1513"/>
                      <a:pt x="1513" y="1355"/>
                      <a:pt x="1702" y="1355"/>
                    </a:cubicBezTo>
                    <a:close/>
                    <a:moveTo>
                      <a:pt x="3088" y="1355"/>
                    </a:moveTo>
                    <a:cubicBezTo>
                      <a:pt x="3277" y="1355"/>
                      <a:pt x="3435" y="1513"/>
                      <a:pt x="3435" y="1702"/>
                    </a:cubicBezTo>
                    <a:cubicBezTo>
                      <a:pt x="3435" y="1922"/>
                      <a:pt x="3277" y="2080"/>
                      <a:pt x="3088" y="2080"/>
                    </a:cubicBezTo>
                    <a:cubicBezTo>
                      <a:pt x="2868" y="2080"/>
                      <a:pt x="2710" y="1922"/>
                      <a:pt x="2710" y="1702"/>
                    </a:cubicBezTo>
                    <a:cubicBezTo>
                      <a:pt x="2710" y="1513"/>
                      <a:pt x="2868" y="1355"/>
                      <a:pt x="3088" y="1355"/>
                    </a:cubicBezTo>
                    <a:close/>
                    <a:moveTo>
                      <a:pt x="9925" y="1387"/>
                    </a:moveTo>
                    <a:cubicBezTo>
                      <a:pt x="10366" y="1387"/>
                      <a:pt x="10366" y="2080"/>
                      <a:pt x="9925" y="2080"/>
                    </a:cubicBezTo>
                    <a:lnTo>
                      <a:pt x="5829" y="2080"/>
                    </a:lnTo>
                    <a:cubicBezTo>
                      <a:pt x="5388" y="2080"/>
                      <a:pt x="5357" y="1387"/>
                      <a:pt x="5829" y="138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58" y="505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65"/>
              <p:cNvSpPr/>
              <p:nvPr/>
            </p:nvSpPr>
            <p:spPr>
              <a:xfrm>
                <a:off x="-3030525" y="4059000"/>
                <a:ext cx="292225" cy="171725"/>
              </a:xfrm>
              <a:custGeom>
                <a:rect b="b" l="l" r="r" t="t"/>
                <a:pathLst>
                  <a:path extrusionOk="0" h="6869" w="11689">
                    <a:moveTo>
                      <a:pt x="3773" y="1366"/>
                    </a:moveTo>
                    <a:cubicBezTo>
                      <a:pt x="4065" y="1366"/>
                      <a:pt x="4260" y="1775"/>
                      <a:pt x="3970" y="1985"/>
                    </a:cubicBezTo>
                    <a:lnTo>
                      <a:pt x="2363" y="3088"/>
                    </a:lnTo>
                    <a:lnTo>
                      <a:pt x="3970" y="4191"/>
                    </a:lnTo>
                    <a:cubicBezTo>
                      <a:pt x="4252" y="4370"/>
                      <a:pt x="4075" y="4801"/>
                      <a:pt x="3795" y="4801"/>
                    </a:cubicBezTo>
                    <a:cubicBezTo>
                      <a:pt x="3731" y="4801"/>
                      <a:pt x="3662" y="4779"/>
                      <a:pt x="3592" y="4726"/>
                    </a:cubicBezTo>
                    <a:lnTo>
                      <a:pt x="1544" y="3372"/>
                    </a:lnTo>
                    <a:cubicBezTo>
                      <a:pt x="1324" y="3246"/>
                      <a:pt x="1324" y="2962"/>
                      <a:pt x="1544" y="2805"/>
                    </a:cubicBezTo>
                    <a:lnTo>
                      <a:pt x="3592" y="1418"/>
                    </a:lnTo>
                    <a:cubicBezTo>
                      <a:pt x="3654" y="1382"/>
                      <a:pt x="3715" y="1366"/>
                      <a:pt x="3773" y="1366"/>
                    </a:cubicBezTo>
                    <a:close/>
                    <a:moveTo>
                      <a:pt x="7912" y="1407"/>
                    </a:moveTo>
                    <a:cubicBezTo>
                      <a:pt x="7979" y="1407"/>
                      <a:pt x="8053" y="1429"/>
                      <a:pt x="8129" y="1481"/>
                    </a:cubicBezTo>
                    <a:lnTo>
                      <a:pt x="10145" y="2836"/>
                    </a:lnTo>
                    <a:cubicBezTo>
                      <a:pt x="10366" y="2962"/>
                      <a:pt x="10366" y="3277"/>
                      <a:pt x="10145" y="3403"/>
                    </a:cubicBezTo>
                    <a:lnTo>
                      <a:pt x="8129" y="4789"/>
                    </a:lnTo>
                    <a:cubicBezTo>
                      <a:pt x="8061" y="4826"/>
                      <a:pt x="7996" y="4841"/>
                      <a:pt x="7935" y="4841"/>
                    </a:cubicBezTo>
                    <a:cubicBezTo>
                      <a:pt x="7624" y="4841"/>
                      <a:pt x="7430" y="4433"/>
                      <a:pt x="7719" y="4222"/>
                    </a:cubicBezTo>
                    <a:lnTo>
                      <a:pt x="9326" y="3120"/>
                    </a:lnTo>
                    <a:lnTo>
                      <a:pt x="7719" y="2017"/>
                    </a:lnTo>
                    <a:cubicBezTo>
                      <a:pt x="7437" y="1837"/>
                      <a:pt x="7615" y="1407"/>
                      <a:pt x="7912" y="1407"/>
                    </a:cubicBezTo>
                    <a:close/>
                    <a:moveTo>
                      <a:pt x="6515" y="714"/>
                    </a:moveTo>
                    <a:cubicBezTo>
                      <a:pt x="6728" y="714"/>
                      <a:pt x="6948" y="909"/>
                      <a:pt x="6868" y="1166"/>
                    </a:cubicBezTo>
                    <a:lnTo>
                      <a:pt x="5482" y="5262"/>
                    </a:lnTo>
                    <a:cubicBezTo>
                      <a:pt x="5434" y="5420"/>
                      <a:pt x="5306" y="5489"/>
                      <a:pt x="5176" y="5489"/>
                    </a:cubicBezTo>
                    <a:cubicBezTo>
                      <a:pt x="4968" y="5489"/>
                      <a:pt x="4755" y="5313"/>
                      <a:pt x="4852" y="5041"/>
                    </a:cubicBezTo>
                    <a:lnTo>
                      <a:pt x="6207" y="946"/>
                    </a:lnTo>
                    <a:cubicBezTo>
                      <a:pt x="6265" y="782"/>
                      <a:pt x="6389" y="714"/>
                      <a:pt x="6515" y="714"/>
                    </a:cubicBezTo>
                    <a:close/>
                    <a:moveTo>
                      <a:pt x="0" y="1"/>
                    </a:moveTo>
                    <a:lnTo>
                      <a:pt x="0" y="5829"/>
                    </a:lnTo>
                    <a:lnTo>
                      <a:pt x="32" y="5829"/>
                    </a:lnTo>
                    <a:cubicBezTo>
                      <a:pt x="32" y="6396"/>
                      <a:pt x="504" y="6869"/>
                      <a:pt x="1072" y="6869"/>
                    </a:cubicBezTo>
                    <a:lnTo>
                      <a:pt x="10681" y="6869"/>
                    </a:lnTo>
                    <a:cubicBezTo>
                      <a:pt x="11216" y="6869"/>
                      <a:pt x="11689" y="6396"/>
                      <a:pt x="11689" y="5829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1" name="Google Shape;971;p65"/>
            <p:cNvGrpSpPr/>
            <p:nvPr/>
          </p:nvGrpSpPr>
          <p:grpSpPr>
            <a:xfrm>
              <a:off x="4690711" y="1489489"/>
              <a:ext cx="421927" cy="370882"/>
              <a:chOff x="-3030525" y="3973150"/>
              <a:chExt cx="293025" cy="257575"/>
            </a:xfrm>
          </p:grpSpPr>
          <p:sp>
            <p:nvSpPr>
              <p:cNvPr id="972" name="Google Shape;972;p65"/>
              <p:cNvSpPr/>
              <p:nvPr/>
            </p:nvSpPr>
            <p:spPr>
              <a:xfrm>
                <a:off x="-3029750" y="3973150"/>
                <a:ext cx="292250" cy="68550"/>
              </a:xfrm>
              <a:custGeom>
                <a:rect b="b" l="l" r="r" t="t"/>
                <a:pathLst>
                  <a:path extrusionOk="0" h="2742" w="11690">
                    <a:moveTo>
                      <a:pt x="1702" y="1355"/>
                    </a:moveTo>
                    <a:cubicBezTo>
                      <a:pt x="1891" y="1355"/>
                      <a:pt x="2049" y="1513"/>
                      <a:pt x="2049" y="1702"/>
                    </a:cubicBezTo>
                    <a:cubicBezTo>
                      <a:pt x="2049" y="1922"/>
                      <a:pt x="1891" y="2080"/>
                      <a:pt x="1702" y="2080"/>
                    </a:cubicBezTo>
                    <a:cubicBezTo>
                      <a:pt x="1513" y="2080"/>
                      <a:pt x="1356" y="1922"/>
                      <a:pt x="1356" y="1702"/>
                    </a:cubicBezTo>
                    <a:cubicBezTo>
                      <a:pt x="1356" y="1513"/>
                      <a:pt x="1513" y="1355"/>
                      <a:pt x="1702" y="1355"/>
                    </a:cubicBezTo>
                    <a:close/>
                    <a:moveTo>
                      <a:pt x="3088" y="1355"/>
                    </a:moveTo>
                    <a:cubicBezTo>
                      <a:pt x="3277" y="1355"/>
                      <a:pt x="3435" y="1513"/>
                      <a:pt x="3435" y="1702"/>
                    </a:cubicBezTo>
                    <a:cubicBezTo>
                      <a:pt x="3435" y="1922"/>
                      <a:pt x="3277" y="2080"/>
                      <a:pt x="3088" y="2080"/>
                    </a:cubicBezTo>
                    <a:cubicBezTo>
                      <a:pt x="2868" y="2080"/>
                      <a:pt x="2710" y="1922"/>
                      <a:pt x="2710" y="1702"/>
                    </a:cubicBezTo>
                    <a:cubicBezTo>
                      <a:pt x="2710" y="1513"/>
                      <a:pt x="2868" y="1355"/>
                      <a:pt x="3088" y="1355"/>
                    </a:cubicBezTo>
                    <a:close/>
                    <a:moveTo>
                      <a:pt x="9925" y="1387"/>
                    </a:moveTo>
                    <a:cubicBezTo>
                      <a:pt x="10366" y="1387"/>
                      <a:pt x="10366" y="2080"/>
                      <a:pt x="9925" y="2080"/>
                    </a:cubicBezTo>
                    <a:lnTo>
                      <a:pt x="5829" y="2080"/>
                    </a:lnTo>
                    <a:cubicBezTo>
                      <a:pt x="5388" y="2080"/>
                      <a:pt x="5357" y="1387"/>
                      <a:pt x="5829" y="138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58" y="505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65"/>
              <p:cNvSpPr/>
              <p:nvPr/>
            </p:nvSpPr>
            <p:spPr>
              <a:xfrm>
                <a:off x="-3030525" y="4059000"/>
                <a:ext cx="292225" cy="171725"/>
              </a:xfrm>
              <a:custGeom>
                <a:rect b="b" l="l" r="r" t="t"/>
                <a:pathLst>
                  <a:path extrusionOk="0" h="6869" w="11689">
                    <a:moveTo>
                      <a:pt x="3773" y="1366"/>
                    </a:moveTo>
                    <a:cubicBezTo>
                      <a:pt x="4065" y="1366"/>
                      <a:pt x="4260" y="1775"/>
                      <a:pt x="3970" y="1985"/>
                    </a:cubicBezTo>
                    <a:lnTo>
                      <a:pt x="2363" y="3088"/>
                    </a:lnTo>
                    <a:lnTo>
                      <a:pt x="3970" y="4191"/>
                    </a:lnTo>
                    <a:cubicBezTo>
                      <a:pt x="4252" y="4370"/>
                      <a:pt x="4075" y="4801"/>
                      <a:pt x="3795" y="4801"/>
                    </a:cubicBezTo>
                    <a:cubicBezTo>
                      <a:pt x="3731" y="4801"/>
                      <a:pt x="3662" y="4779"/>
                      <a:pt x="3592" y="4726"/>
                    </a:cubicBezTo>
                    <a:lnTo>
                      <a:pt x="1544" y="3372"/>
                    </a:lnTo>
                    <a:cubicBezTo>
                      <a:pt x="1324" y="3246"/>
                      <a:pt x="1324" y="2962"/>
                      <a:pt x="1544" y="2805"/>
                    </a:cubicBezTo>
                    <a:lnTo>
                      <a:pt x="3592" y="1418"/>
                    </a:lnTo>
                    <a:cubicBezTo>
                      <a:pt x="3654" y="1382"/>
                      <a:pt x="3715" y="1366"/>
                      <a:pt x="3773" y="1366"/>
                    </a:cubicBezTo>
                    <a:close/>
                    <a:moveTo>
                      <a:pt x="7912" y="1407"/>
                    </a:moveTo>
                    <a:cubicBezTo>
                      <a:pt x="7979" y="1407"/>
                      <a:pt x="8053" y="1429"/>
                      <a:pt x="8129" y="1481"/>
                    </a:cubicBezTo>
                    <a:lnTo>
                      <a:pt x="10145" y="2836"/>
                    </a:lnTo>
                    <a:cubicBezTo>
                      <a:pt x="10366" y="2962"/>
                      <a:pt x="10366" y="3277"/>
                      <a:pt x="10145" y="3403"/>
                    </a:cubicBezTo>
                    <a:lnTo>
                      <a:pt x="8129" y="4789"/>
                    </a:lnTo>
                    <a:cubicBezTo>
                      <a:pt x="8061" y="4826"/>
                      <a:pt x="7996" y="4841"/>
                      <a:pt x="7935" y="4841"/>
                    </a:cubicBezTo>
                    <a:cubicBezTo>
                      <a:pt x="7624" y="4841"/>
                      <a:pt x="7430" y="4433"/>
                      <a:pt x="7719" y="4222"/>
                    </a:cubicBezTo>
                    <a:lnTo>
                      <a:pt x="9326" y="3120"/>
                    </a:lnTo>
                    <a:lnTo>
                      <a:pt x="7719" y="2017"/>
                    </a:lnTo>
                    <a:cubicBezTo>
                      <a:pt x="7437" y="1837"/>
                      <a:pt x="7615" y="1407"/>
                      <a:pt x="7912" y="1407"/>
                    </a:cubicBezTo>
                    <a:close/>
                    <a:moveTo>
                      <a:pt x="6515" y="714"/>
                    </a:moveTo>
                    <a:cubicBezTo>
                      <a:pt x="6728" y="714"/>
                      <a:pt x="6948" y="909"/>
                      <a:pt x="6868" y="1166"/>
                    </a:cubicBezTo>
                    <a:lnTo>
                      <a:pt x="5482" y="5262"/>
                    </a:lnTo>
                    <a:cubicBezTo>
                      <a:pt x="5434" y="5420"/>
                      <a:pt x="5306" y="5489"/>
                      <a:pt x="5176" y="5489"/>
                    </a:cubicBezTo>
                    <a:cubicBezTo>
                      <a:pt x="4968" y="5489"/>
                      <a:pt x="4755" y="5313"/>
                      <a:pt x="4852" y="5041"/>
                    </a:cubicBezTo>
                    <a:lnTo>
                      <a:pt x="6207" y="946"/>
                    </a:lnTo>
                    <a:cubicBezTo>
                      <a:pt x="6265" y="782"/>
                      <a:pt x="6389" y="714"/>
                      <a:pt x="6515" y="714"/>
                    </a:cubicBezTo>
                    <a:close/>
                    <a:moveTo>
                      <a:pt x="0" y="1"/>
                    </a:moveTo>
                    <a:lnTo>
                      <a:pt x="0" y="5829"/>
                    </a:lnTo>
                    <a:lnTo>
                      <a:pt x="32" y="5829"/>
                    </a:lnTo>
                    <a:cubicBezTo>
                      <a:pt x="32" y="6396"/>
                      <a:pt x="504" y="6869"/>
                      <a:pt x="1072" y="6869"/>
                    </a:cubicBezTo>
                    <a:lnTo>
                      <a:pt x="10681" y="6869"/>
                    </a:lnTo>
                    <a:cubicBezTo>
                      <a:pt x="11216" y="6869"/>
                      <a:pt x="11689" y="6396"/>
                      <a:pt x="11689" y="5829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74" name="Google Shape;974;p65">
            <a:hlinkClick action="ppaction://hlinksldjump" r:id="rId10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5" name="Google Shape;975;p65">
            <a:hlinkClick/>
          </p:cNvPr>
          <p:cNvSpPr/>
          <p:nvPr/>
        </p:nvSpPr>
        <p:spPr>
          <a:xfrm>
            <a:off x="130788" y="2738725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6" name="Google Shape;976;p65">
            <a:hlinkClick action="ppaction://hlinksldjump" r:id="rId11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7" name="Google Shape;977;p65">
            <a:hlinkClick action="ppaction://hlinksldjump" r:id="rId12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TS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8" name="Google Shape;978;p65"/>
          <p:cNvSpPr txBox="1"/>
          <p:nvPr>
            <p:ph type="title"/>
          </p:nvPr>
        </p:nvSpPr>
        <p:spPr>
          <a:xfrm>
            <a:off x="3379025" y="3481400"/>
            <a:ext cx="32190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typescriptland.org/play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66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variables</a:t>
            </a:r>
            <a:endParaRPr/>
          </a:p>
        </p:txBody>
      </p:sp>
      <p:sp>
        <p:nvSpPr>
          <p:cNvPr id="984" name="Google Shape;984;p66"/>
          <p:cNvSpPr txBox="1"/>
          <p:nvPr/>
        </p:nvSpPr>
        <p:spPr>
          <a:xfrm>
            <a:off x="1127500" y="2362350"/>
            <a:ext cx="6366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Variables have fixed type which cannot be changed after declaration, and the type can be declared.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985" name="Google Shape;98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500" y="1273076"/>
            <a:ext cx="7561800" cy="8367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6" name="Google Shape;98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7500" y="3387675"/>
            <a:ext cx="7561799" cy="677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66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66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66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66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66">
            <a:hlinkClick action="ppaction://hlinksldjump" r:id="rId10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2" name="Google Shape;992;p66">
            <a:hlinkClick action="ppaction://hlinksldjump" r:id="rId11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3" name="Google Shape;993;p66">
            <a:hlinkClick action="ppaction://hlinksldjump" r:id="rId12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TS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8" name="Google Shape;99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075" y="1365588"/>
            <a:ext cx="6276725" cy="24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67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pic>
        <p:nvPicPr>
          <p:cNvPr id="1000" name="Google Shape;1000;p67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67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67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67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67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5" name="Google Shape;1005;p67">
            <a:hlinkClick action="ppaction://hlinksldjump" r:id="rId10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6" name="Google Shape;1006;p67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TS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68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aliases</a:t>
            </a:r>
            <a:endParaRPr/>
          </a:p>
        </p:txBody>
      </p:sp>
      <p:pic>
        <p:nvPicPr>
          <p:cNvPr id="1012" name="Google Shape;101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075" y="1564281"/>
            <a:ext cx="6628049" cy="10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68"/>
          <p:cNvSpPr txBox="1"/>
          <p:nvPr/>
        </p:nvSpPr>
        <p:spPr>
          <a:xfrm>
            <a:off x="1471800" y="2914300"/>
            <a:ext cx="62004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ajawal"/>
                <a:ea typeface="Tajawal"/>
                <a:cs typeface="Tajawal"/>
                <a:sym typeface="Tajawal"/>
              </a:rPr>
              <a:t>Type Aliases allow defining types with a custom name (an Alias).</a:t>
            </a:r>
            <a:endParaRPr sz="30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1014" name="Google Shape;1014;p68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68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68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68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68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9" name="Google Shape;1019;p68">
            <a:hlinkClick action="ppaction://hlinksldjump" r:id="rId10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0" name="Google Shape;1020;p68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TS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Google Shape;102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300" y="1144300"/>
            <a:ext cx="3162975" cy="169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69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Type Declaration</a:t>
            </a:r>
            <a:endParaRPr/>
          </a:p>
        </p:txBody>
      </p:sp>
      <p:pic>
        <p:nvPicPr>
          <p:cNvPr id="1027" name="Google Shape;102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725" y="1057888"/>
            <a:ext cx="3162975" cy="3455137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p69"/>
          <p:cNvSpPr txBox="1"/>
          <p:nvPr/>
        </p:nvSpPr>
        <p:spPr>
          <a:xfrm>
            <a:off x="1462725" y="3207125"/>
            <a:ext cx="25770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jawal"/>
                <a:ea typeface="Tajawal"/>
                <a:cs typeface="Tajawal"/>
                <a:sym typeface="Tajawal"/>
              </a:rPr>
              <a:t>Declare custom types for objects to make sure all your objects have the correct properties!</a:t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1029" name="Google Shape;1029;p69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69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69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69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69">
            <a:hlinkClick action="ppaction://hlinksldjump" r:id="rId10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4" name="Google Shape;1034;p69">
            <a:hlinkClick action="ppaction://hlinksldjump" r:id="rId11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5" name="Google Shape;1035;p69">
            <a:hlinkClick action="ppaction://hlinksldjump" r:id="rId12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TS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0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 Types</a:t>
            </a:r>
            <a:endParaRPr/>
          </a:p>
        </p:txBody>
      </p:sp>
      <p:pic>
        <p:nvPicPr>
          <p:cNvPr id="1041" name="Google Shape;104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075" y="1273075"/>
            <a:ext cx="6946475" cy="16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70"/>
          <p:cNvSpPr txBox="1"/>
          <p:nvPr/>
        </p:nvSpPr>
        <p:spPr>
          <a:xfrm>
            <a:off x="1236375" y="3337475"/>
            <a:ext cx="71871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ajawal"/>
                <a:ea typeface="Tajawal"/>
                <a:cs typeface="Tajawal"/>
                <a:sym typeface="Tajawal"/>
              </a:rPr>
              <a:t>A union type a value that can be one of several types.</a:t>
            </a:r>
            <a:endParaRPr sz="23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ajawal"/>
                <a:ea typeface="Tajawal"/>
                <a:cs typeface="Tajawal"/>
                <a:sym typeface="Tajawal"/>
              </a:rPr>
              <a:t>Use this if your variable can have several possible types.</a:t>
            </a:r>
            <a:endParaRPr sz="23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1043" name="Google Shape;1043;p70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70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70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p70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70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8" name="Google Shape;1048;p70">
            <a:hlinkClick action="ppaction://hlinksldjump" r:id="rId10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9" name="Google Shape;1049;p70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TS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Google Shape;105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000" y="1033474"/>
            <a:ext cx="5629600" cy="285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71"/>
          <p:cNvSpPr txBox="1"/>
          <p:nvPr/>
        </p:nvSpPr>
        <p:spPr>
          <a:xfrm>
            <a:off x="1441850" y="3947875"/>
            <a:ext cx="7188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Notice how they’re invalid - need to add type to parameters!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1056" name="Google Shape;1056;p71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pic>
        <p:nvPicPr>
          <p:cNvPr id="1057" name="Google Shape;1057;p71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71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71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71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71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2" name="Google Shape;1062;p71">
            <a:hlinkClick action="ppaction://hlinksldjump" r:id="rId10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3" name="Google Shape;1063;p71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TS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27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7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7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7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7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26075" y="970350"/>
            <a:ext cx="3324624" cy="376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61725" y="1203551"/>
            <a:ext cx="4090989" cy="330044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7">
            <a:hlinkClick action="ppaction://hlinksldjump" r:id="rId12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2" name="Google Shape;402;p27">
            <a:hlinkClick action="ppaction://hlinksldjump" r:id="rId13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3" name="Google Shape;403;p27">
            <a:hlinkClick action="ppaction://hlinksldjump" r:id="rId14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068;p72"/>
          <p:cNvPicPr preferRelativeResize="0"/>
          <p:nvPr/>
        </p:nvPicPr>
        <p:blipFill rotWithShape="1">
          <a:blip r:embed="rId3">
            <a:alphaModFix/>
          </a:blip>
          <a:srcRect b="54055" l="0" r="0" t="7374"/>
          <a:stretch/>
        </p:blipFill>
        <p:spPr>
          <a:xfrm>
            <a:off x="2030350" y="1516950"/>
            <a:ext cx="5298950" cy="11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72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070" name="Google Shape;1070;p72"/>
          <p:cNvSpPr txBox="1"/>
          <p:nvPr/>
        </p:nvSpPr>
        <p:spPr>
          <a:xfrm>
            <a:off x="1681800" y="3113225"/>
            <a:ext cx="61452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This code increments all numbers in “numbers” by 1. It works, but can we be more efficient?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1071" name="Google Shape;1071;p72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72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3" name="Google Shape;1073;p72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72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72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6" name="Google Shape;1076;p72">
            <a:hlinkClick action="ppaction://hlinksldjump" r:id="rId10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7" name="Google Shape;1077;p72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TS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73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083" name="Google Shape;1083;p73"/>
          <p:cNvSpPr txBox="1"/>
          <p:nvPr/>
        </p:nvSpPr>
        <p:spPr>
          <a:xfrm>
            <a:off x="1786300" y="2570700"/>
            <a:ext cx="61452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ajawal"/>
                <a:ea typeface="Tajawal"/>
                <a:cs typeface="Tajawal"/>
                <a:sym typeface="Tajawal"/>
              </a:rPr>
              <a:t>map</a:t>
            </a: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 takes in a one-parameter function and modifies each element using the function.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1084" name="Google Shape;1084;p73"/>
          <p:cNvPicPr preferRelativeResize="0"/>
          <p:nvPr/>
        </p:nvPicPr>
        <p:blipFill rotWithShape="1">
          <a:blip r:embed="rId3">
            <a:alphaModFix/>
          </a:blip>
          <a:srcRect b="55347" l="0" r="0" t="0"/>
          <a:stretch/>
        </p:blipFill>
        <p:spPr>
          <a:xfrm>
            <a:off x="2015825" y="1016375"/>
            <a:ext cx="5298950" cy="13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73"/>
          <p:cNvPicPr preferRelativeResize="0"/>
          <p:nvPr/>
        </p:nvPicPr>
        <p:blipFill rotWithShape="1">
          <a:blip r:embed="rId3">
            <a:alphaModFix/>
          </a:blip>
          <a:srcRect b="27666" l="0" r="0" t="46414"/>
          <a:stretch/>
        </p:blipFill>
        <p:spPr>
          <a:xfrm>
            <a:off x="2015825" y="3645275"/>
            <a:ext cx="5298950" cy="7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73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73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8" name="Google Shape;1088;p73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p73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73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1" name="Google Shape;1091;p73">
            <a:hlinkClick action="ppaction://hlinksldjump" r:id="rId10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2" name="Google Shape;1092;p73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TS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" name="Google Shape;1097;p74"/>
          <p:cNvPicPr preferRelativeResize="0"/>
          <p:nvPr/>
        </p:nvPicPr>
        <p:blipFill rotWithShape="1">
          <a:blip r:embed="rId3">
            <a:alphaModFix/>
          </a:blip>
          <a:srcRect b="0" l="0" r="0" t="74700"/>
          <a:stretch/>
        </p:blipFill>
        <p:spPr>
          <a:xfrm>
            <a:off x="2099875" y="1892550"/>
            <a:ext cx="5298950" cy="7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74"/>
          <p:cNvSpPr txBox="1"/>
          <p:nvPr/>
        </p:nvSpPr>
        <p:spPr>
          <a:xfrm>
            <a:off x="1838450" y="3040200"/>
            <a:ext cx="61452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ajawal"/>
                <a:ea typeface="Tajawal"/>
                <a:cs typeface="Tajawal"/>
                <a:sym typeface="Tajawal"/>
              </a:rPr>
              <a:t>map</a:t>
            </a: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 can take in index as well! (making it a 2 </a:t>
            </a: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parameter</a:t>
            </a: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 function)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1099" name="Google Shape;1099;p74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pic>
        <p:nvPicPr>
          <p:cNvPr id="1100" name="Google Shape;1100;p74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74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74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p74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74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5" name="Google Shape;1105;p74">
            <a:hlinkClick action="ppaction://hlinksldjump" r:id="rId10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6" name="Google Shape;1106;p74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TS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5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7</a:t>
            </a:r>
            <a:endParaRPr/>
          </a:p>
        </p:txBody>
      </p:sp>
      <p:pic>
        <p:nvPicPr>
          <p:cNvPr id="1112" name="Google Shape;1112;p75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75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75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Google Shape;1115;p75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75">
            <a:hlinkClick action="ppaction://hlinksldjump" r:id="rId8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7" name="Google Shape;1117;p75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8" name="Google Shape;1118;p75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TS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9" name="Google Shape;1119;p75"/>
          <p:cNvSpPr txBox="1"/>
          <p:nvPr/>
        </p:nvSpPr>
        <p:spPr>
          <a:xfrm>
            <a:off x="1581588" y="3164675"/>
            <a:ext cx="654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jawal"/>
                <a:ea typeface="Tajawal"/>
                <a:cs typeface="Tajawal"/>
                <a:sym typeface="Tajawal"/>
              </a:rPr>
              <a:t>Fill in the code such that new_nums will </a:t>
            </a:r>
            <a:r>
              <a:rPr b="1" lang="en">
                <a:latin typeface="Tajawal"/>
                <a:ea typeface="Tajawal"/>
                <a:cs typeface="Tajawal"/>
                <a:sym typeface="Tajawal"/>
              </a:rPr>
              <a:t>square</a:t>
            </a:r>
            <a:r>
              <a:rPr lang="en">
                <a:latin typeface="Tajawal"/>
                <a:ea typeface="Tajawal"/>
                <a:cs typeface="Tajawal"/>
                <a:sym typeface="Tajawal"/>
              </a:rPr>
              <a:t> all the </a:t>
            </a:r>
            <a:r>
              <a:rPr lang="en">
                <a:latin typeface="Tajawal"/>
                <a:ea typeface="Tajawal"/>
                <a:cs typeface="Tajawal"/>
                <a:sym typeface="Tajawal"/>
              </a:rPr>
              <a:t>elements</a:t>
            </a:r>
            <a:r>
              <a:rPr lang="en">
                <a:latin typeface="Tajawal"/>
                <a:ea typeface="Tajawal"/>
                <a:cs typeface="Tajawal"/>
                <a:sym typeface="Tajawal"/>
              </a:rPr>
              <a:t> in nums</a:t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1120" name="Google Shape;1120;p7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06575" y="1541550"/>
            <a:ext cx="5920375" cy="13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76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7 Solution</a:t>
            </a:r>
            <a:endParaRPr/>
          </a:p>
        </p:txBody>
      </p:sp>
      <p:pic>
        <p:nvPicPr>
          <p:cNvPr id="1126" name="Google Shape;1126;p76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76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76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p76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76">
            <a:hlinkClick action="ppaction://hlinksldjump" r:id="rId8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1" name="Google Shape;1131;p76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2" name="Google Shape;1132;p76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TS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33" name="Google Shape;1133;p7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00500" y="2006375"/>
            <a:ext cx="7243076" cy="11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77"/>
          <p:cNvSpPr txBox="1"/>
          <p:nvPr/>
        </p:nvSpPr>
        <p:spPr>
          <a:xfrm>
            <a:off x="1838450" y="3040200"/>
            <a:ext cx="61452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This function goes through all elements and </a:t>
            </a:r>
            <a:r>
              <a:rPr b="1" lang="en" sz="2000">
                <a:latin typeface="Tajawal"/>
                <a:ea typeface="Tajawal"/>
                <a:cs typeface="Tajawal"/>
                <a:sym typeface="Tajawal"/>
              </a:rPr>
              <a:t>combines</a:t>
            </a: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 all of them into a sum.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This works, but it can be more efficient…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1139" name="Google Shape;1139;p77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</a:t>
            </a:r>
            <a:endParaRPr/>
          </a:p>
        </p:txBody>
      </p:sp>
      <p:pic>
        <p:nvPicPr>
          <p:cNvPr id="1140" name="Google Shape;114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100" y="1356525"/>
            <a:ext cx="4550255" cy="15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1" name="Google Shape;1141;p77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77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Google Shape;1143;p77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4" name="Google Shape;1144;p77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77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6" name="Google Shape;1146;p77">
            <a:hlinkClick action="ppaction://hlinksldjump" r:id="rId10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7" name="Google Shape;1147;p77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TS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2" name="Google Shape;115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938" y="1717400"/>
            <a:ext cx="62579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78"/>
          <p:cNvSpPr txBox="1"/>
          <p:nvPr/>
        </p:nvSpPr>
        <p:spPr>
          <a:xfrm>
            <a:off x="1411750" y="2904575"/>
            <a:ext cx="68637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ajawal"/>
                <a:ea typeface="Tajawal"/>
                <a:cs typeface="Tajawal"/>
                <a:sym typeface="Tajawal"/>
              </a:rPr>
              <a:t>reduce</a:t>
            </a: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 apply a function against two values of the array as to reduce it to a single value.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1154" name="Google Shape;1154;p78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</a:t>
            </a:r>
            <a:endParaRPr/>
          </a:p>
        </p:txBody>
      </p:sp>
      <p:pic>
        <p:nvPicPr>
          <p:cNvPr id="1155" name="Google Shape;1155;p78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78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78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1158;p78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78">
            <a:hlinkClick action="ppaction://hlinksldjump" r:id="rId9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0" name="Google Shape;1160;p78">
            <a:hlinkClick action="ppaction://hlinksldjump" r:id="rId10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1" name="Google Shape;1161;p78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TS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79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8</a:t>
            </a:r>
            <a:endParaRPr/>
          </a:p>
        </p:txBody>
      </p:sp>
      <p:pic>
        <p:nvPicPr>
          <p:cNvPr id="1167" name="Google Shape;1167;p79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79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79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79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79">
            <a:hlinkClick action="ppaction://hlinksldjump" r:id="rId8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2" name="Google Shape;1172;p79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3" name="Google Shape;1173;p79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TS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4" name="Google Shape;1174;p79"/>
          <p:cNvSpPr txBox="1"/>
          <p:nvPr/>
        </p:nvSpPr>
        <p:spPr>
          <a:xfrm>
            <a:off x="1581600" y="3240875"/>
            <a:ext cx="666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jawal"/>
                <a:ea typeface="Tajawal"/>
                <a:cs typeface="Tajawal"/>
                <a:sym typeface="Tajawal"/>
              </a:rPr>
              <a:t>Fill in the code such that </a:t>
            </a:r>
            <a:r>
              <a:rPr b="1" lang="en">
                <a:latin typeface="Tajawal"/>
                <a:ea typeface="Tajawal"/>
                <a:cs typeface="Tajawal"/>
                <a:sym typeface="Tajawal"/>
              </a:rPr>
              <a:t>new_nums</a:t>
            </a:r>
            <a:r>
              <a:rPr lang="en">
                <a:latin typeface="Tajawal"/>
                <a:ea typeface="Tajawal"/>
                <a:cs typeface="Tajawal"/>
                <a:sym typeface="Tajawal"/>
              </a:rPr>
              <a:t> is the product of all the elements in the array.</a:t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1175" name="Google Shape;1175;p7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06575" y="1541550"/>
            <a:ext cx="5920375" cy="13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80"/>
          <p:cNvSpPr txBox="1"/>
          <p:nvPr>
            <p:ph type="title"/>
          </p:nvPr>
        </p:nvSpPr>
        <p:spPr>
          <a:xfrm>
            <a:off x="781775" y="79975"/>
            <a:ext cx="7561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8 solution</a:t>
            </a:r>
            <a:endParaRPr/>
          </a:p>
        </p:txBody>
      </p:sp>
      <p:pic>
        <p:nvPicPr>
          <p:cNvPr id="1181" name="Google Shape;1181;p80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80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80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" name="Google Shape;1184;p80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80">
            <a:hlinkClick action="ppaction://hlinksldjump" r:id="rId8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6" name="Google Shape;1186;p80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7" name="Google Shape;1187;p80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TS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88" name="Google Shape;1188;p8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75138" y="1944500"/>
            <a:ext cx="7158325" cy="9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3" name="Google Shape;1193;p81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472087" y="4782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4" name="Google Shape;1194;p81"/>
          <p:cNvSpPr txBox="1"/>
          <p:nvPr>
            <p:ph type="title"/>
          </p:nvPr>
        </p:nvSpPr>
        <p:spPr>
          <a:xfrm>
            <a:off x="3172625" y="1975200"/>
            <a:ext cx="34932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Assignment</a:t>
            </a:r>
            <a:r>
              <a:rPr lang="en" sz="4400"/>
              <a:t>!</a:t>
            </a:r>
            <a:endParaRPr sz="4400"/>
          </a:p>
        </p:txBody>
      </p:sp>
      <p:pic>
        <p:nvPicPr>
          <p:cNvPr id="1195" name="Google Shape;1195;p81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81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" name="Google Shape;1197;p81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" name="Google Shape;1198;p81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81">
            <a:hlinkClick action="ppaction://hlinksldjump" r:id="rId10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0" name="Google Shape;1200;p81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1" name="Google Shape;1201;p81">
            <a:hlinkClick action="ppaction://hlinksldjump" r:id="rId12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2" name="Google Shape;1202;p81">
            <a:hlinkClick/>
          </p:cNvPr>
          <p:cNvSpPr/>
          <p:nvPr/>
        </p:nvSpPr>
        <p:spPr>
          <a:xfrm>
            <a:off x="130788" y="2738725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28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8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8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8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8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8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Content: Javascript</a:t>
            </a:r>
            <a:endParaRPr/>
          </a:p>
        </p:txBody>
      </p:sp>
      <p:sp>
        <p:nvSpPr>
          <p:cNvPr id="414" name="Google Shape;414;p28"/>
          <p:cNvSpPr txBox="1"/>
          <p:nvPr>
            <p:ph idx="1" type="body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Declaring Variables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Types of primitive data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Javascript Fundamentals</a:t>
            </a:r>
            <a:endParaRPr sz="2400">
              <a:solidFill>
                <a:srgbClr val="30394B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○"/>
            </a:pPr>
            <a:r>
              <a:rPr lang="en" sz="2400">
                <a:solidFill>
                  <a:srgbClr val="30394B"/>
                </a:solidFill>
              </a:rPr>
              <a:t>Ternary Operators</a:t>
            </a:r>
            <a:endParaRPr sz="2400">
              <a:solidFill>
                <a:srgbClr val="30394B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○"/>
            </a:pPr>
            <a:r>
              <a:rPr lang="en" sz="2400">
                <a:solidFill>
                  <a:srgbClr val="30394B"/>
                </a:solidFill>
              </a:rPr>
              <a:t>Switch</a:t>
            </a:r>
            <a:endParaRPr sz="2400">
              <a:solidFill>
                <a:srgbClr val="30394B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○"/>
            </a:pPr>
            <a:r>
              <a:rPr lang="en" sz="2400">
                <a:solidFill>
                  <a:srgbClr val="30394B"/>
                </a:solidFill>
              </a:rPr>
              <a:t>Loops</a:t>
            </a:r>
            <a:endParaRPr sz="2400">
              <a:solidFill>
                <a:srgbClr val="30394B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○"/>
            </a:pPr>
            <a:r>
              <a:rPr lang="en" sz="2400">
                <a:solidFill>
                  <a:srgbClr val="30394B"/>
                </a:solidFill>
              </a:rPr>
              <a:t>Functions</a:t>
            </a:r>
            <a:endParaRPr sz="2400">
              <a:solidFill>
                <a:srgbClr val="30394B"/>
              </a:solidFill>
            </a:endParaRPr>
          </a:p>
        </p:txBody>
      </p:sp>
      <p:sp>
        <p:nvSpPr>
          <p:cNvPr id="415" name="Google Shape;415;p28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6" name="Google Shape;416;p28">
            <a:hlinkClick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7" name="Google Shape;417;p28">
            <a:hlinkClick action="ppaction://hlinksldjump" r:id="rId11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8" name="Google Shape;418;p28">
            <a:hlinkClick action="ppaction://hlinksldjump" r:id="rId12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7" name="Google Shape;1207;p82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8" name="Google Shape;1208;p82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9" name="Google Shape;1209;p82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0" name="Google Shape;1210;p82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1" name="Google Shape;1211;p82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2" name="Google Shape;1212;p82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#1</a:t>
            </a:r>
            <a:endParaRPr/>
          </a:p>
        </p:txBody>
      </p:sp>
      <p:sp>
        <p:nvSpPr>
          <p:cNvPr id="1213" name="Google Shape;1213;p82"/>
          <p:cNvSpPr txBox="1"/>
          <p:nvPr>
            <p:ph idx="1" type="body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Assignment file - assignment.js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‘Translate’ a JS code to TS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Convert syntax to follow best practices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Follow instructions and hints in the comments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Assignment #1 </a:t>
            </a:r>
            <a:r>
              <a:rPr lang="en" sz="2400" u="sng">
                <a:solidFill>
                  <a:schemeClr val="hlink"/>
                </a:solidFill>
                <a:hlinkClick r:id="rId10"/>
              </a:rPr>
              <a:t>Repo</a:t>
            </a:r>
            <a:endParaRPr sz="2400">
              <a:solidFill>
                <a:srgbClr val="30394B"/>
              </a:solidFill>
            </a:endParaRPr>
          </a:p>
        </p:txBody>
      </p:sp>
      <p:sp>
        <p:nvSpPr>
          <p:cNvPr id="1214" name="Google Shape;1214;p82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5" name="Google Shape;1215;p82">
            <a:hlinkClick action="ppaction://hlinksldjump" r:id="rId12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6" name="Google Shape;1216;p82">
            <a:hlinkClick action="ppaction://hlinksldjump" r:id="rId13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7" name="Google Shape;1217;p82">
            <a:hlinkClick/>
          </p:cNvPr>
          <p:cNvSpPr/>
          <p:nvPr/>
        </p:nvSpPr>
        <p:spPr>
          <a:xfrm>
            <a:off x="130788" y="2738725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2" name="Google Shape;1222;p83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83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83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83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83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7" name="Google Shape;1227;p83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Assignment #1 - Submission Instructions</a:t>
            </a:r>
            <a:endParaRPr sz="2700"/>
          </a:p>
        </p:txBody>
      </p:sp>
      <p:sp>
        <p:nvSpPr>
          <p:cNvPr id="1228" name="Google Shape;1228;p83"/>
          <p:cNvSpPr txBox="1"/>
          <p:nvPr>
            <p:ph idx="1" type="body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Clone </a:t>
            </a:r>
            <a:r>
              <a:rPr lang="en" sz="2400">
                <a:solidFill>
                  <a:srgbClr val="30394B"/>
                </a:solidFill>
              </a:rPr>
              <a:t>Assignment #1 </a:t>
            </a:r>
            <a:r>
              <a:rPr lang="en" sz="2400" u="sng">
                <a:solidFill>
                  <a:schemeClr val="hlink"/>
                </a:solidFill>
                <a:hlinkClick r:id="rId10"/>
              </a:rPr>
              <a:t>Repo</a:t>
            </a:r>
            <a:r>
              <a:rPr lang="en" sz="2400">
                <a:solidFill>
                  <a:srgbClr val="30394B"/>
                </a:solidFill>
              </a:rPr>
              <a:t> and find assignment.js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Copy and rename file to &lt;your name&gt;.ts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Follow instructions on file to convert it to valid Typescript (you can use an </a:t>
            </a:r>
            <a:r>
              <a:rPr lang="en" sz="2400" u="sng">
                <a:solidFill>
                  <a:schemeClr val="hlink"/>
                </a:solidFill>
                <a:hlinkClick r:id="rId11"/>
              </a:rPr>
              <a:t>online compiler</a:t>
            </a:r>
            <a:r>
              <a:rPr lang="en" sz="2400">
                <a:solidFill>
                  <a:srgbClr val="30394B"/>
                </a:solidFill>
              </a:rPr>
              <a:t> to help you with this!)</a:t>
            </a:r>
            <a:endParaRPr sz="2400">
              <a:solidFill>
                <a:srgbClr val="30394B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0394B"/>
              </a:buClr>
              <a:buSzPts val="2400"/>
              <a:buChar char="💲"/>
            </a:pPr>
            <a:r>
              <a:rPr lang="en" sz="2400">
                <a:solidFill>
                  <a:srgbClr val="30394B"/>
                </a:solidFill>
              </a:rPr>
              <a:t>Follow instructions on Assignment #1 Repo README to PR your file (PR must be approved)</a:t>
            </a:r>
            <a:endParaRPr sz="2400">
              <a:solidFill>
                <a:srgbClr val="30394B"/>
              </a:solidFill>
            </a:endParaRPr>
          </a:p>
        </p:txBody>
      </p:sp>
      <p:sp>
        <p:nvSpPr>
          <p:cNvPr id="1229" name="Google Shape;1229;p83">
            <a:hlinkClick action="ppaction://hlinksldjump" r:id="rId12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0" name="Google Shape;1230;p83">
            <a:hlinkClick action="ppaction://hlinksldjump" r:id="rId13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1" name="Google Shape;1231;p83">
            <a:hlinkClick action="ppaction://hlinksldjump" r:id="rId14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2" name="Google Shape;1232;p83">
            <a:hlinkClick/>
          </p:cNvPr>
          <p:cNvSpPr/>
          <p:nvPr/>
        </p:nvSpPr>
        <p:spPr>
          <a:xfrm>
            <a:off x="130788" y="2738725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" name="Google Shape;1237;p84"/>
          <p:cNvGrpSpPr/>
          <p:nvPr/>
        </p:nvGrpSpPr>
        <p:grpSpPr>
          <a:xfrm>
            <a:off x="1639850" y="2972325"/>
            <a:ext cx="2526000" cy="1403100"/>
            <a:chOff x="1639850" y="2972325"/>
            <a:chExt cx="2526000" cy="1403100"/>
          </a:xfrm>
        </p:grpSpPr>
        <p:sp>
          <p:nvSpPr>
            <p:cNvPr id="1238" name="Google Shape;1238;p84"/>
            <p:cNvSpPr/>
            <p:nvPr/>
          </p:nvSpPr>
          <p:spPr>
            <a:xfrm>
              <a:off x="1801924" y="2972325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84"/>
            <p:cNvSpPr/>
            <p:nvPr/>
          </p:nvSpPr>
          <p:spPr>
            <a:xfrm>
              <a:off x="1639850" y="3150525"/>
              <a:ext cx="2526000" cy="1224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0" name="Google Shape;1240;p84"/>
          <p:cNvGrpSpPr/>
          <p:nvPr/>
        </p:nvGrpSpPr>
        <p:grpSpPr>
          <a:xfrm>
            <a:off x="5637150" y="2972325"/>
            <a:ext cx="2526000" cy="1403100"/>
            <a:chOff x="5637150" y="2972325"/>
            <a:chExt cx="2526000" cy="1403100"/>
          </a:xfrm>
        </p:grpSpPr>
        <p:sp>
          <p:nvSpPr>
            <p:cNvPr id="1241" name="Google Shape;1241;p84"/>
            <p:cNvSpPr/>
            <p:nvPr/>
          </p:nvSpPr>
          <p:spPr>
            <a:xfrm>
              <a:off x="5799224" y="2972325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84"/>
            <p:cNvSpPr/>
            <p:nvPr/>
          </p:nvSpPr>
          <p:spPr>
            <a:xfrm>
              <a:off x="5637150" y="3150525"/>
              <a:ext cx="2526000" cy="1224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3" name="Google Shape;1243;p84"/>
          <p:cNvGrpSpPr/>
          <p:nvPr/>
        </p:nvGrpSpPr>
        <p:grpSpPr>
          <a:xfrm>
            <a:off x="1639850" y="1168762"/>
            <a:ext cx="2526000" cy="1403111"/>
            <a:chOff x="1639850" y="1168762"/>
            <a:chExt cx="2526000" cy="1403111"/>
          </a:xfrm>
        </p:grpSpPr>
        <p:sp>
          <p:nvSpPr>
            <p:cNvPr id="1244" name="Google Shape;1244;p84"/>
            <p:cNvSpPr/>
            <p:nvPr/>
          </p:nvSpPr>
          <p:spPr>
            <a:xfrm>
              <a:off x="1801924" y="1168762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84"/>
            <p:cNvSpPr/>
            <p:nvPr/>
          </p:nvSpPr>
          <p:spPr>
            <a:xfrm>
              <a:off x="1639850" y="1346973"/>
              <a:ext cx="2526000" cy="1224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6" name="Google Shape;1246;p84"/>
          <p:cNvGrpSpPr/>
          <p:nvPr/>
        </p:nvGrpSpPr>
        <p:grpSpPr>
          <a:xfrm>
            <a:off x="5637150" y="1168762"/>
            <a:ext cx="2526000" cy="1403111"/>
            <a:chOff x="5637150" y="1168762"/>
            <a:chExt cx="2526000" cy="1403111"/>
          </a:xfrm>
        </p:grpSpPr>
        <p:sp>
          <p:nvSpPr>
            <p:cNvPr id="1247" name="Google Shape;1247;p84"/>
            <p:cNvSpPr/>
            <p:nvPr/>
          </p:nvSpPr>
          <p:spPr>
            <a:xfrm>
              <a:off x="5799224" y="1168762"/>
              <a:ext cx="900900" cy="4329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84"/>
            <p:cNvSpPr/>
            <p:nvPr/>
          </p:nvSpPr>
          <p:spPr>
            <a:xfrm>
              <a:off x="5637150" y="1346973"/>
              <a:ext cx="2526000" cy="1224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9" name="Google Shape;1249;p84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1250" name="Google Shape;1250;p84">
            <a:hlinkClick/>
          </p:cNvPr>
          <p:cNvSpPr txBox="1"/>
          <p:nvPr>
            <p:ph idx="1" type="subTitle"/>
          </p:nvPr>
        </p:nvSpPr>
        <p:spPr>
          <a:xfrm>
            <a:off x="1814598" y="3285154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FreeCodeCamp</a:t>
            </a:r>
            <a:endParaRPr/>
          </a:p>
        </p:txBody>
      </p:sp>
      <p:sp>
        <p:nvSpPr>
          <p:cNvPr id="1251" name="Google Shape;1251;p84"/>
          <p:cNvSpPr txBox="1"/>
          <p:nvPr>
            <p:ph idx="2" type="subTitle"/>
          </p:nvPr>
        </p:nvSpPr>
        <p:spPr>
          <a:xfrm>
            <a:off x="1814600" y="3654575"/>
            <a:ext cx="2176500" cy="6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For learning HTML/CSS/JS/React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(some contents are applicable)</a:t>
            </a:r>
            <a:endParaRPr sz="1300"/>
          </a:p>
        </p:txBody>
      </p:sp>
      <p:sp>
        <p:nvSpPr>
          <p:cNvPr id="1252" name="Google Shape;1252;p84">
            <a:hlinkClick/>
          </p:cNvPr>
          <p:cNvSpPr txBox="1"/>
          <p:nvPr>
            <p:ph idx="3" type="subTitle"/>
          </p:nvPr>
        </p:nvSpPr>
        <p:spPr>
          <a:xfrm>
            <a:off x="5811898" y="3285154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Google</a:t>
            </a:r>
            <a:endParaRPr sz="1800"/>
          </a:p>
        </p:txBody>
      </p:sp>
      <p:sp>
        <p:nvSpPr>
          <p:cNvPr id="1253" name="Google Shape;1253;p84"/>
          <p:cNvSpPr txBox="1"/>
          <p:nvPr>
            <p:ph idx="4" type="subTitle"/>
          </p:nvPr>
        </p:nvSpPr>
        <p:spPr>
          <a:xfrm>
            <a:off x="5811900" y="3654568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best friend</a:t>
            </a:r>
            <a:endParaRPr/>
          </a:p>
        </p:txBody>
      </p:sp>
      <p:sp>
        <p:nvSpPr>
          <p:cNvPr id="1254" name="Google Shape;1254;p84">
            <a:hlinkClick/>
          </p:cNvPr>
          <p:cNvSpPr txBox="1"/>
          <p:nvPr>
            <p:ph idx="5" type="subTitle"/>
          </p:nvPr>
        </p:nvSpPr>
        <p:spPr>
          <a:xfrm>
            <a:off x="1814598" y="1481591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playcode.io</a:t>
            </a:r>
            <a:endParaRPr/>
          </a:p>
        </p:txBody>
      </p:sp>
      <p:sp>
        <p:nvSpPr>
          <p:cNvPr id="1255" name="Google Shape;1255;p84"/>
          <p:cNvSpPr txBox="1"/>
          <p:nvPr>
            <p:ph idx="6" type="subTitle"/>
          </p:nvPr>
        </p:nvSpPr>
        <p:spPr>
          <a:xfrm>
            <a:off x="1814600" y="1851005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 JS/React online </a:t>
            </a:r>
            <a:r>
              <a:rPr lang="en"/>
              <a:t>interpreter</a:t>
            </a:r>
            <a:r>
              <a:rPr lang="en"/>
              <a:t>/compiler</a:t>
            </a:r>
            <a:endParaRPr/>
          </a:p>
        </p:txBody>
      </p:sp>
      <p:sp>
        <p:nvSpPr>
          <p:cNvPr id="1256" name="Google Shape;1256;p84">
            <a:hlinkClick/>
          </p:cNvPr>
          <p:cNvSpPr txBox="1"/>
          <p:nvPr>
            <p:ph idx="7" type="subTitle"/>
          </p:nvPr>
        </p:nvSpPr>
        <p:spPr>
          <a:xfrm>
            <a:off x="5811898" y="1481591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TS Compiler</a:t>
            </a:r>
            <a:endParaRPr/>
          </a:p>
        </p:txBody>
      </p:sp>
      <p:sp>
        <p:nvSpPr>
          <p:cNvPr id="1257" name="Google Shape;1257;p84"/>
          <p:cNvSpPr txBox="1"/>
          <p:nvPr>
            <p:ph idx="8" type="subTitle"/>
          </p:nvPr>
        </p:nvSpPr>
        <p:spPr>
          <a:xfrm>
            <a:off x="5811900" y="1851005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</a:t>
            </a:r>
            <a:r>
              <a:rPr lang="en"/>
              <a:t> TypeScript online compiler</a:t>
            </a:r>
            <a:endParaRPr/>
          </a:p>
        </p:txBody>
      </p:sp>
      <p:pic>
        <p:nvPicPr>
          <p:cNvPr id="1258" name="Google Shape;1258;p84">
            <a:hlinkClick/>
          </p:cNvPr>
          <p:cNvPicPr preferRelativeResize="0"/>
          <p:nvPr/>
        </p:nvPicPr>
        <p:blipFill rotWithShape="1">
          <a:blip r:embed="rId7">
            <a:alphaModFix/>
          </a:blip>
          <a:srcRect b="475" l="0" r="0" t="46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9" name="Google Shape;1259;p84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0" name="Google Shape;1260;p84">
            <a:hlinkClick action="ppaction://hlinkshowjump?jump=previousslide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1" name="Google Shape;1261;p84">
            <a:hlinkClick action="ppaction://hlinkshowjump?jump=nextslide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2" name="Google Shape;1262;p84">
            <a:hlinkClick action="ppaction://hlinksldjump" r:id="rId11"/>
          </p:cNvPr>
          <p:cNvPicPr preferRelativeResize="0"/>
          <p:nvPr/>
        </p:nvPicPr>
        <p:blipFill rotWithShape="1">
          <a:blip r:embed="rId12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84">
            <a:hlinkClick action="ppaction://hlinksldjump" r:id="rId13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4" name="Google Shape;1264;p84">
            <a:hlinkClick action="ppaction://hlinksldjump" r:id="rId14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5" name="Google Shape;1265;p84">
            <a:hlinkClick action="ppaction://hlinksldjump" r:id="rId15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85"/>
          <p:cNvSpPr txBox="1"/>
          <p:nvPr>
            <p:ph type="ctrTitle"/>
          </p:nvPr>
        </p:nvSpPr>
        <p:spPr>
          <a:xfrm>
            <a:off x="1970600" y="1075100"/>
            <a:ext cx="5845800" cy="87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1271" name="Google Shape;1271;p85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" name="Google Shape;1272;p85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" name="Google Shape;1273;p85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4" name="Google Shape;1274;p85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5" name="Google Shape;1275;p85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475" l="0" r="0" t="465"/>
          <a:stretch/>
        </p:blipFill>
        <p:spPr>
          <a:xfrm>
            <a:off x="7903525" y="6390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85"/>
          <p:cNvSpPr txBox="1"/>
          <p:nvPr/>
        </p:nvSpPr>
        <p:spPr>
          <a:xfrm>
            <a:off x="3317600" y="4239925"/>
            <a:ext cx="31518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Please keep this slide for attribution</a:t>
            </a:r>
            <a:endParaRPr b="1" sz="1200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1277" name="Google Shape;1277;p85">
            <a:hlinkClick action="ppaction://hlinksldjump" r:id="rId10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RH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8" name="Google Shape;1278;p85">
            <a:hlinkClick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Devs</a:t>
            </a:r>
            <a:endParaRPr b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9" name="Google Shape;1279;p85">
            <a:hlinkClick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Front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0" name="Google Shape;1280;p85">
            <a:hlinkClick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1" name="Google Shape;1281;p85"/>
          <p:cNvSpPr txBox="1"/>
          <p:nvPr>
            <p:ph idx="1" type="subTitle"/>
          </p:nvPr>
        </p:nvSpPr>
        <p:spPr>
          <a:xfrm>
            <a:off x="2779250" y="2456275"/>
            <a:ext cx="4228500" cy="31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Do you have any questions?</a:t>
            </a:r>
            <a:endParaRPr b="1" sz="2800"/>
          </a:p>
        </p:txBody>
      </p:sp>
      <p:sp>
        <p:nvSpPr>
          <p:cNvPr id="1282" name="Google Shape;1282;p85"/>
          <p:cNvSpPr txBox="1"/>
          <p:nvPr>
            <p:ph idx="2" type="subTitle"/>
          </p:nvPr>
        </p:nvSpPr>
        <p:spPr>
          <a:xfrm>
            <a:off x="3306050" y="2865150"/>
            <a:ext cx="3174900" cy="82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Slides </a:t>
            </a:r>
            <a:r>
              <a:rPr lang="en" sz="1500"/>
              <a:t>by </a:t>
            </a:r>
            <a:r>
              <a:rPr lang="en" sz="1500">
                <a:latin typeface="Tajawal Medium"/>
                <a:ea typeface="Tajawal Medium"/>
                <a:cs typeface="Tajawal Medium"/>
                <a:sym typeface="Tajawal Medium"/>
              </a:rPr>
              <a:t>Low Wei Sheng</a:t>
            </a:r>
            <a:endParaRPr sz="150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/>
              <a:t>Front-End Lead, AY23/24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Raffles Hall Developers</a:t>
            </a:r>
            <a:endParaRPr sz="1300"/>
          </a:p>
        </p:txBody>
      </p:sp>
      <p:grpSp>
        <p:nvGrpSpPr>
          <p:cNvPr id="1283" name="Google Shape;1283;p85"/>
          <p:cNvGrpSpPr/>
          <p:nvPr/>
        </p:nvGrpSpPr>
        <p:grpSpPr>
          <a:xfrm>
            <a:off x="4054573" y="1946289"/>
            <a:ext cx="1677852" cy="370897"/>
            <a:chOff x="6025098" y="1946289"/>
            <a:chExt cx="1677852" cy="370897"/>
          </a:xfrm>
        </p:grpSpPr>
        <p:grpSp>
          <p:nvGrpSpPr>
            <p:cNvPr id="1284" name="Google Shape;1284;p85"/>
            <p:cNvGrpSpPr/>
            <p:nvPr/>
          </p:nvGrpSpPr>
          <p:grpSpPr>
            <a:xfrm>
              <a:off x="6653062" y="1946312"/>
              <a:ext cx="421933" cy="370874"/>
              <a:chOff x="-42617300" y="3587775"/>
              <a:chExt cx="306950" cy="310875"/>
            </a:xfrm>
          </p:grpSpPr>
          <p:sp>
            <p:nvSpPr>
              <p:cNvPr id="1285" name="Google Shape;1285;p85"/>
              <p:cNvSpPr/>
              <p:nvPr/>
            </p:nvSpPr>
            <p:spPr>
              <a:xfrm>
                <a:off x="-42617300" y="3587775"/>
                <a:ext cx="306950" cy="310875"/>
              </a:xfrm>
              <a:custGeom>
                <a:rect b="b" l="l" r="r" t="t"/>
                <a:pathLst>
                  <a:path extrusionOk="0" h="12435" w="12278">
                    <a:moveTo>
                      <a:pt x="5905" y="860"/>
                    </a:moveTo>
                    <a:cubicBezTo>
                      <a:pt x="6421" y="860"/>
                      <a:pt x="6926" y="1412"/>
                      <a:pt x="7341" y="2467"/>
                    </a:cubicBezTo>
                    <a:cubicBezTo>
                      <a:pt x="6837" y="2593"/>
                      <a:pt x="6365" y="2782"/>
                      <a:pt x="5892" y="3003"/>
                    </a:cubicBezTo>
                    <a:cubicBezTo>
                      <a:pt x="5419" y="2782"/>
                      <a:pt x="4947" y="2593"/>
                      <a:pt x="4443" y="2467"/>
                    </a:cubicBezTo>
                    <a:cubicBezTo>
                      <a:pt x="4893" y="1381"/>
                      <a:pt x="5404" y="860"/>
                      <a:pt x="5905" y="860"/>
                    </a:cubicBezTo>
                    <a:close/>
                    <a:moveTo>
                      <a:pt x="4191" y="3255"/>
                    </a:moveTo>
                    <a:cubicBezTo>
                      <a:pt x="4443" y="3349"/>
                      <a:pt x="4632" y="3381"/>
                      <a:pt x="4884" y="3475"/>
                    </a:cubicBezTo>
                    <a:cubicBezTo>
                      <a:pt x="4726" y="3538"/>
                      <a:pt x="4600" y="3601"/>
                      <a:pt x="4443" y="3696"/>
                    </a:cubicBezTo>
                    <a:cubicBezTo>
                      <a:pt x="4285" y="3790"/>
                      <a:pt x="4159" y="3853"/>
                      <a:pt x="4002" y="3948"/>
                    </a:cubicBezTo>
                    <a:cubicBezTo>
                      <a:pt x="4096" y="3727"/>
                      <a:pt x="4159" y="3507"/>
                      <a:pt x="4191" y="3255"/>
                    </a:cubicBezTo>
                    <a:close/>
                    <a:moveTo>
                      <a:pt x="7625" y="3318"/>
                    </a:moveTo>
                    <a:cubicBezTo>
                      <a:pt x="7688" y="3507"/>
                      <a:pt x="7751" y="3727"/>
                      <a:pt x="7782" y="3979"/>
                    </a:cubicBezTo>
                    <a:cubicBezTo>
                      <a:pt x="7499" y="3790"/>
                      <a:pt x="7247" y="3633"/>
                      <a:pt x="6963" y="3507"/>
                    </a:cubicBezTo>
                    <a:cubicBezTo>
                      <a:pt x="7184" y="3412"/>
                      <a:pt x="7404" y="3349"/>
                      <a:pt x="7625" y="3318"/>
                    </a:cubicBezTo>
                    <a:close/>
                    <a:moveTo>
                      <a:pt x="2611" y="3034"/>
                    </a:moveTo>
                    <a:cubicBezTo>
                      <a:pt x="2846" y="3034"/>
                      <a:pt x="3110" y="3054"/>
                      <a:pt x="3403" y="3097"/>
                    </a:cubicBezTo>
                    <a:cubicBezTo>
                      <a:pt x="3309" y="3570"/>
                      <a:pt x="3183" y="4042"/>
                      <a:pt x="3151" y="4609"/>
                    </a:cubicBezTo>
                    <a:cubicBezTo>
                      <a:pt x="2742" y="4924"/>
                      <a:pt x="2363" y="5240"/>
                      <a:pt x="1954" y="5586"/>
                    </a:cubicBezTo>
                    <a:cubicBezTo>
                      <a:pt x="712" y="4068"/>
                      <a:pt x="945" y="3034"/>
                      <a:pt x="2611" y="3034"/>
                    </a:cubicBezTo>
                    <a:close/>
                    <a:moveTo>
                      <a:pt x="9301" y="3075"/>
                    </a:moveTo>
                    <a:cubicBezTo>
                      <a:pt x="10879" y="3075"/>
                      <a:pt x="11079" y="4102"/>
                      <a:pt x="9862" y="5618"/>
                    </a:cubicBezTo>
                    <a:cubicBezTo>
                      <a:pt x="9515" y="5271"/>
                      <a:pt x="9137" y="4924"/>
                      <a:pt x="8696" y="4641"/>
                    </a:cubicBezTo>
                    <a:cubicBezTo>
                      <a:pt x="8601" y="4137"/>
                      <a:pt x="8538" y="3601"/>
                      <a:pt x="8412" y="3160"/>
                    </a:cubicBezTo>
                    <a:cubicBezTo>
                      <a:pt x="8746" y="3102"/>
                      <a:pt x="9042" y="3075"/>
                      <a:pt x="9301" y="3075"/>
                    </a:cubicBezTo>
                    <a:close/>
                    <a:moveTo>
                      <a:pt x="8822" y="5744"/>
                    </a:moveTo>
                    <a:cubicBezTo>
                      <a:pt x="9011" y="5901"/>
                      <a:pt x="9169" y="6059"/>
                      <a:pt x="9326" y="6216"/>
                    </a:cubicBezTo>
                    <a:cubicBezTo>
                      <a:pt x="9169" y="6374"/>
                      <a:pt x="8980" y="6531"/>
                      <a:pt x="8822" y="6689"/>
                    </a:cubicBezTo>
                    <a:lnTo>
                      <a:pt x="8822" y="5744"/>
                    </a:lnTo>
                    <a:close/>
                    <a:moveTo>
                      <a:pt x="3025" y="5775"/>
                    </a:moveTo>
                    <a:lnTo>
                      <a:pt x="3025" y="6720"/>
                    </a:lnTo>
                    <a:cubicBezTo>
                      <a:pt x="2836" y="6563"/>
                      <a:pt x="2679" y="6405"/>
                      <a:pt x="2521" y="6248"/>
                    </a:cubicBezTo>
                    <a:cubicBezTo>
                      <a:pt x="2679" y="6090"/>
                      <a:pt x="2868" y="5933"/>
                      <a:pt x="3025" y="5775"/>
                    </a:cubicBezTo>
                    <a:close/>
                    <a:moveTo>
                      <a:pt x="5892" y="3885"/>
                    </a:moveTo>
                    <a:cubicBezTo>
                      <a:pt x="6617" y="4200"/>
                      <a:pt x="7278" y="4609"/>
                      <a:pt x="7908" y="5082"/>
                    </a:cubicBezTo>
                    <a:cubicBezTo>
                      <a:pt x="8003" y="5838"/>
                      <a:pt x="8003" y="6626"/>
                      <a:pt x="7908" y="7413"/>
                    </a:cubicBezTo>
                    <a:cubicBezTo>
                      <a:pt x="7278" y="7823"/>
                      <a:pt x="6585" y="8232"/>
                      <a:pt x="5892" y="8579"/>
                    </a:cubicBezTo>
                    <a:cubicBezTo>
                      <a:pt x="5545" y="8421"/>
                      <a:pt x="5230" y="8232"/>
                      <a:pt x="4884" y="8043"/>
                    </a:cubicBezTo>
                    <a:cubicBezTo>
                      <a:pt x="4537" y="7823"/>
                      <a:pt x="4191" y="7634"/>
                      <a:pt x="3876" y="7413"/>
                    </a:cubicBezTo>
                    <a:cubicBezTo>
                      <a:pt x="3844" y="6657"/>
                      <a:pt x="3844" y="5870"/>
                      <a:pt x="3876" y="5082"/>
                    </a:cubicBezTo>
                    <a:cubicBezTo>
                      <a:pt x="4191" y="4830"/>
                      <a:pt x="4537" y="4641"/>
                      <a:pt x="4884" y="4452"/>
                    </a:cubicBezTo>
                    <a:cubicBezTo>
                      <a:pt x="5230" y="4263"/>
                      <a:pt x="5577" y="4042"/>
                      <a:pt x="5892" y="3885"/>
                    </a:cubicBezTo>
                    <a:close/>
                    <a:moveTo>
                      <a:pt x="4033" y="8516"/>
                    </a:moveTo>
                    <a:cubicBezTo>
                      <a:pt x="4159" y="8579"/>
                      <a:pt x="4317" y="8674"/>
                      <a:pt x="4474" y="8737"/>
                    </a:cubicBezTo>
                    <a:cubicBezTo>
                      <a:pt x="4632" y="8831"/>
                      <a:pt x="4758" y="8894"/>
                      <a:pt x="4915" y="8989"/>
                    </a:cubicBezTo>
                    <a:cubicBezTo>
                      <a:pt x="4663" y="9052"/>
                      <a:pt x="4474" y="9146"/>
                      <a:pt x="4254" y="9178"/>
                    </a:cubicBezTo>
                    <a:cubicBezTo>
                      <a:pt x="4159" y="8926"/>
                      <a:pt x="4096" y="8737"/>
                      <a:pt x="4033" y="8516"/>
                    </a:cubicBezTo>
                    <a:close/>
                    <a:moveTo>
                      <a:pt x="7782" y="8516"/>
                    </a:moveTo>
                    <a:cubicBezTo>
                      <a:pt x="7751" y="8737"/>
                      <a:pt x="7688" y="8989"/>
                      <a:pt x="7625" y="9178"/>
                    </a:cubicBezTo>
                    <a:cubicBezTo>
                      <a:pt x="7404" y="9083"/>
                      <a:pt x="7184" y="9052"/>
                      <a:pt x="6963" y="8989"/>
                    </a:cubicBezTo>
                    <a:cubicBezTo>
                      <a:pt x="7278" y="8831"/>
                      <a:pt x="7499" y="8674"/>
                      <a:pt x="7782" y="8516"/>
                    </a:cubicBezTo>
                    <a:close/>
                    <a:moveTo>
                      <a:pt x="1954" y="6846"/>
                    </a:moveTo>
                    <a:cubicBezTo>
                      <a:pt x="2300" y="7193"/>
                      <a:pt x="2710" y="7571"/>
                      <a:pt x="3151" y="7823"/>
                    </a:cubicBezTo>
                    <a:cubicBezTo>
                      <a:pt x="3214" y="8358"/>
                      <a:pt x="3309" y="8863"/>
                      <a:pt x="3403" y="9335"/>
                    </a:cubicBezTo>
                    <a:cubicBezTo>
                      <a:pt x="3090" y="9388"/>
                      <a:pt x="2806" y="9414"/>
                      <a:pt x="2555" y="9414"/>
                    </a:cubicBezTo>
                    <a:cubicBezTo>
                      <a:pt x="1015" y="9414"/>
                      <a:pt x="681" y="8445"/>
                      <a:pt x="1954" y="6846"/>
                    </a:cubicBezTo>
                    <a:close/>
                    <a:moveTo>
                      <a:pt x="9925" y="6846"/>
                    </a:moveTo>
                    <a:lnTo>
                      <a:pt x="9925" y="6846"/>
                    </a:lnTo>
                    <a:cubicBezTo>
                      <a:pt x="11167" y="8392"/>
                      <a:pt x="10934" y="9430"/>
                      <a:pt x="9267" y="9430"/>
                    </a:cubicBezTo>
                    <a:cubicBezTo>
                      <a:pt x="9032" y="9430"/>
                      <a:pt x="8768" y="9410"/>
                      <a:pt x="8475" y="9367"/>
                    </a:cubicBezTo>
                    <a:cubicBezTo>
                      <a:pt x="8538" y="8894"/>
                      <a:pt x="8664" y="8390"/>
                      <a:pt x="8727" y="7823"/>
                    </a:cubicBezTo>
                    <a:cubicBezTo>
                      <a:pt x="9137" y="7508"/>
                      <a:pt x="9515" y="7193"/>
                      <a:pt x="9925" y="6846"/>
                    </a:cubicBezTo>
                    <a:close/>
                    <a:moveTo>
                      <a:pt x="5924" y="9461"/>
                    </a:moveTo>
                    <a:cubicBezTo>
                      <a:pt x="6396" y="9650"/>
                      <a:pt x="6869" y="9839"/>
                      <a:pt x="7404" y="9965"/>
                    </a:cubicBezTo>
                    <a:cubicBezTo>
                      <a:pt x="6962" y="11056"/>
                      <a:pt x="6440" y="11607"/>
                      <a:pt x="5922" y="11607"/>
                    </a:cubicBezTo>
                    <a:cubicBezTo>
                      <a:pt x="5408" y="11607"/>
                      <a:pt x="4898" y="11064"/>
                      <a:pt x="4474" y="9965"/>
                    </a:cubicBezTo>
                    <a:cubicBezTo>
                      <a:pt x="4978" y="9839"/>
                      <a:pt x="5451" y="9650"/>
                      <a:pt x="5924" y="9461"/>
                    </a:cubicBezTo>
                    <a:close/>
                    <a:moveTo>
                      <a:pt x="5931" y="1"/>
                    </a:moveTo>
                    <a:cubicBezTo>
                      <a:pt x="5817" y="1"/>
                      <a:pt x="5699" y="14"/>
                      <a:pt x="5577" y="41"/>
                    </a:cubicBezTo>
                    <a:cubicBezTo>
                      <a:pt x="4632" y="262"/>
                      <a:pt x="4002" y="1333"/>
                      <a:pt x="3655" y="2278"/>
                    </a:cubicBezTo>
                    <a:cubicBezTo>
                      <a:pt x="3326" y="2223"/>
                      <a:pt x="2973" y="2187"/>
                      <a:pt x="2624" y="2187"/>
                    </a:cubicBezTo>
                    <a:cubicBezTo>
                      <a:pt x="1770" y="2187"/>
                      <a:pt x="939" y="2404"/>
                      <a:pt x="536" y="3097"/>
                    </a:cubicBezTo>
                    <a:cubicBezTo>
                      <a:pt x="1" y="4074"/>
                      <a:pt x="662" y="5334"/>
                      <a:pt x="1387" y="6216"/>
                    </a:cubicBezTo>
                    <a:cubicBezTo>
                      <a:pt x="788" y="6972"/>
                      <a:pt x="158" y="8043"/>
                      <a:pt x="379" y="8926"/>
                    </a:cubicBezTo>
                    <a:cubicBezTo>
                      <a:pt x="599" y="9650"/>
                      <a:pt x="1166" y="10028"/>
                      <a:pt x="1922" y="10186"/>
                    </a:cubicBezTo>
                    <a:cubicBezTo>
                      <a:pt x="2157" y="10241"/>
                      <a:pt x="2410" y="10266"/>
                      <a:pt x="2668" y="10266"/>
                    </a:cubicBezTo>
                    <a:cubicBezTo>
                      <a:pt x="2998" y="10266"/>
                      <a:pt x="3337" y="10225"/>
                      <a:pt x="3655" y="10154"/>
                    </a:cubicBezTo>
                    <a:cubicBezTo>
                      <a:pt x="4221" y="11678"/>
                      <a:pt x="5076" y="12434"/>
                      <a:pt x="5929" y="12434"/>
                    </a:cubicBezTo>
                    <a:cubicBezTo>
                      <a:pt x="6786" y="12434"/>
                      <a:pt x="7639" y="11670"/>
                      <a:pt x="8192" y="10154"/>
                    </a:cubicBezTo>
                    <a:cubicBezTo>
                      <a:pt x="8550" y="10215"/>
                      <a:pt x="8882" y="10243"/>
                      <a:pt x="9186" y="10243"/>
                    </a:cubicBezTo>
                    <a:cubicBezTo>
                      <a:pt x="11589" y="10243"/>
                      <a:pt x="12278" y="8453"/>
                      <a:pt x="10460" y="6216"/>
                    </a:cubicBezTo>
                    <a:cubicBezTo>
                      <a:pt x="12272" y="4014"/>
                      <a:pt x="11618" y="2182"/>
                      <a:pt x="9217" y="2182"/>
                    </a:cubicBezTo>
                    <a:cubicBezTo>
                      <a:pt x="8904" y="2182"/>
                      <a:pt x="8562" y="2213"/>
                      <a:pt x="8192" y="2278"/>
                    </a:cubicBezTo>
                    <a:cubicBezTo>
                      <a:pt x="7765" y="1139"/>
                      <a:pt x="7004" y="1"/>
                      <a:pt x="59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85"/>
              <p:cNvSpPr/>
              <p:nvPr/>
            </p:nvSpPr>
            <p:spPr>
              <a:xfrm>
                <a:off x="-42500725" y="3712425"/>
                <a:ext cx="63025" cy="62275"/>
              </a:xfrm>
              <a:custGeom>
                <a:rect b="b" l="l" r="r" t="t"/>
                <a:pathLst>
                  <a:path extrusionOk="0" h="2491" w="2521">
                    <a:moveTo>
                      <a:pt x="1313" y="0"/>
                    </a:moveTo>
                    <a:cubicBezTo>
                      <a:pt x="1295" y="0"/>
                      <a:pt x="1278" y="1"/>
                      <a:pt x="1261" y="1"/>
                    </a:cubicBezTo>
                    <a:cubicBezTo>
                      <a:pt x="599" y="1"/>
                      <a:pt x="0" y="569"/>
                      <a:pt x="63" y="1230"/>
                    </a:cubicBezTo>
                    <a:cubicBezTo>
                      <a:pt x="0" y="1955"/>
                      <a:pt x="567" y="2490"/>
                      <a:pt x="1261" y="2490"/>
                    </a:cubicBezTo>
                    <a:cubicBezTo>
                      <a:pt x="1954" y="2490"/>
                      <a:pt x="2521" y="1955"/>
                      <a:pt x="2489" y="1230"/>
                    </a:cubicBezTo>
                    <a:cubicBezTo>
                      <a:pt x="2489" y="585"/>
                      <a:pt x="1980" y="0"/>
                      <a:pt x="13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7" name="Google Shape;1287;p85"/>
            <p:cNvGrpSpPr/>
            <p:nvPr/>
          </p:nvGrpSpPr>
          <p:grpSpPr>
            <a:xfrm>
              <a:off x="6025098" y="1946289"/>
              <a:ext cx="421927" cy="370882"/>
              <a:chOff x="-3030525" y="3973150"/>
              <a:chExt cx="293025" cy="257575"/>
            </a:xfrm>
          </p:grpSpPr>
          <p:sp>
            <p:nvSpPr>
              <p:cNvPr id="1288" name="Google Shape;1288;p85"/>
              <p:cNvSpPr/>
              <p:nvPr/>
            </p:nvSpPr>
            <p:spPr>
              <a:xfrm>
                <a:off x="-3029750" y="3973150"/>
                <a:ext cx="292250" cy="68550"/>
              </a:xfrm>
              <a:custGeom>
                <a:rect b="b" l="l" r="r" t="t"/>
                <a:pathLst>
                  <a:path extrusionOk="0" h="2742" w="11690">
                    <a:moveTo>
                      <a:pt x="1702" y="1355"/>
                    </a:moveTo>
                    <a:cubicBezTo>
                      <a:pt x="1891" y="1355"/>
                      <a:pt x="2049" y="1513"/>
                      <a:pt x="2049" y="1702"/>
                    </a:cubicBezTo>
                    <a:cubicBezTo>
                      <a:pt x="2049" y="1922"/>
                      <a:pt x="1891" y="2080"/>
                      <a:pt x="1702" y="2080"/>
                    </a:cubicBezTo>
                    <a:cubicBezTo>
                      <a:pt x="1513" y="2080"/>
                      <a:pt x="1356" y="1922"/>
                      <a:pt x="1356" y="1702"/>
                    </a:cubicBezTo>
                    <a:cubicBezTo>
                      <a:pt x="1356" y="1513"/>
                      <a:pt x="1513" y="1355"/>
                      <a:pt x="1702" y="1355"/>
                    </a:cubicBezTo>
                    <a:close/>
                    <a:moveTo>
                      <a:pt x="3088" y="1355"/>
                    </a:moveTo>
                    <a:cubicBezTo>
                      <a:pt x="3277" y="1355"/>
                      <a:pt x="3435" y="1513"/>
                      <a:pt x="3435" y="1702"/>
                    </a:cubicBezTo>
                    <a:cubicBezTo>
                      <a:pt x="3435" y="1922"/>
                      <a:pt x="3277" y="2080"/>
                      <a:pt x="3088" y="2080"/>
                    </a:cubicBezTo>
                    <a:cubicBezTo>
                      <a:pt x="2868" y="2080"/>
                      <a:pt x="2710" y="1922"/>
                      <a:pt x="2710" y="1702"/>
                    </a:cubicBezTo>
                    <a:cubicBezTo>
                      <a:pt x="2710" y="1513"/>
                      <a:pt x="2868" y="1355"/>
                      <a:pt x="3088" y="1355"/>
                    </a:cubicBezTo>
                    <a:close/>
                    <a:moveTo>
                      <a:pt x="9925" y="1387"/>
                    </a:moveTo>
                    <a:cubicBezTo>
                      <a:pt x="10366" y="1387"/>
                      <a:pt x="10366" y="2080"/>
                      <a:pt x="9925" y="2080"/>
                    </a:cubicBezTo>
                    <a:lnTo>
                      <a:pt x="5829" y="2080"/>
                    </a:lnTo>
                    <a:cubicBezTo>
                      <a:pt x="5388" y="2080"/>
                      <a:pt x="5357" y="1387"/>
                      <a:pt x="5829" y="138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58" y="505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85"/>
              <p:cNvSpPr/>
              <p:nvPr/>
            </p:nvSpPr>
            <p:spPr>
              <a:xfrm>
                <a:off x="-3030525" y="4059000"/>
                <a:ext cx="292225" cy="171725"/>
              </a:xfrm>
              <a:custGeom>
                <a:rect b="b" l="l" r="r" t="t"/>
                <a:pathLst>
                  <a:path extrusionOk="0" h="6869" w="11689">
                    <a:moveTo>
                      <a:pt x="3773" y="1366"/>
                    </a:moveTo>
                    <a:cubicBezTo>
                      <a:pt x="4065" y="1366"/>
                      <a:pt x="4260" y="1775"/>
                      <a:pt x="3970" y="1985"/>
                    </a:cubicBezTo>
                    <a:lnTo>
                      <a:pt x="2363" y="3088"/>
                    </a:lnTo>
                    <a:lnTo>
                      <a:pt x="3970" y="4191"/>
                    </a:lnTo>
                    <a:cubicBezTo>
                      <a:pt x="4252" y="4370"/>
                      <a:pt x="4075" y="4801"/>
                      <a:pt x="3795" y="4801"/>
                    </a:cubicBezTo>
                    <a:cubicBezTo>
                      <a:pt x="3731" y="4801"/>
                      <a:pt x="3662" y="4779"/>
                      <a:pt x="3592" y="4726"/>
                    </a:cubicBezTo>
                    <a:lnTo>
                      <a:pt x="1544" y="3372"/>
                    </a:lnTo>
                    <a:cubicBezTo>
                      <a:pt x="1324" y="3246"/>
                      <a:pt x="1324" y="2962"/>
                      <a:pt x="1544" y="2805"/>
                    </a:cubicBezTo>
                    <a:lnTo>
                      <a:pt x="3592" y="1418"/>
                    </a:lnTo>
                    <a:cubicBezTo>
                      <a:pt x="3654" y="1382"/>
                      <a:pt x="3715" y="1366"/>
                      <a:pt x="3773" y="1366"/>
                    </a:cubicBezTo>
                    <a:close/>
                    <a:moveTo>
                      <a:pt x="7912" y="1407"/>
                    </a:moveTo>
                    <a:cubicBezTo>
                      <a:pt x="7979" y="1407"/>
                      <a:pt x="8053" y="1429"/>
                      <a:pt x="8129" y="1481"/>
                    </a:cubicBezTo>
                    <a:lnTo>
                      <a:pt x="10145" y="2836"/>
                    </a:lnTo>
                    <a:cubicBezTo>
                      <a:pt x="10366" y="2962"/>
                      <a:pt x="10366" y="3277"/>
                      <a:pt x="10145" y="3403"/>
                    </a:cubicBezTo>
                    <a:lnTo>
                      <a:pt x="8129" y="4789"/>
                    </a:lnTo>
                    <a:cubicBezTo>
                      <a:pt x="8061" y="4826"/>
                      <a:pt x="7996" y="4841"/>
                      <a:pt x="7935" y="4841"/>
                    </a:cubicBezTo>
                    <a:cubicBezTo>
                      <a:pt x="7624" y="4841"/>
                      <a:pt x="7430" y="4433"/>
                      <a:pt x="7719" y="4222"/>
                    </a:cubicBezTo>
                    <a:lnTo>
                      <a:pt x="9326" y="3120"/>
                    </a:lnTo>
                    <a:lnTo>
                      <a:pt x="7719" y="2017"/>
                    </a:lnTo>
                    <a:cubicBezTo>
                      <a:pt x="7437" y="1837"/>
                      <a:pt x="7615" y="1407"/>
                      <a:pt x="7912" y="1407"/>
                    </a:cubicBezTo>
                    <a:close/>
                    <a:moveTo>
                      <a:pt x="6515" y="714"/>
                    </a:moveTo>
                    <a:cubicBezTo>
                      <a:pt x="6728" y="714"/>
                      <a:pt x="6948" y="909"/>
                      <a:pt x="6868" y="1166"/>
                    </a:cubicBezTo>
                    <a:lnTo>
                      <a:pt x="5482" y="5262"/>
                    </a:lnTo>
                    <a:cubicBezTo>
                      <a:pt x="5434" y="5420"/>
                      <a:pt x="5306" y="5489"/>
                      <a:pt x="5176" y="5489"/>
                    </a:cubicBezTo>
                    <a:cubicBezTo>
                      <a:pt x="4968" y="5489"/>
                      <a:pt x="4755" y="5313"/>
                      <a:pt x="4852" y="5041"/>
                    </a:cubicBezTo>
                    <a:lnTo>
                      <a:pt x="6207" y="946"/>
                    </a:lnTo>
                    <a:cubicBezTo>
                      <a:pt x="6265" y="782"/>
                      <a:pt x="6389" y="714"/>
                      <a:pt x="6515" y="714"/>
                    </a:cubicBezTo>
                    <a:close/>
                    <a:moveTo>
                      <a:pt x="0" y="1"/>
                    </a:moveTo>
                    <a:lnTo>
                      <a:pt x="0" y="5829"/>
                    </a:lnTo>
                    <a:lnTo>
                      <a:pt x="32" y="5829"/>
                    </a:lnTo>
                    <a:cubicBezTo>
                      <a:pt x="32" y="6396"/>
                      <a:pt x="504" y="6869"/>
                      <a:pt x="1072" y="6869"/>
                    </a:cubicBezTo>
                    <a:lnTo>
                      <a:pt x="10681" y="6869"/>
                    </a:lnTo>
                    <a:cubicBezTo>
                      <a:pt x="11216" y="6869"/>
                      <a:pt x="11689" y="6396"/>
                      <a:pt x="11689" y="5829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0" name="Google Shape;1290;p85"/>
            <p:cNvGrpSpPr/>
            <p:nvPr/>
          </p:nvGrpSpPr>
          <p:grpSpPr>
            <a:xfrm>
              <a:off x="7281023" y="1946289"/>
              <a:ext cx="421927" cy="370882"/>
              <a:chOff x="-3030525" y="3973150"/>
              <a:chExt cx="293025" cy="257575"/>
            </a:xfrm>
          </p:grpSpPr>
          <p:sp>
            <p:nvSpPr>
              <p:cNvPr id="1291" name="Google Shape;1291;p85"/>
              <p:cNvSpPr/>
              <p:nvPr/>
            </p:nvSpPr>
            <p:spPr>
              <a:xfrm>
                <a:off x="-3029750" y="3973150"/>
                <a:ext cx="292250" cy="68550"/>
              </a:xfrm>
              <a:custGeom>
                <a:rect b="b" l="l" r="r" t="t"/>
                <a:pathLst>
                  <a:path extrusionOk="0" h="2742" w="11690">
                    <a:moveTo>
                      <a:pt x="1702" y="1355"/>
                    </a:moveTo>
                    <a:cubicBezTo>
                      <a:pt x="1891" y="1355"/>
                      <a:pt x="2049" y="1513"/>
                      <a:pt x="2049" y="1702"/>
                    </a:cubicBezTo>
                    <a:cubicBezTo>
                      <a:pt x="2049" y="1922"/>
                      <a:pt x="1891" y="2080"/>
                      <a:pt x="1702" y="2080"/>
                    </a:cubicBezTo>
                    <a:cubicBezTo>
                      <a:pt x="1513" y="2080"/>
                      <a:pt x="1356" y="1922"/>
                      <a:pt x="1356" y="1702"/>
                    </a:cubicBezTo>
                    <a:cubicBezTo>
                      <a:pt x="1356" y="1513"/>
                      <a:pt x="1513" y="1355"/>
                      <a:pt x="1702" y="1355"/>
                    </a:cubicBezTo>
                    <a:close/>
                    <a:moveTo>
                      <a:pt x="3088" y="1355"/>
                    </a:moveTo>
                    <a:cubicBezTo>
                      <a:pt x="3277" y="1355"/>
                      <a:pt x="3435" y="1513"/>
                      <a:pt x="3435" y="1702"/>
                    </a:cubicBezTo>
                    <a:cubicBezTo>
                      <a:pt x="3435" y="1922"/>
                      <a:pt x="3277" y="2080"/>
                      <a:pt x="3088" y="2080"/>
                    </a:cubicBezTo>
                    <a:cubicBezTo>
                      <a:pt x="2868" y="2080"/>
                      <a:pt x="2710" y="1922"/>
                      <a:pt x="2710" y="1702"/>
                    </a:cubicBezTo>
                    <a:cubicBezTo>
                      <a:pt x="2710" y="1513"/>
                      <a:pt x="2868" y="1355"/>
                      <a:pt x="3088" y="1355"/>
                    </a:cubicBezTo>
                    <a:close/>
                    <a:moveTo>
                      <a:pt x="9925" y="1387"/>
                    </a:moveTo>
                    <a:cubicBezTo>
                      <a:pt x="10366" y="1387"/>
                      <a:pt x="10366" y="2080"/>
                      <a:pt x="9925" y="2080"/>
                    </a:cubicBezTo>
                    <a:lnTo>
                      <a:pt x="5829" y="2080"/>
                    </a:lnTo>
                    <a:cubicBezTo>
                      <a:pt x="5388" y="2080"/>
                      <a:pt x="5357" y="1387"/>
                      <a:pt x="5829" y="138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58" y="505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85"/>
              <p:cNvSpPr/>
              <p:nvPr/>
            </p:nvSpPr>
            <p:spPr>
              <a:xfrm>
                <a:off x="-3030525" y="4059000"/>
                <a:ext cx="292225" cy="171725"/>
              </a:xfrm>
              <a:custGeom>
                <a:rect b="b" l="l" r="r" t="t"/>
                <a:pathLst>
                  <a:path extrusionOk="0" h="6869" w="11689">
                    <a:moveTo>
                      <a:pt x="3773" y="1366"/>
                    </a:moveTo>
                    <a:cubicBezTo>
                      <a:pt x="4065" y="1366"/>
                      <a:pt x="4260" y="1775"/>
                      <a:pt x="3970" y="1985"/>
                    </a:cubicBezTo>
                    <a:lnTo>
                      <a:pt x="2363" y="3088"/>
                    </a:lnTo>
                    <a:lnTo>
                      <a:pt x="3970" y="4191"/>
                    </a:lnTo>
                    <a:cubicBezTo>
                      <a:pt x="4252" y="4370"/>
                      <a:pt x="4075" y="4801"/>
                      <a:pt x="3795" y="4801"/>
                    </a:cubicBezTo>
                    <a:cubicBezTo>
                      <a:pt x="3731" y="4801"/>
                      <a:pt x="3662" y="4779"/>
                      <a:pt x="3592" y="4726"/>
                    </a:cubicBezTo>
                    <a:lnTo>
                      <a:pt x="1544" y="3372"/>
                    </a:lnTo>
                    <a:cubicBezTo>
                      <a:pt x="1324" y="3246"/>
                      <a:pt x="1324" y="2962"/>
                      <a:pt x="1544" y="2805"/>
                    </a:cubicBezTo>
                    <a:lnTo>
                      <a:pt x="3592" y="1418"/>
                    </a:lnTo>
                    <a:cubicBezTo>
                      <a:pt x="3654" y="1382"/>
                      <a:pt x="3715" y="1366"/>
                      <a:pt x="3773" y="1366"/>
                    </a:cubicBezTo>
                    <a:close/>
                    <a:moveTo>
                      <a:pt x="7912" y="1407"/>
                    </a:moveTo>
                    <a:cubicBezTo>
                      <a:pt x="7979" y="1407"/>
                      <a:pt x="8053" y="1429"/>
                      <a:pt x="8129" y="1481"/>
                    </a:cubicBezTo>
                    <a:lnTo>
                      <a:pt x="10145" y="2836"/>
                    </a:lnTo>
                    <a:cubicBezTo>
                      <a:pt x="10366" y="2962"/>
                      <a:pt x="10366" y="3277"/>
                      <a:pt x="10145" y="3403"/>
                    </a:cubicBezTo>
                    <a:lnTo>
                      <a:pt x="8129" y="4789"/>
                    </a:lnTo>
                    <a:cubicBezTo>
                      <a:pt x="8061" y="4826"/>
                      <a:pt x="7996" y="4841"/>
                      <a:pt x="7935" y="4841"/>
                    </a:cubicBezTo>
                    <a:cubicBezTo>
                      <a:pt x="7624" y="4841"/>
                      <a:pt x="7430" y="4433"/>
                      <a:pt x="7719" y="4222"/>
                    </a:cubicBezTo>
                    <a:lnTo>
                      <a:pt x="9326" y="3120"/>
                    </a:lnTo>
                    <a:lnTo>
                      <a:pt x="7719" y="2017"/>
                    </a:lnTo>
                    <a:cubicBezTo>
                      <a:pt x="7437" y="1837"/>
                      <a:pt x="7615" y="1407"/>
                      <a:pt x="7912" y="1407"/>
                    </a:cubicBezTo>
                    <a:close/>
                    <a:moveTo>
                      <a:pt x="6515" y="714"/>
                    </a:moveTo>
                    <a:cubicBezTo>
                      <a:pt x="6728" y="714"/>
                      <a:pt x="6948" y="909"/>
                      <a:pt x="6868" y="1166"/>
                    </a:cubicBezTo>
                    <a:lnTo>
                      <a:pt x="5482" y="5262"/>
                    </a:lnTo>
                    <a:cubicBezTo>
                      <a:pt x="5434" y="5420"/>
                      <a:pt x="5306" y="5489"/>
                      <a:pt x="5176" y="5489"/>
                    </a:cubicBezTo>
                    <a:cubicBezTo>
                      <a:pt x="4968" y="5489"/>
                      <a:pt x="4755" y="5313"/>
                      <a:pt x="4852" y="5041"/>
                    </a:cubicBezTo>
                    <a:lnTo>
                      <a:pt x="6207" y="946"/>
                    </a:lnTo>
                    <a:cubicBezTo>
                      <a:pt x="6265" y="782"/>
                      <a:pt x="6389" y="714"/>
                      <a:pt x="6515" y="714"/>
                    </a:cubicBezTo>
                    <a:close/>
                    <a:moveTo>
                      <a:pt x="0" y="1"/>
                    </a:moveTo>
                    <a:lnTo>
                      <a:pt x="0" y="5829"/>
                    </a:lnTo>
                    <a:lnTo>
                      <a:pt x="32" y="5829"/>
                    </a:lnTo>
                    <a:cubicBezTo>
                      <a:pt x="32" y="6396"/>
                      <a:pt x="504" y="6869"/>
                      <a:pt x="1072" y="6869"/>
                    </a:cubicBezTo>
                    <a:lnTo>
                      <a:pt x="10681" y="6869"/>
                    </a:lnTo>
                    <a:cubicBezTo>
                      <a:pt x="11216" y="6869"/>
                      <a:pt x="11689" y="6396"/>
                      <a:pt x="11689" y="5829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29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7472087" y="4782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9"/>
          <p:cNvSpPr txBox="1"/>
          <p:nvPr>
            <p:ph type="title"/>
          </p:nvPr>
        </p:nvSpPr>
        <p:spPr>
          <a:xfrm>
            <a:off x="3299675" y="2251000"/>
            <a:ext cx="32190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r>
              <a:rPr lang="en"/>
              <a:t>script DEMO</a:t>
            </a:r>
            <a:endParaRPr/>
          </a:p>
        </p:txBody>
      </p:sp>
      <p:pic>
        <p:nvPicPr>
          <p:cNvPr id="425" name="Google Shape;425;p29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9">
            <a:hlinkClick action="ppaction://hlinkshowjump?jump=previous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9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9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9" name="Google Shape;429;p29"/>
          <p:cNvGrpSpPr/>
          <p:nvPr/>
        </p:nvGrpSpPr>
        <p:grpSpPr>
          <a:xfrm>
            <a:off x="4070248" y="1589639"/>
            <a:ext cx="1677852" cy="370882"/>
            <a:chOff x="4062748" y="1489489"/>
            <a:chExt cx="1677852" cy="370882"/>
          </a:xfrm>
        </p:grpSpPr>
        <p:grpSp>
          <p:nvGrpSpPr>
            <p:cNvPr id="430" name="Google Shape;430;p29"/>
            <p:cNvGrpSpPr/>
            <p:nvPr/>
          </p:nvGrpSpPr>
          <p:grpSpPr>
            <a:xfrm>
              <a:off x="4062748" y="1489489"/>
              <a:ext cx="421927" cy="370882"/>
              <a:chOff x="-3030525" y="3973150"/>
              <a:chExt cx="293025" cy="257575"/>
            </a:xfrm>
          </p:grpSpPr>
          <p:sp>
            <p:nvSpPr>
              <p:cNvPr id="431" name="Google Shape;431;p29"/>
              <p:cNvSpPr/>
              <p:nvPr/>
            </p:nvSpPr>
            <p:spPr>
              <a:xfrm>
                <a:off x="-3029750" y="3973150"/>
                <a:ext cx="292250" cy="68550"/>
              </a:xfrm>
              <a:custGeom>
                <a:rect b="b" l="l" r="r" t="t"/>
                <a:pathLst>
                  <a:path extrusionOk="0" h="2742" w="11690">
                    <a:moveTo>
                      <a:pt x="1702" y="1355"/>
                    </a:moveTo>
                    <a:cubicBezTo>
                      <a:pt x="1891" y="1355"/>
                      <a:pt x="2049" y="1513"/>
                      <a:pt x="2049" y="1702"/>
                    </a:cubicBezTo>
                    <a:cubicBezTo>
                      <a:pt x="2049" y="1922"/>
                      <a:pt x="1891" y="2080"/>
                      <a:pt x="1702" y="2080"/>
                    </a:cubicBezTo>
                    <a:cubicBezTo>
                      <a:pt x="1513" y="2080"/>
                      <a:pt x="1356" y="1922"/>
                      <a:pt x="1356" y="1702"/>
                    </a:cubicBezTo>
                    <a:cubicBezTo>
                      <a:pt x="1356" y="1513"/>
                      <a:pt x="1513" y="1355"/>
                      <a:pt x="1702" y="1355"/>
                    </a:cubicBezTo>
                    <a:close/>
                    <a:moveTo>
                      <a:pt x="3088" y="1355"/>
                    </a:moveTo>
                    <a:cubicBezTo>
                      <a:pt x="3277" y="1355"/>
                      <a:pt x="3435" y="1513"/>
                      <a:pt x="3435" y="1702"/>
                    </a:cubicBezTo>
                    <a:cubicBezTo>
                      <a:pt x="3435" y="1922"/>
                      <a:pt x="3277" y="2080"/>
                      <a:pt x="3088" y="2080"/>
                    </a:cubicBezTo>
                    <a:cubicBezTo>
                      <a:pt x="2868" y="2080"/>
                      <a:pt x="2710" y="1922"/>
                      <a:pt x="2710" y="1702"/>
                    </a:cubicBezTo>
                    <a:cubicBezTo>
                      <a:pt x="2710" y="1513"/>
                      <a:pt x="2868" y="1355"/>
                      <a:pt x="3088" y="1355"/>
                    </a:cubicBezTo>
                    <a:close/>
                    <a:moveTo>
                      <a:pt x="9925" y="1387"/>
                    </a:moveTo>
                    <a:cubicBezTo>
                      <a:pt x="10366" y="1387"/>
                      <a:pt x="10366" y="2080"/>
                      <a:pt x="9925" y="2080"/>
                    </a:cubicBezTo>
                    <a:lnTo>
                      <a:pt x="5829" y="2080"/>
                    </a:lnTo>
                    <a:cubicBezTo>
                      <a:pt x="5388" y="2080"/>
                      <a:pt x="5357" y="1387"/>
                      <a:pt x="5829" y="138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58" y="505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9"/>
              <p:cNvSpPr/>
              <p:nvPr/>
            </p:nvSpPr>
            <p:spPr>
              <a:xfrm>
                <a:off x="-3030525" y="4059000"/>
                <a:ext cx="292225" cy="171725"/>
              </a:xfrm>
              <a:custGeom>
                <a:rect b="b" l="l" r="r" t="t"/>
                <a:pathLst>
                  <a:path extrusionOk="0" h="6869" w="11689">
                    <a:moveTo>
                      <a:pt x="3773" y="1366"/>
                    </a:moveTo>
                    <a:cubicBezTo>
                      <a:pt x="4065" y="1366"/>
                      <a:pt x="4260" y="1775"/>
                      <a:pt x="3970" y="1985"/>
                    </a:cubicBezTo>
                    <a:lnTo>
                      <a:pt x="2363" y="3088"/>
                    </a:lnTo>
                    <a:lnTo>
                      <a:pt x="3970" y="4191"/>
                    </a:lnTo>
                    <a:cubicBezTo>
                      <a:pt x="4252" y="4370"/>
                      <a:pt x="4075" y="4801"/>
                      <a:pt x="3795" y="4801"/>
                    </a:cubicBezTo>
                    <a:cubicBezTo>
                      <a:pt x="3731" y="4801"/>
                      <a:pt x="3662" y="4779"/>
                      <a:pt x="3592" y="4726"/>
                    </a:cubicBezTo>
                    <a:lnTo>
                      <a:pt x="1544" y="3372"/>
                    </a:lnTo>
                    <a:cubicBezTo>
                      <a:pt x="1324" y="3246"/>
                      <a:pt x="1324" y="2962"/>
                      <a:pt x="1544" y="2805"/>
                    </a:cubicBezTo>
                    <a:lnTo>
                      <a:pt x="3592" y="1418"/>
                    </a:lnTo>
                    <a:cubicBezTo>
                      <a:pt x="3654" y="1382"/>
                      <a:pt x="3715" y="1366"/>
                      <a:pt x="3773" y="1366"/>
                    </a:cubicBezTo>
                    <a:close/>
                    <a:moveTo>
                      <a:pt x="7912" y="1407"/>
                    </a:moveTo>
                    <a:cubicBezTo>
                      <a:pt x="7979" y="1407"/>
                      <a:pt x="8053" y="1429"/>
                      <a:pt x="8129" y="1481"/>
                    </a:cubicBezTo>
                    <a:lnTo>
                      <a:pt x="10145" y="2836"/>
                    </a:lnTo>
                    <a:cubicBezTo>
                      <a:pt x="10366" y="2962"/>
                      <a:pt x="10366" y="3277"/>
                      <a:pt x="10145" y="3403"/>
                    </a:cubicBezTo>
                    <a:lnTo>
                      <a:pt x="8129" y="4789"/>
                    </a:lnTo>
                    <a:cubicBezTo>
                      <a:pt x="8061" y="4826"/>
                      <a:pt x="7996" y="4841"/>
                      <a:pt x="7935" y="4841"/>
                    </a:cubicBezTo>
                    <a:cubicBezTo>
                      <a:pt x="7624" y="4841"/>
                      <a:pt x="7430" y="4433"/>
                      <a:pt x="7719" y="4222"/>
                    </a:cubicBezTo>
                    <a:lnTo>
                      <a:pt x="9326" y="3120"/>
                    </a:lnTo>
                    <a:lnTo>
                      <a:pt x="7719" y="2017"/>
                    </a:lnTo>
                    <a:cubicBezTo>
                      <a:pt x="7437" y="1837"/>
                      <a:pt x="7615" y="1407"/>
                      <a:pt x="7912" y="1407"/>
                    </a:cubicBezTo>
                    <a:close/>
                    <a:moveTo>
                      <a:pt x="6515" y="714"/>
                    </a:moveTo>
                    <a:cubicBezTo>
                      <a:pt x="6728" y="714"/>
                      <a:pt x="6948" y="909"/>
                      <a:pt x="6868" y="1166"/>
                    </a:cubicBezTo>
                    <a:lnTo>
                      <a:pt x="5482" y="5262"/>
                    </a:lnTo>
                    <a:cubicBezTo>
                      <a:pt x="5434" y="5420"/>
                      <a:pt x="5306" y="5489"/>
                      <a:pt x="5176" y="5489"/>
                    </a:cubicBezTo>
                    <a:cubicBezTo>
                      <a:pt x="4968" y="5489"/>
                      <a:pt x="4755" y="5313"/>
                      <a:pt x="4852" y="5041"/>
                    </a:cubicBezTo>
                    <a:lnTo>
                      <a:pt x="6207" y="946"/>
                    </a:lnTo>
                    <a:cubicBezTo>
                      <a:pt x="6265" y="782"/>
                      <a:pt x="6389" y="714"/>
                      <a:pt x="6515" y="714"/>
                    </a:cubicBezTo>
                    <a:close/>
                    <a:moveTo>
                      <a:pt x="0" y="1"/>
                    </a:moveTo>
                    <a:lnTo>
                      <a:pt x="0" y="5829"/>
                    </a:lnTo>
                    <a:lnTo>
                      <a:pt x="32" y="5829"/>
                    </a:lnTo>
                    <a:cubicBezTo>
                      <a:pt x="32" y="6396"/>
                      <a:pt x="504" y="6869"/>
                      <a:pt x="1072" y="6869"/>
                    </a:cubicBezTo>
                    <a:lnTo>
                      <a:pt x="10681" y="6869"/>
                    </a:lnTo>
                    <a:cubicBezTo>
                      <a:pt x="11216" y="6869"/>
                      <a:pt x="11689" y="6396"/>
                      <a:pt x="11689" y="5829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" name="Google Shape;433;p29"/>
            <p:cNvGrpSpPr/>
            <p:nvPr/>
          </p:nvGrpSpPr>
          <p:grpSpPr>
            <a:xfrm>
              <a:off x="5318673" y="1489489"/>
              <a:ext cx="421927" cy="370882"/>
              <a:chOff x="-3030525" y="3973150"/>
              <a:chExt cx="293025" cy="257575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-3029750" y="3973150"/>
                <a:ext cx="292250" cy="68550"/>
              </a:xfrm>
              <a:custGeom>
                <a:rect b="b" l="l" r="r" t="t"/>
                <a:pathLst>
                  <a:path extrusionOk="0" h="2742" w="11690">
                    <a:moveTo>
                      <a:pt x="1702" y="1355"/>
                    </a:moveTo>
                    <a:cubicBezTo>
                      <a:pt x="1891" y="1355"/>
                      <a:pt x="2049" y="1513"/>
                      <a:pt x="2049" y="1702"/>
                    </a:cubicBezTo>
                    <a:cubicBezTo>
                      <a:pt x="2049" y="1922"/>
                      <a:pt x="1891" y="2080"/>
                      <a:pt x="1702" y="2080"/>
                    </a:cubicBezTo>
                    <a:cubicBezTo>
                      <a:pt x="1513" y="2080"/>
                      <a:pt x="1356" y="1922"/>
                      <a:pt x="1356" y="1702"/>
                    </a:cubicBezTo>
                    <a:cubicBezTo>
                      <a:pt x="1356" y="1513"/>
                      <a:pt x="1513" y="1355"/>
                      <a:pt x="1702" y="1355"/>
                    </a:cubicBezTo>
                    <a:close/>
                    <a:moveTo>
                      <a:pt x="3088" y="1355"/>
                    </a:moveTo>
                    <a:cubicBezTo>
                      <a:pt x="3277" y="1355"/>
                      <a:pt x="3435" y="1513"/>
                      <a:pt x="3435" y="1702"/>
                    </a:cubicBezTo>
                    <a:cubicBezTo>
                      <a:pt x="3435" y="1922"/>
                      <a:pt x="3277" y="2080"/>
                      <a:pt x="3088" y="2080"/>
                    </a:cubicBezTo>
                    <a:cubicBezTo>
                      <a:pt x="2868" y="2080"/>
                      <a:pt x="2710" y="1922"/>
                      <a:pt x="2710" y="1702"/>
                    </a:cubicBezTo>
                    <a:cubicBezTo>
                      <a:pt x="2710" y="1513"/>
                      <a:pt x="2868" y="1355"/>
                      <a:pt x="3088" y="1355"/>
                    </a:cubicBezTo>
                    <a:close/>
                    <a:moveTo>
                      <a:pt x="9925" y="1387"/>
                    </a:moveTo>
                    <a:cubicBezTo>
                      <a:pt x="10366" y="1387"/>
                      <a:pt x="10366" y="2080"/>
                      <a:pt x="9925" y="2080"/>
                    </a:cubicBezTo>
                    <a:lnTo>
                      <a:pt x="5829" y="2080"/>
                    </a:lnTo>
                    <a:cubicBezTo>
                      <a:pt x="5388" y="2080"/>
                      <a:pt x="5357" y="1387"/>
                      <a:pt x="5829" y="138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58" y="505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9"/>
              <p:cNvSpPr/>
              <p:nvPr/>
            </p:nvSpPr>
            <p:spPr>
              <a:xfrm>
                <a:off x="-3030525" y="4059000"/>
                <a:ext cx="292225" cy="171725"/>
              </a:xfrm>
              <a:custGeom>
                <a:rect b="b" l="l" r="r" t="t"/>
                <a:pathLst>
                  <a:path extrusionOk="0" h="6869" w="11689">
                    <a:moveTo>
                      <a:pt x="3773" y="1366"/>
                    </a:moveTo>
                    <a:cubicBezTo>
                      <a:pt x="4065" y="1366"/>
                      <a:pt x="4260" y="1775"/>
                      <a:pt x="3970" y="1985"/>
                    </a:cubicBezTo>
                    <a:lnTo>
                      <a:pt x="2363" y="3088"/>
                    </a:lnTo>
                    <a:lnTo>
                      <a:pt x="3970" y="4191"/>
                    </a:lnTo>
                    <a:cubicBezTo>
                      <a:pt x="4252" y="4370"/>
                      <a:pt x="4075" y="4801"/>
                      <a:pt x="3795" y="4801"/>
                    </a:cubicBezTo>
                    <a:cubicBezTo>
                      <a:pt x="3731" y="4801"/>
                      <a:pt x="3662" y="4779"/>
                      <a:pt x="3592" y="4726"/>
                    </a:cubicBezTo>
                    <a:lnTo>
                      <a:pt x="1544" y="3372"/>
                    </a:lnTo>
                    <a:cubicBezTo>
                      <a:pt x="1324" y="3246"/>
                      <a:pt x="1324" y="2962"/>
                      <a:pt x="1544" y="2805"/>
                    </a:cubicBezTo>
                    <a:lnTo>
                      <a:pt x="3592" y="1418"/>
                    </a:lnTo>
                    <a:cubicBezTo>
                      <a:pt x="3654" y="1382"/>
                      <a:pt x="3715" y="1366"/>
                      <a:pt x="3773" y="1366"/>
                    </a:cubicBezTo>
                    <a:close/>
                    <a:moveTo>
                      <a:pt x="7912" y="1407"/>
                    </a:moveTo>
                    <a:cubicBezTo>
                      <a:pt x="7979" y="1407"/>
                      <a:pt x="8053" y="1429"/>
                      <a:pt x="8129" y="1481"/>
                    </a:cubicBezTo>
                    <a:lnTo>
                      <a:pt x="10145" y="2836"/>
                    </a:lnTo>
                    <a:cubicBezTo>
                      <a:pt x="10366" y="2962"/>
                      <a:pt x="10366" y="3277"/>
                      <a:pt x="10145" y="3403"/>
                    </a:cubicBezTo>
                    <a:lnTo>
                      <a:pt x="8129" y="4789"/>
                    </a:lnTo>
                    <a:cubicBezTo>
                      <a:pt x="8061" y="4826"/>
                      <a:pt x="7996" y="4841"/>
                      <a:pt x="7935" y="4841"/>
                    </a:cubicBezTo>
                    <a:cubicBezTo>
                      <a:pt x="7624" y="4841"/>
                      <a:pt x="7430" y="4433"/>
                      <a:pt x="7719" y="4222"/>
                    </a:cubicBezTo>
                    <a:lnTo>
                      <a:pt x="9326" y="3120"/>
                    </a:lnTo>
                    <a:lnTo>
                      <a:pt x="7719" y="2017"/>
                    </a:lnTo>
                    <a:cubicBezTo>
                      <a:pt x="7437" y="1837"/>
                      <a:pt x="7615" y="1407"/>
                      <a:pt x="7912" y="1407"/>
                    </a:cubicBezTo>
                    <a:close/>
                    <a:moveTo>
                      <a:pt x="6515" y="714"/>
                    </a:moveTo>
                    <a:cubicBezTo>
                      <a:pt x="6728" y="714"/>
                      <a:pt x="6948" y="909"/>
                      <a:pt x="6868" y="1166"/>
                    </a:cubicBezTo>
                    <a:lnTo>
                      <a:pt x="5482" y="5262"/>
                    </a:lnTo>
                    <a:cubicBezTo>
                      <a:pt x="5434" y="5420"/>
                      <a:pt x="5306" y="5489"/>
                      <a:pt x="5176" y="5489"/>
                    </a:cubicBezTo>
                    <a:cubicBezTo>
                      <a:pt x="4968" y="5489"/>
                      <a:pt x="4755" y="5313"/>
                      <a:pt x="4852" y="5041"/>
                    </a:cubicBezTo>
                    <a:lnTo>
                      <a:pt x="6207" y="946"/>
                    </a:lnTo>
                    <a:cubicBezTo>
                      <a:pt x="6265" y="782"/>
                      <a:pt x="6389" y="714"/>
                      <a:pt x="6515" y="714"/>
                    </a:cubicBezTo>
                    <a:close/>
                    <a:moveTo>
                      <a:pt x="0" y="1"/>
                    </a:moveTo>
                    <a:lnTo>
                      <a:pt x="0" y="5829"/>
                    </a:lnTo>
                    <a:lnTo>
                      <a:pt x="32" y="5829"/>
                    </a:lnTo>
                    <a:cubicBezTo>
                      <a:pt x="32" y="6396"/>
                      <a:pt x="504" y="6869"/>
                      <a:pt x="1072" y="6869"/>
                    </a:cubicBezTo>
                    <a:lnTo>
                      <a:pt x="10681" y="6869"/>
                    </a:lnTo>
                    <a:cubicBezTo>
                      <a:pt x="11216" y="6869"/>
                      <a:pt x="11689" y="6396"/>
                      <a:pt x="11689" y="5829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6" name="Google Shape;436;p29"/>
            <p:cNvGrpSpPr/>
            <p:nvPr/>
          </p:nvGrpSpPr>
          <p:grpSpPr>
            <a:xfrm>
              <a:off x="4690711" y="1489489"/>
              <a:ext cx="421927" cy="370882"/>
              <a:chOff x="-3030525" y="3973150"/>
              <a:chExt cx="293025" cy="257575"/>
            </a:xfrm>
          </p:grpSpPr>
          <p:sp>
            <p:nvSpPr>
              <p:cNvPr id="437" name="Google Shape;437;p29"/>
              <p:cNvSpPr/>
              <p:nvPr/>
            </p:nvSpPr>
            <p:spPr>
              <a:xfrm>
                <a:off x="-3029750" y="3973150"/>
                <a:ext cx="292250" cy="68550"/>
              </a:xfrm>
              <a:custGeom>
                <a:rect b="b" l="l" r="r" t="t"/>
                <a:pathLst>
                  <a:path extrusionOk="0" h="2742" w="11690">
                    <a:moveTo>
                      <a:pt x="1702" y="1355"/>
                    </a:moveTo>
                    <a:cubicBezTo>
                      <a:pt x="1891" y="1355"/>
                      <a:pt x="2049" y="1513"/>
                      <a:pt x="2049" y="1702"/>
                    </a:cubicBezTo>
                    <a:cubicBezTo>
                      <a:pt x="2049" y="1922"/>
                      <a:pt x="1891" y="2080"/>
                      <a:pt x="1702" y="2080"/>
                    </a:cubicBezTo>
                    <a:cubicBezTo>
                      <a:pt x="1513" y="2080"/>
                      <a:pt x="1356" y="1922"/>
                      <a:pt x="1356" y="1702"/>
                    </a:cubicBezTo>
                    <a:cubicBezTo>
                      <a:pt x="1356" y="1513"/>
                      <a:pt x="1513" y="1355"/>
                      <a:pt x="1702" y="1355"/>
                    </a:cubicBezTo>
                    <a:close/>
                    <a:moveTo>
                      <a:pt x="3088" y="1355"/>
                    </a:moveTo>
                    <a:cubicBezTo>
                      <a:pt x="3277" y="1355"/>
                      <a:pt x="3435" y="1513"/>
                      <a:pt x="3435" y="1702"/>
                    </a:cubicBezTo>
                    <a:cubicBezTo>
                      <a:pt x="3435" y="1922"/>
                      <a:pt x="3277" y="2080"/>
                      <a:pt x="3088" y="2080"/>
                    </a:cubicBezTo>
                    <a:cubicBezTo>
                      <a:pt x="2868" y="2080"/>
                      <a:pt x="2710" y="1922"/>
                      <a:pt x="2710" y="1702"/>
                    </a:cubicBezTo>
                    <a:cubicBezTo>
                      <a:pt x="2710" y="1513"/>
                      <a:pt x="2868" y="1355"/>
                      <a:pt x="3088" y="1355"/>
                    </a:cubicBezTo>
                    <a:close/>
                    <a:moveTo>
                      <a:pt x="9925" y="1387"/>
                    </a:moveTo>
                    <a:cubicBezTo>
                      <a:pt x="10366" y="1387"/>
                      <a:pt x="10366" y="2080"/>
                      <a:pt x="9925" y="2080"/>
                    </a:cubicBezTo>
                    <a:lnTo>
                      <a:pt x="5829" y="2080"/>
                    </a:lnTo>
                    <a:cubicBezTo>
                      <a:pt x="5388" y="2080"/>
                      <a:pt x="5357" y="1387"/>
                      <a:pt x="5829" y="138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58" y="505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>
                <a:off x="-3030525" y="4059000"/>
                <a:ext cx="292225" cy="171725"/>
              </a:xfrm>
              <a:custGeom>
                <a:rect b="b" l="l" r="r" t="t"/>
                <a:pathLst>
                  <a:path extrusionOk="0" h="6869" w="11689">
                    <a:moveTo>
                      <a:pt x="3773" y="1366"/>
                    </a:moveTo>
                    <a:cubicBezTo>
                      <a:pt x="4065" y="1366"/>
                      <a:pt x="4260" y="1775"/>
                      <a:pt x="3970" y="1985"/>
                    </a:cubicBezTo>
                    <a:lnTo>
                      <a:pt x="2363" y="3088"/>
                    </a:lnTo>
                    <a:lnTo>
                      <a:pt x="3970" y="4191"/>
                    </a:lnTo>
                    <a:cubicBezTo>
                      <a:pt x="4252" y="4370"/>
                      <a:pt x="4075" y="4801"/>
                      <a:pt x="3795" y="4801"/>
                    </a:cubicBezTo>
                    <a:cubicBezTo>
                      <a:pt x="3731" y="4801"/>
                      <a:pt x="3662" y="4779"/>
                      <a:pt x="3592" y="4726"/>
                    </a:cubicBezTo>
                    <a:lnTo>
                      <a:pt x="1544" y="3372"/>
                    </a:lnTo>
                    <a:cubicBezTo>
                      <a:pt x="1324" y="3246"/>
                      <a:pt x="1324" y="2962"/>
                      <a:pt x="1544" y="2805"/>
                    </a:cubicBezTo>
                    <a:lnTo>
                      <a:pt x="3592" y="1418"/>
                    </a:lnTo>
                    <a:cubicBezTo>
                      <a:pt x="3654" y="1382"/>
                      <a:pt x="3715" y="1366"/>
                      <a:pt x="3773" y="1366"/>
                    </a:cubicBezTo>
                    <a:close/>
                    <a:moveTo>
                      <a:pt x="7912" y="1407"/>
                    </a:moveTo>
                    <a:cubicBezTo>
                      <a:pt x="7979" y="1407"/>
                      <a:pt x="8053" y="1429"/>
                      <a:pt x="8129" y="1481"/>
                    </a:cubicBezTo>
                    <a:lnTo>
                      <a:pt x="10145" y="2836"/>
                    </a:lnTo>
                    <a:cubicBezTo>
                      <a:pt x="10366" y="2962"/>
                      <a:pt x="10366" y="3277"/>
                      <a:pt x="10145" y="3403"/>
                    </a:cubicBezTo>
                    <a:lnTo>
                      <a:pt x="8129" y="4789"/>
                    </a:lnTo>
                    <a:cubicBezTo>
                      <a:pt x="8061" y="4826"/>
                      <a:pt x="7996" y="4841"/>
                      <a:pt x="7935" y="4841"/>
                    </a:cubicBezTo>
                    <a:cubicBezTo>
                      <a:pt x="7624" y="4841"/>
                      <a:pt x="7430" y="4433"/>
                      <a:pt x="7719" y="4222"/>
                    </a:cubicBezTo>
                    <a:lnTo>
                      <a:pt x="9326" y="3120"/>
                    </a:lnTo>
                    <a:lnTo>
                      <a:pt x="7719" y="2017"/>
                    </a:lnTo>
                    <a:cubicBezTo>
                      <a:pt x="7437" y="1837"/>
                      <a:pt x="7615" y="1407"/>
                      <a:pt x="7912" y="1407"/>
                    </a:cubicBezTo>
                    <a:close/>
                    <a:moveTo>
                      <a:pt x="6515" y="714"/>
                    </a:moveTo>
                    <a:cubicBezTo>
                      <a:pt x="6728" y="714"/>
                      <a:pt x="6948" y="909"/>
                      <a:pt x="6868" y="1166"/>
                    </a:cubicBezTo>
                    <a:lnTo>
                      <a:pt x="5482" y="5262"/>
                    </a:lnTo>
                    <a:cubicBezTo>
                      <a:pt x="5434" y="5420"/>
                      <a:pt x="5306" y="5489"/>
                      <a:pt x="5176" y="5489"/>
                    </a:cubicBezTo>
                    <a:cubicBezTo>
                      <a:pt x="4968" y="5489"/>
                      <a:pt x="4755" y="5313"/>
                      <a:pt x="4852" y="5041"/>
                    </a:cubicBezTo>
                    <a:lnTo>
                      <a:pt x="6207" y="946"/>
                    </a:lnTo>
                    <a:cubicBezTo>
                      <a:pt x="6265" y="782"/>
                      <a:pt x="6389" y="714"/>
                      <a:pt x="6515" y="714"/>
                    </a:cubicBezTo>
                    <a:close/>
                    <a:moveTo>
                      <a:pt x="0" y="1"/>
                    </a:moveTo>
                    <a:lnTo>
                      <a:pt x="0" y="5829"/>
                    </a:lnTo>
                    <a:lnTo>
                      <a:pt x="32" y="5829"/>
                    </a:lnTo>
                    <a:cubicBezTo>
                      <a:pt x="32" y="6396"/>
                      <a:pt x="504" y="6869"/>
                      <a:pt x="1072" y="6869"/>
                    </a:cubicBezTo>
                    <a:lnTo>
                      <a:pt x="10681" y="6869"/>
                    </a:lnTo>
                    <a:cubicBezTo>
                      <a:pt x="11216" y="6869"/>
                      <a:pt x="11689" y="6396"/>
                      <a:pt x="11689" y="5829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9" name="Google Shape;439;p29">
            <a:hlinkClick action="ppaction://hlinksldjump" r:id="rId10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0" name="Google Shape;440;p29"/>
          <p:cNvSpPr txBox="1"/>
          <p:nvPr>
            <p:ph type="title"/>
          </p:nvPr>
        </p:nvSpPr>
        <p:spPr>
          <a:xfrm>
            <a:off x="2923350" y="3481400"/>
            <a:ext cx="3943800" cy="119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www.programiz.com/javascript/online-compiler/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1" name="Google Shape;441;p29">
            <a:hlinkClick action="ppaction://hlinksldjump" r:id="rId11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2" name="Google Shape;442;p29">
            <a:hlinkClick action="ppaction://hlinksldjump" r:id="rId12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"/>
          <p:cNvSpPr txBox="1"/>
          <p:nvPr>
            <p:ph type="title"/>
          </p:nvPr>
        </p:nvSpPr>
        <p:spPr>
          <a:xfrm>
            <a:off x="2125700" y="95150"/>
            <a:ext cx="5204400" cy="112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variables</a:t>
            </a:r>
            <a:endParaRPr/>
          </a:p>
        </p:txBody>
      </p:sp>
      <p:pic>
        <p:nvPicPr>
          <p:cNvPr id="448" name="Google Shape;4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675" y="1223150"/>
            <a:ext cx="2917125" cy="3281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9" name="Google Shape;449;p30"/>
          <p:cNvSpPr txBox="1"/>
          <p:nvPr/>
        </p:nvSpPr>
        <p:spPr>
          <a:xfrm>
            <a:off x="4645225" y="1326550"/>
            <a:ext cx="37296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There are three ways to declare variables!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Var = global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Let = not global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Const = not modifiable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jawal"/>
                <a:ea typeface="Tajawal"/>
                <a:cs typeface="Tajawal"/>
                <a:sym typeface="Tajawal"/>
              </a:rPr>
              <a:t>Type of data is auto-determined</a:t>
            </a:r>
            <a:endParaRPr sz="2000"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450" name="Google Shape;450;p30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0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0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0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0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5" name="Google Shape;455;p30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6" name="Google Shape;456;p30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"/>
          <p:cNvSpPr txBox="1"/>
          <p:nvPr>
            <p:ph type="title"/>
          </p:nvPr>
        </p:nvSpPr>
        <p:spPr>
          <a:xfrm>
            <a:off x="886800" y="95150"/>
            <a:ext cx="7598700" cy="112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String Declaration &amp; Concatenation</a:t>
            </a:r>
            <a:endParaRPr sz="3000"/>
          </a:p>
        </p:txBody>
      </p:sp>
      <p:pic>
        <p:nvPicPr>
          <p:cNvPr id="462" name="Google Shape;4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075" y="1223150"/>
            <a:ext cx="5101850" cy="3202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3" name="Google Shape;463;p31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1">
            <a:hlinkClick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1">
            <a:hlinkClick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1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1">
            <a:hlinkClick action="ppaction://hlinksldjump" r:id="rId9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8" name="Google Shape;468;p31">
            <a:hlinkClick action="ppaction://hlinksldjump" r:id="rId10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9" name="Google Shape;469;p31">
            <a:hlinkClick action="ppaction://hlinksldjump" r:id="rId11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JS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te Lovely Interface by Slidesgo">
  <a:themeElements>
    <a:clrScheme name="Simple Light">
      <a:dk1>
        <a:srgbClr val="7376EC"/>
      </a:dk1>
      <a:lt1>
        <a:srgbClr val="CBCDF7"/>
      </a:lt1>
      <a:dk2>
        <a:srgbClr val="595959"/>
      </a:dk2>
      <a:lt2>
        <a:srgbClr val="FFFFFF"/>
      </a:lt2>
      <a:accent1>
        <a:srgbClr val="FFCCC2"/>
      </a:accent1>
      <a:accent2>
        <a:srgbClr val="7376EC"/>
      </a:accent2>
      <a:accent3>
        <a:srgbClr val="FFFFFF"/>
      </a:accent3>
      <a:accent4>
        <a:srgbClr val="FFCCC2"/>
      </a:accent4>
      <a:accent5>
        <a:srgbClr val="7376EC"/>
      </a:accent5>
      <a:accent6>
        <a:srgbClr val="FFFFFF"/>
      </a:accent6>
      <a:hlink>
        <a:srgbClr val="7376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