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Fredoka One" panose="02000000000000000000" pitchFamily="2" charset="77"/>
      <p:regular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Palanquin Dark" panose="020B0004020203020204" pitchFamily="34" charset="77"/>
      <p:regular r:id="rId34"/>
      <p:bold r:id="rId35"/>
    </p:embeddedFont>
    <p:embeddedFont>
      <p:font typeface="Roboto Condensed Light" panose="020F0302020204030204" pitchFamily="34" charset="0"/>
      <p:regular r:id="rId36"/>
      <p:italic r:id="rId37"/>
    </p:embeddedFont>
    <p:embeddedFont>
      <p:font typeface="Varela" panose="02000000000000000000" pitchFamily="2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89E00-E21B-4C21-8BF2-8E82721A66E2}">
  <a:tblStyle styleId="{F9089E00-E21B-4C21-8BF2-8E82721A66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6480bd322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6480bd322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56480bd322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56480bd322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56480bd322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56480bd322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6480bd322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6480bd322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6480bd322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6480bd322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56480bd322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56480bd322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56480bd322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56480bd322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6480bd322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6480bd322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56480bd322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56480bd322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6480bd322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6480bd322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6480bd322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6480bd322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56480bd322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56480bd322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6480bd322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6480bd322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56480bd322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56480bd322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56480bd322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56480bd322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6480bd322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56480bd322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6480bd322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6480bd322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56480bd322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56480bd322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6480bd322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6480bd322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56480bd322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56480bd322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6480bd322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56480bd322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56480bd322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56480bd322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6480bd322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6480bd322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56480bd322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56480bd322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56480bd322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56480bd322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 flipH="1">
            <a:off x="6214418" y="-924090"/>
            <a:ext cx="2928182" cy="6991680"/>
            <a:chOff x="6214418" y="-924090"/>
            <a:chExt cx="2928182" cy="6991680"/>
          </a:xfrm>
        </p:grpSpPr>
        <p:sp>
          <p:nvSpPr>
            <p:cNvPr id="11" name="Google Shape;11;p2"/>
            <p:cNvSpPr/>
            <p:nvPr/>
          </p:nvSpPr>
          <p:spPr>
            <a:xfrm rot="5400000">
              <a:off x="3897533" y="1392795"/>
              <a:ext cx="6991680" cy="2357911"/>
            </a:xfrm>
            <a:custGeom>
              <a:avLst/>
              <a:gdLst/>
              <a:ahLst/>
              <a:cxnLst/>
              <a:rect l="l" t="t" r="r" b="b"/>
              <a:pathLst>
                <a:path w="99696" h="33622" extrusionOk="0">
                  <a:moveTo>
                    <a:pt x="1" y="0"/>
                  </a:moveTo>
                  <a:lnTo>
                    <a:pt x="1" y="21907"/>
                  </a:lnTo>
                  <a:cubicBezTo>
                    <a:pt x="2243" y="22925"/>
                    <a:pt x="4751" y="24961"/>
                    <a:pt x="6433" y="26657"/>
                  </a:cubicBezTo>
                  <a:cubicBezTo>
                    <a:pt x="9988" y="30242"/>
                    <a:pt x="15063" y="32396"/>
                    <a:pt x="20314" y="33207"/>
                  </a:cubicBezTo>
                  <a:cubicBezTo>
                    <a:pt x="22159" y="33493"/>
                    <a:pt x="24024" y="33621"/>
                    <a:pt x="25892" y="33621"/>
                  </a:cubicBezTo>
                  <a:cubicBezTo>
                    <a:pt x="29328" y="33621"/>
                    <a:pt x="32775" y="33187"/>
                    <a:pt x="36129" y="32499"/>
                  </a:cubicBezTo>
                  <a:cubicBezTo>
                    <a:pt x="40068" y="31688"/>
                    <a:pt x="43947" y="30537"/>
                    <a:pt x="47532" y="28841"/>
                  </a:cubicBezTo>
                  <a:cubicBezTo>
                    <a:pt x="52238" y="26628"/>
                    <a:pt x="56369" y="23574"/>
                    <a:pt x="60883" y="21066"/>
                  </a:cubicBezTo>
                  <a:cubicBezTo>
                    <a:pt x="67672" y="17303"/>
                    <a:pt x="75005" y="14753"/>
                    <a:pt x="82979" y="14753"/>
                  </a:cubicBezTo>
                  <a:cubicBezTo>
                    <a:pt x="88261" y="14753"/>
                    <a:pt x="93824" y="15872"/>
                    <a:pt x="99696" y="18499"/>
                  </a:cubicBezTo>
                  <a:lnTo>
                    <a:pt x="99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4779502" y="1694685"/>
              <a:ext cx="6972067" cy="1754129"/>
            </a:xfrm>
            <a:custGeom>
              <a:avLst/>
              <a:gdLst/>
              <a:ahLst/>
              <a:cxnLst/>
              <a:rect l="l" t="t" r="r" b="b"/>
              <a:pathLst>
                <a:path w="148674" h="42401" extrusionOk="0">
                  <a:moveTo>
                    <a:pt x="1" y="0"/>
                  </a:moveTo>
                  <a:lnTo>
                    <a:pt x="1" y="27631"/>
                  </a:lnTo>
                  <a:cubicBezTo>
                    <a:pt x="3349" y="28915"/>
                    <a:pt x="7082" y="31481"/>
                    <a:pt x="9590" y="33620"/>
                  </a:cubicBezTo>
                  <a:cubicBezTo>
                    <a:pt x="14886" y="38135"/>
                    <a:pt x="22468" y="40864"/>
                    <a:pt x="30272" y="41882"/>
                  </a:cubicBezTo>
                  <a:cubicBezTo>
                    <a:pt x="33020" y="42239"/>
                    <a:pt x="35796" y="42400"/>
                    <a:pt x="38576" y="42400"/>
                  </a:cubicBezTo>
                  <a:cubicBezTo>
                    <a:pt x="43706" y="42400"/>
                    <a:pt x="48853" y="41852"/>
                    <a:pt x="53876" y="40982"/>
                  </a:cubicBezTo>
                  <a:cubicBezTo>
                    <a:pt x="59762" y="39964"/>
                    <a:pt x="65530" y="38503"/>
                    <a:pt x="70885" y="36364"/>
                  </a:cubicBezTo>
                  <a:cubicBezTo>
                    <a:pt x="77892" y="33591"/>
                    <a:pt x="84059" y="29726"/>
                    <a:pt x="90800" y="26554"/>
                  </a:cubicBezTo>
                  <a:cubicBezTo>
                    <a:pt x="100911" y="21818"/>
                    <a:pt x="111837" y="18607"/>
                    <a:pt x="123721" y="18607"/>
                  </a:cubicBezTo>
                  <a:cubicBezTo>
                    <a:pt x="131603" y="18607"/>
                    <a:pt x="139907" y="20020"/>
                    <a:pt x="148673" y="23338"/>
                  </a:cubicBezTo>
                  <a:lnTo>
                    <a:pt x="14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2375" y="1140490"/>
            <a:ext cx="5778900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2375" y="3289827"/>
            <a:ext cx="3306000" cy="6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0500" y="4416985"/>
            <a:ext cx="5298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 hasCustomPrompt="1"/>
          </p:nvPr>
        </p:nvSpPr>
        <p:spPr>
          <a:xfrm>
            <a:off x="1509320" y="1537550"/>
            <a:ext cx="8283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853970" y="2210450"/>
            <a:ext cx="2139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"/>
          </p:nvPr>
        </p:nvSpPr>
        <p:spPr>
          <a:xfrm>
            <a:off x="853970" y="3076833"/>
            <a:ext cx="2139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157790" y="1537550"/>
            <a:ext cx="8283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4"/>
          </p:nvPr>
        </p:nvSpPr>
        <p:spPr>
          <a:xfrm>
            <a:off x="3502500" y="2210450"/>
            <a:ext cx="2139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5"/>
          </p:nvPr>
        </p:nvSpPr>
        <p:spPr>
          <a:xfrm>
            <a:off x="3502500" y="3076833"/>
            <a:ext cx="2139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6806325" y="1537550"/>
            <a:ext cx="8283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7"/>
          </p:nvPr>
        </p:nvSpPr>
        <p:spPr>
          <a:xfrm>
            <a:off x="6151032" y="2210450"/>
            <a:ext cx="2139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8"/>
          </p:nvPr>
        </p:nvSpPr>
        <p:spPr>
          <a:xfrm>
            <a:off x="6151029" y="3076833"/>
            <a:ext cx="2139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13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grpSp>
        <p:nvGrpSpPr>
          <p:cNvPr id="117" name="Google Shape;117;p13"/>
          <p:cNvGrpSpPr/>
          <p:nvPr/>
        </p:nvGrpSpPr>
        <p:grpSpPr>
          <a:xfrm>
            <a:off x="6425700" y="-733898"/>
            <a:ext cx="3249625" cy="3226685"/>
            <a:chOff x="6425700" y="-733898"/>
            <a:chExt cx="3249625" cy="3226685"/>
          </a:xfrm>
        </p:grpSpPr>
        <p:sp>
          <p:nvSpPr>
            <p:cNvPr id="118" name="Google Shape;118;p13"/>
            <p:cNvSpPr/>
            <p:nvPr/>
          </p:nvSpPr>
          <p:spPr>
            <a:xfrm rot="10800000" flipH="1">
              <a:off x="6425700" y="-733898"/>
              <a:ext cx="3249625" cy="3226685"/>
            </a:xfrm>
            <a:custGeom>
              <a:avLst/>
              <a:gdLst/>
              <a:ahLst/>
              <a:cxnLst/>
              <a:rect l="l" t="t" r="r" b="b"/>
              <a:pathLst>
                <a:path w="96328" h="95648" extrusionOk="0">
                  <a:moveTo>
                    <a:pt x="88893" y="1"/>
                  </a:moveTo>
                  <a:cubicBezTo>
                    <a:pt x="78510" y="1"/>
                    <a:pt x="68097" y="5363"/>
                    <a:pt x="62501" y="14181"/>
                  </a:cubicBezTo>
                  <a:cubicBezTo>
                    <a:pt x="57815" y="21536"/>
                    <a:pt x="56546" y="30422"/>
                    <a:pt x="51767" y="37721"/>
                  </a:cubicBezTo>
                  <a:cubicBezTo>
                    <a:pt x="44748" y="48399"/>
                    <a:pt x="30915" y="45972"/>
                    <a:pt x="20013" y="47671"/>
                  </a:cubicBezTo>
                  <a:cubicBezTo>
                    <a:pt x="2782" y="50359"/>
                    <a:pt x="1" y="69811"/>
                    <a:pt x="4836" y="83681"/>
                  </a:cubicBezTo>
                  <a:cubicBezTo>
                    <a:pt x="6591" y="88703"/>
                    <a:pt x="10007" y="93239"/>
                    <a:pt x="14748" y="95647"/>
                  </a:cubicBezTo>
                  <a:lnTo>
                    <a:pt x="96327" y="95647"/>
                  </a:lnTo>
                  <a:lnTo>
                    <a:pt x="96122" y="908"/>
                  </a:lnTo>
                  <a:cubicBezTo>
                    <a:pt x="93755" y="295"/>
                    <a:pt x="91325" y="1"/>
                    <a:pt x="88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 rot="10800000" flipH="1">
              <a:off x="7249500" y="-317194"/>
              <a:ext cx="1950160" cy="1936394"/>
            </a:xfrm>
            <a:custGeom>
              <a:avLst/>
              <a:gdLst/>
              <a:ahLst/>
              <a:cxnLst/>
              <a:rect l="l" t="t" r="r" b="b"/>
              <a:pathLst>
                <a:path w="96328" h="95648" extrusionOk="0">
                  <a:moveTo>
                    <a:pt x="88893" y="1"/>
                  </a:moveTo>
                  <a:cubicBezTo>
                    <a:pt x="78510" y="1"/>
                    <a:pt x="68097" y="5363"/>
                    <a:pt x="62501" y="14181"/>
                  </a:cubicBezTo>
                  <a:cubicBezTo>
                    <a:pt x="57815" y="21536"/>
                    <a:pt x="56546" y="30422"/>
                    <a:pt x="51767" y="37721"/>
                  </a:cubicBezTo>
                  <a:cubicBezTo>
                    <a:pt x="44748" y="48399"/>
                    <a:pt x="30915" y="45972"/>
                    <a:pt x="20013" y="47671"/>
                  </a:cubicBezTo>
                  <a:cubicBezTo>
                    <a:pt x="2782" y="50359"/>
                    <a:pt x="1" y="69811"/>
                    <a:pt x="4836" y="83681"/>
                  </a:cubicBezTo>
                  <a:cubicBezTo>
                    <a:pt x="6591" y="88703"/>
                    <a:pt x="10007" y="93239"/>
                    <a:pt x="14748" y="95647"/>
                  </a:cubicBezTo>
                  <a:lnTo>
                    <a:pt x="96327" y="95647"/>
                  </a:lnTo>
                  <a:lnTo>
                    <a:pt x="96122" y="908"/>
                  </a:lnTo>
                  <a:cubicBezTo>
                    <a:pt x="93755" y="295"/>
                    <a:pt x="91325" y="1"/>
                    <a:pt x="88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/>
          <p:nvPr/>
        </p:nvSpPr>
        <p:spPr>
          <a:xfrm rot="-5400000">
            <a:off x="-332436" y="-352348"/>
            <a:ext cx="2914532" cy="2784860"/>
          </a:xfrm>
          <a:custGeom>
            <a:avLst/>
            <a:gdLst/>
            <a:ahLst/>
            <a:cxnLst/>
            <a:rect l="l" t="t" r="r" b="b"/>
            <a:pathLst>
              <a:path w="97951" h="93593" extrusionOk="0">
                <a:moveTo>
                  <a:pt x="97951" y="0"/>
                </a:moveTo>
                <a:lnTo>
                  <a:pt x="3211" y="187"/>
                </a:lnTo>
                <a:cubicBezTo>
                  <a:pt x="0" y="12657"/>
                  <a:pt x="5619" y="26901"/>
                  <a:pt x="16484" y="33808"/>
                </a:cubicBezTo>
                <a:cubicBezTo>
                  <a:pt x="23839" y="38493"/>
                  <a:pt x="32725" y="39763"/>
                  <a:pt x="40024" y="44542"/>
                </a:cubicBezTo>
                <a:cubicBezTo>
                  <a:pt x="50702" y="51561"/>
                  <a:pt x="48276" y="65394"/>
                  <a:pt x="49974" y="76296"/>
                </a:cubicBezTo>
                <a:cubicBezTo>
                  <a:pt x="51918" y="88671"/>
                  <a:pt x="62500" y="93593"/>
                  <a:pt x="73441" y="93593"/>
                </a:cubicBezTo>
                <a:cubicBezTo>
                  <a:pt x="77734" y="93593"/>
                  <a:pt x="82082" y="92835"/>
                  <a:pt x="85985" y="91473"/>
                </a:cubicBezTo>
                <a:cubicBezTo>
                  <a:pt x="91006" y="89718"/>
                  <a:pt x="95561" y="86302"/>
                  <a:pt x="97951" y="81560"/>
                </a:cubicBezTo>
                <a:lnTo>
                  <a:pt x="979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4"/>
          <p:cNvGrpSpPr/>
          <p:nvPr/>
        </p:nvGrpSpPr>
        <p:grpSpPr>
          <a:xfrm>
            <a:off x="7668268" y="4418"/>
            <a:ext cx="2388732" cy="6067499"/>
            <a:chOff x="7668268" y="4418"/>
            <a:chExt cx="2388732" cy="6067499"/>
          </a:xfrm>
        </p:grpSpPr>
        <p:sp>
          <p:nvSpPr>
            <p:cNvPr id="123" name="Google Shape;123;p14"/>
            <p:cNvSpPr/>
            <p:nvPr/>
          </p:nvSpPr>
          <p:spPr>
            <a:xfrm rot="5400000" flipH="1">
              <a:off x="5657637" y="2015050"/>
              <a:ext cx="6067499" cy="2046235"/>
            </a:xfrm>
            <a:custGeom>
              <a:avLst/>
              <a:gdLst/>
              <a:ahLst/>
              <a:cxnLst/>
              <a:rect l="l" t="t" r="r" b="b"/>
              <a:pathLst>
                <a:path w="99696" h="33622" extrusionOk="0">
                  <a:moveTo>
                    <a:pt x="1" y="0"/>
                  </a:moveTo>
                  <a:lnTo>
                    <a:pt x="1" y="21907"/>
                  </a:lnTo>
                  <a:cubicBezTo>
                    <a:pt x="2243" y="22925"/>
                    <a:pt x="4751" y="24961"/>
                    <a:pt x="6433" y="26657"/>
                  </a:cubicBezTo>
                  <a:cubicBezTo>
                    <a:pt x="9988" y="30242"/>
                    <a:pt x="15063" y="32396"/>
                    <a:pt x="20314" y="33207"/>
                  </a:cubicBezTo>
                  <a:cubicBezTo>
                    <a:pt x="22159" y="33493"/>
                    <a:pt x="24024" y="33621"/>
                    <a:pt x="25892" y="33621"/>
                  </a:cubicBezTo>
                  <a:cubicBezTo>
                    <a:pt x="29328" y="33621"/>
                    <a:pt x="32775" y="33187"/>
                    <a:pt x="36129" y="32499"/>
                  </a:cubicBezTo>
                  <a:cubicBezTo>
                    <a:pt x="40068" y="31688"/>
                    <a:pt x="43947" y="30537"/>
                    <a:pt x="47532" y="28841"/>
                  </a:cubicBezTo>
                  <a:cubicBezTo>
                    <a:pt x="52238" y="26628"/>
                    <a:pt x="56369" y="23574"/>
                    <a:pt x="60883" y="21066"/>
                  </a:cubicBezTo>
                  <a:cubicBezTo>
                    <a:pt x="67672" y="17303"/>
                    <a:pt x="75005" y="14753"/>
                    <a:pt x="82979" y="14753"/>
                  </a:cubicBezTo>
                  <a:cubicBezTo>
                    <a:pt x="88261" y="14753"/>
                    <a:pt x="93824" y="15872"/>
                    <a:pt x="99696" y="18499"/>
                  </a:cubicBezTo>
                  <a:lnTo>
                    <a:pt x="99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 rot="5400000" flipH="1">
              <a:off x="6270519" y="2276926"/>
              <a:ext cx="6050660" cy="1522302"/>
            </a:xfrm>
            <a:custGeom>
              <a:avLst/>
              <a:gdLst/>
              <a:ahLst/>
              <a:cxnLst/>
              <a:rect l="l" t="t" r="r" b="b"/>
              <a:pathLst>
                <a:path w="148674" h="42401" extrusionOk="0">
                  <a:moveTo>
                    <a:pt x="1" y="0"/>
                  </a:moveTo>
                  <a:lnTo>
                    <a:pt x="1" y="27631"/>
                  </a:lnTo>
                  <a:cubicBezTo>
                    <a:pt x="3349" y="28915"/>
                    <a:pt x="7082" y="31481"/>
                    <a:pt x="9590" y="33620"/>
                  </a:cubicBezTo>
                  <a:cubicBezTo>
                    <a:pt x="14886" y="38135"/>
                    <a:pt x="22468" y="40864"/>
                    <a:pt x="30272" y="41882"/>
                  </a:cubicBezTo>
                  <a:cubicBezTo>
                    <a:pt x="33020" y="42239"/>
                    <a:pt x="35796" y="42400"/>
                    <a:pt x="38576" y="42400"/>
                  </a:cubicBezTo>
                  <a:cubicBezTo>
                    <a:pt x="43706" y="42400"/>
                    <a:pt x="48853" y="41852"/>
                    <a:pt x="53876" y="40982"/>
                  </a:cubicBezTo>
                  <a:cubicBezTo>
                    <a:pt x="59762" y="39964"/>
                    <a:pt x="65530" y="38503"/>
                    <a:pt x="70885" y="36364"/>
                  </a:cubicBezTo>
                  <a:cubicBezTo>
                    <a:pt x="77892" y="33591"/>
                    <a:pt x="84059" y="29726"/>
                    <a:pt x="90800" y="26554"/>
                  </a:cubicBezTo>
                  <a:cubicBezTo>
                    <a:pt x="100911" y="21818"/>
                    <a:pt x="111837" y="18607"/>
                    <a:pt x="123721" y="18607"/>
                  </a:cubicBezTo>
                  <a:cubicBezTo>
                    <a:pt x="131603" y="18607"/>
                    <a:pt x="139907" y="20020"/>
                    <a:pt x="148673" y="23338"/>
                  </a:cubicBezTo>
                  <a:lnTo>
                    <a:pt x="14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4572000" y="3077304"/>
            <a:ext cx="3438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1"/>
          </p:nvPr>
        </p:nvSpPr>
        <p:spPr>
          <a:xfrm>
            <a:off x="4572000" y="978415"/>
            <a:ext cx="34386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8" name="Google Shape;128;p14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4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 flipH="1">
            <a:off x="4232100" y="1663350"/>
            <a:ext cx="42261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361800" y="464178"/>
            <a:ext cx="20964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 flipH="1">
            <a:off x="5412000" y="3495800"/>
            <a:ext cx="30462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5"/>
          <p:cNvSpPr txBox="1">
            <a:spLocks noGrp="1"/>
          </p:cNvSpPr>
          <p:nvPr>
            <p:ph type="subTitle" idx="3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/>
          <p:nvPr/>
        </p:nvSpPr>
        <p:spPr>
          <a:xfrm rot="5400000">
            <a:off x="-1931059" y="1405600"/>
            <a:ext cx="5377262" cy="2332301"/>
          </a:xfrm>
          <a:custGeom>
            <a:avLst/>
            <a:gdLst/>
            <a:ahLst/>
            <a:cxnLst/>
            <a:rect l="l" t="t" r="r" b="b"/>
            <a:pathLst>
              <a:path w="142124" h="61644" extrusionOk="0">
                <a:moveTo>
                  <a:pt x="22337" y="0"/>
                </a:moveTo>
                <a:cubicBezTo>
                  <a:pt x="18449" y="0"/>
                  <a:pt x="14190" y="531"/>
                  <a:pt x="9530" y="1750"/>
                </a:cubicBezTo>
                <a:cubicBezTo>
                  <a:pt x="5872" y="2723"/>
                  <a:pt x="2228" y="4213"/>
                  <a:pt x="0" y="6913"/>
                </a:cubicBezTo>
                <a:lnTo>
                  <a:pt x="0" y="61629"/>
                </a:lnTo>
                <a:lnTo>
                  <a:pt x="142123" y="61643"/>
                </a:lnTo>
                <a:lnTo>
                  <a:pt x="142123" y="27802"/>
                </a:lnTo>
                <a:cubicBezTo>
                  <a:pt x="141607" y="27522"/>
                  <a:pt x="141061" y="27300"/>
                  <a:pt x="140500" y="27123"/>
                </a:cubicBezTo>
                <a:cubicBezTo>
                  <a:pt x="139427" y="26785"/>
                  <a:pt x="138312" y="26641"/>
                  <a:pt x="137185" y="26641"/>
                </a:cubicBezTo>
                <a:cubicBezTo>
                  <a:pt x="134918" y="26641"/>
                  <a:pt x="132602" y="27225"/>
                  <a:pt x="130484" y="27994"/>
                </a:cubicBezTo>
                <a:cubicBezTo>
                  <a:pt x="120231" y="31711"/>
                  <a:pt x="112338" y="39559"/>
                  <a:pt x="101850" y="42761"/>
                </a:cubicBezTo>
                <a:cubicBezTo>
                  <a:pt x="98589" y="43756"/>
                  <a:pt x="95139" y="44245"/>
                  <a:pt x="91687" y="44245"/>
                </a:cubicBezTo>
                <a:cubicBezTo>
                  <a:pt x="85830" y="44245"/>
                  <a:pt x="79966" y="42839"/>
                  <a:pt x="75001" y="40120"/>
                </a:cubicBezTo>
                <a:cubicBezTo>
                  <a:pt x="67477" y="36004"/>
                  <a:pt x="62314" y="29307"/>
                  <a:pt x="57991" y="22535"/>
                </a:cubicBezTo>
                <a:cubicBezTo>
                  <a:pt x="54322" y="16787"/>
                  <a:pt x="44197" y="0"/>
                  <a:pt x="22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4748375" y="1236475"/>
            <a:ext cx="3675600" cy="28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2"/>
          </p:nvPr>
        </p:nvSpPr>
        <p:spPr>
          <a:xfrm>
            <a:off x="720000" y="1236475"/>
            <a:ext cx="3675600" cy="28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Varela"/>
              <a:buNone/>
              <a:defRPr sz="3600"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Varela"/>
              <a:buNone/>
              <a:defRPr sz="3600"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Varela"/>
              <a:buNone/>
              <a:defRPr sz="3600"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Varela"/>
              <a:buNone/>
              <a:defRPr sz="3600"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Varela"/>
              <a:buNone/>
              <a:defRPr sz="3600"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Varela"/>
              <a:buNone/>
              <a:defRPr sz="3600"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Varela"/>
              <a:buNone/>
              <a:defRPr sz="3600"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Varela"/>
              <a:buNone/>
              <a:defRPr sz="36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cxnSp>
        <p:nvCxnSpPr>
          <p:cNvPr id="142" name="Google Shape;142;p16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6"/>
          <p:cNvSpPr txBox="1">
            <a:spLocks noGrp="1"/>
          </p:cNvSpPr>
          <p:nvPr>
            <p:ph type="subTitle" idx="3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7489525" y="-2235776"/>
            <a:ext cx="2353010" cy="4807538"/>
            <a:chOff x="7565725" y="-2235776"/>
            <a:chExt cx="2353010" cy="4807538"/>
          </a:xfrm>
        </p:grpSpPr>
        <p:sp>
          <p:nvSpPr>
            <p:cNvPr id="146" name="Google Shape;146;p16"/>
            <p:cNvSpPr/>
            <p:nvPr/>
          </p:nvSpPr>
          <p:spPr>
            <a:xfrm rot="-5400000" flipH="1">
              <a:off x="6409954" y="-446880"/>
              <a:ext cx="4174259" cy="1862717"/>
            </a:xfrm>
            <a:custGeom>
              <a:avLst/>
              <a:gdLst/>
              <a:ahLst/>
              <a:cxnLst/>
              <a:rect l="l" t="t" r="r" b="b"/>
              <a:pathLst>
                <a:path w="173620" h="77476" extrusionOk="0">
                  <a:moveTo>
                    <a:pt x="41164" y="1"/>
                  </a:moveTo>
                  <a:cubicBezTo>
                    <a:pt x="31284" y="1"/>
                    <a:pt x="21201" y="3658"/>
                    <a:pt x="13204" y="9630"/>
                  </a:cubicBezTo>
                  <a:cubicBezTo>
                    <a:pt x="7923" y="13569"/>
                    <a:pt x="3202" y="18673"/>
                    <a:pt x="1314" y="24987"/>
                  </a:cubicBezTo>
                  <a:cubicBezTo>
                    <a:pt x="1181" y="25459"/>
                    <a:pt x="1063" y="25931"/>
                    <a:pt x="945" y="26403"/>
                  </a:cubicBezTo>
                  <a:cubicBezTo>
                    <a:pt x="1" y="30548"/>
                    <a:pt x="178" y="34915"/>
                    <a:pt x="384" y="39193"/>
                  </a:cubicBezTo>
                  <a:lnTo>
                    <a:pt x="2155" y="77475"/>
                  </a:lnTo>
                  <a:lnTo>
                    <a:pt x="172719" y="77475"/>
                  </a:lnTo>
                  <a:cubicBezTo>
                    <a:pt x="173619" y="66618"/>
                    <a:pt x="173369" y="55952"/>
                    <a:pt x="167084" y="47794"/>
                  </a:cubicBezTo>
                  <a:cubicBezTo>
                    <a:pt x="161974" y="41135"/>
                    <a:pt x="156611" y="38854"/>
                    <a:pt x="151195" y="38854"/>
                  </a:cubicBezTo>
                  <a:cubicBezTo>
                    <a:pt x="141336" y="38854"/>
                    <a:pt x="131299" y="46415"/>
                    <a:pt x="122282" y="48900"/>
                  </a:cubicBezTo>
                  <a:cubicBezTo>
                    <a:pt x="118909" y="49833"/>
                    <a:pt x="115801" y="50253"/>
                    <a:pt x="112920" y="50253"/>
                  </a:cubicBezTo>
                  <a:cubicBezTo>
                    <a:pt x="96130" y="50253"/>
                    <a:pt x="87077" y="35992"/>
                    <a:pt x="78615" y="26020"/>
                  </a:cubicBezTo>
                  <a:cubicBezTo>
                    <a:pt x="71519" y="17685"/>
                    <a:pt x="66902" y="8405"/>
                    <a:pt x="56738" y="3463"/>
                  </a:cubicBezTo>
                  <a:cubicBezTo>
                    <a:pt x="51852" y="1083"/>
                    <a:pt x="46538" y="1"/>
                    <a:pt x="41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 rot="-5400000" flipH="1">
              <a:off x="6442311" y="-904662"/>
              <a:ext cx="4807538" cy="2145310"/>
            </a:xfrm>
            <a:custGeom>
              <a:avLst/>
              <a:gdLst/>
              <a:ahLst/>
              <a:cxnLst/>
              <a:rect l="l" t="t" r="r" b="b"/>
              <a:pathLst>
                <a:path w="173620" h="77476" extrusionOk="0">
                  <a:moveTo>
                    <a:pt x="41164" y="1"/>
                  </a:moveTo>
                  <a:cubicBezTo>
                    <a:pt x="31284" y="1"/>
                    <a:pt x="21201" y="3658"/>
                    <a:pt x="13204" y="9630"/>
                  </a:cubicBezTo>
                  <a:cubicBezTo>
                    <a:pt x="7923" y="13569"/>
                    <a:pt x="3202" y="18673"/>
                    <a:pt x="1314" y="24987"/>
                  </a:cubicBezTo>
                  <a:cubicBezTo>
                    <a:pt x="1181" y="25459"/>
                    <a:pt x="1063" y="25931"/>
                    <a:pt x="945" y="26403"/>
                  </a:cubicBezTo>
                  <a:cubicBezTo>
                    <a:pt x="1" y="30548"/>
                    <a:pt x="178" y="34915"/>
                    <a:pt x="384" y="39193"/>
                  </a:cubicBezTo>
                  <a:lnTo>
                    <a:pt x="2155" y="77475"/>
                  </a:lnTo>
                  <a:lnTo>
                    <a:pt x="172719" y="77475"/>
                  </a:lnTo>
                  <a:cubicBezTo>
                    <a:pt x="173619" y="66618"/>
                    <a:pt x="173369" y="55952"/>
                    <a:pt x="167084" y="47794"/>
                  </a:cubicBezTo>
                  <a:cubicBezTo>
                    <a:pt x="161974" y="41135"/>
                    <a:pt x="156611" y="38854"/>
                    <a:pt x="151195" y="38854"/>
                  </a:cubicBezTo>
                  <a:cubicBezTo>
                    <a:pt x="141336" y="38854"/>
                    <a:pt x="131299" y="46415"/>
                    <a:pt x="122282" y="48900"/>
                  </a:cubicBezTo>
                  <a:cubicBezTo>
                    <a:pt x="118909" y="49833"/>
                    <a:pt x="115801" y="50253"/>
                    <a:pt x="112920" y="50253"/>
                  </a:cubicBezTo>
                  <a:cubicBezTo>
                    <a:pt x="96130" y="50253"/>
                    <a:pt x="87077" y="35992"/>
                    <a:pt x="78615" y="26020"/>
                  </a:cubicBezTo>
                  <a:cubicBezTo>
                    <a:pt x="71519" y="17685"/>
                    <a:pt x="66902" y="8405"/>
                    <a:pt x="56738" y="3463"/>
                  </a:cubicBezTo>
                  <a:cubicBezTo>
                    <a:pt x="51852" y="1083"/>
                    <a:pt x="46538" y="1"/>
                    <a:pt x="4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_2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>
          <a:xfrm>
            <a:off x="4851422" y="1521475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2"/>
          </p:nvPr>
        </p:nvSpPr>
        <p:spPr>
          <a:xfrm>
            <a:off x="4851422" y="1962273"/>
            <a:ext cx="27768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3"/>
          </p:nvPr>
        </p:nvSpPr>
        <p:spPr>
          <a:xfrm>
            <a:off x="4851422" y="2877310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4"/>
          </p:nvPr>
        </p:nvSpPr>
        <p:spPr>
          <a:xfrm>
            <a:off x="4851422" y="3318123"/>
            <a:ext cx="27768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4227200" y="387600"/>
            <a:ext cx="41943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7"/>
          <p:cNvSpPr txBox="1">
            <a:spLocks noGrp="1"/>
          </p:cNvSpPr>
          <p:nvPr>
            <p:ph type="subTitle" idx="5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/>
          <p:nvPr/>
        </p:nvSpPr>
        <p:spPr>
          <a:xfrm flipH="1">
            <a:off x="-112408" y="-293331"/>
            <a:ext cx="3690059" cy="3526116"/>
          </a:xfrm>
          <a:custGeom>
            <a:avLst/>
            <a:gdLst/>
            <a:ahLst/>
            <a:cxnLst/>
            <a:rect l="l" t="t" r="r" b="b"/>
            <a:pathLst>
              <a:path w="97951" h="93593" extrusionOk="0">
                <a:moveTo>
                  <a:pt x="97951" y="0"/>
                </a:moveTo>
                <a:lnTo>
                  <a:pt x="3211" y="187"/>
                </a:lnTo>
                <a:cubicBezTo>
                  <a:pt x="0" y="12657"/>
                  <a:pt x="5619" y="26901"/>
                  <a:pt x="16484" y="33808"/>
                </a:cubicBezTo>
                <a:cubicBezTo>
                  <a:pt x="23839" y="38493"/>
                  <a:pt x="32725" y="39763"/>
                  <a:pt x="40024" y="44542"/>
                </a:cubicBezTo>
                <a:cubicBezTo>
                  <a:pt x="50702" y="51561"/>
                  <a:pt x="48276" y="65394"/>
                  <a:pt x="49974" y="76296"/>
                </a:cubicBezTo>
                <a:cubicBezTo>
                  <a:pt x="51918" y="88671"/>
                  <a:pt x="62500" y="93593"/>
                  <a:pt x="73441" y="93593"/>
                </a:cubicBezTo>
                <a:cubicBezTo>
                  <a:pt x="77734" y="93593"/>
                  <a:pt x="82082" y="92835"/>
                  <a:pt x="85985" y="91473"/>
                </a:cubicBezTo>
                <a:cubicBezTo>
                  <a:pt x="91006" y="89718"/>
                  <a:pt x="95561" y="86302"/>
                  <a:pt x="97951" y="81560"/>
                </a:cubicBezTo>
                <a:lnTo>
                  <a:pt x="979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6501375" y="-129824"/>
            <a:ext cx="2738220" cy="2616392"/>
          </a:xfrm>
          <a:custGeom>
            <a:avLst/>
            <a:gdLst/>
            <a:ahLst/>
            <a:cxnLst/>
            <a:rect l="l" t="t" r="r" b="b"/>
            <a:pathLst>
              <a:path w="97951" h="93593" extrusionOk="0">
                <a:moveTo>
                  <a:pt x="97951" y="0"/>
                </a:moveTo>
                <a:lnTo>
                  <a:pt x="3211" y="187"/>
                </a:lnTo>
                <a:cubicBezTo>
                  <a:pt x="0" y="12657"/>
                  <a:pt x="5619" y="26901"/>
                  <a:pt x="16484" y="33808"/>
                </a:cubicBezTo>
                <a:cubicBezTo>
                  <a:pt x="23839" y="38493"/>
                  <a:pt x="32725" y="39763"/>
                  <a:pt x="40024" y="44542"/>
                </a:cubicBezTo>
                <a:cubicBezTo>
                  <a:pt x="50702" y="51561"/>
                  <a:pt x="48276" y="65394"/>
                  <a:pt x="49974" y="76296"/>
                </a:cubicBezTo>
                <a:cubicBezTo>
                  <a:pt x="51918" y="88671"/>
                  <a:pt x="62500" y="93593"/>
                  <a:pt x="73441" y="93593"/>
                </a:cubicBezTo>
                <a:cubicBezTo>
                  <a:pt x="77734" y="93593"/>
                  <a:pt x="82082" y="92835"/>
                  <a:pt x="85985" y="91473"/>
                </a:cubicBezTo>
                <a:cubicBezTo>
                  <a:pt x="91006" y="89718"/>
                  <a:pt x="95561" y="86302"/>
                  <a:pt x="97951" y="81560"/>
                </a:cubicBezTo>
                <a:lnTo>
                  <a:pt x="979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1"/>
          </p:nvPr>
        </p:nvSpPr>
        <p:spPr>
          <a:xfrm>
            <a:off x="722375" y="2372979"/>
            <a:ext cx="1848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2"/>
          </p:nvPr>
        </p:nvSpPr>
        <p:spPr>
          <a:xfrm>
            <a:off x="722375" y="2894475"/>
            <a:ext cx="18483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3"/>
          </p:nvPr>
        </p:nvSpPr>
        <p:spPr>
          <a:xfrm>
            <a:off x="3066115" y="2372979"/>
            <a:ext cx="1848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4"/>
          </p:nvPr>
        </p:nvSpPr>
        <p:spPr>
          <a:xfrm>
            <a:off x="3066115" y="2894475"/>
            <a:ext cx="18483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41943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cxnSp>
        <p:nvCxnSpPr>
          <p:cNvPr id="165" name="Google Shape;165;p18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41943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1"/>
          </p:nvPr>
        </p:nvSpPr>
        <p:spPr>
          <a:xfrm>
            <a:off x="1739500" y="1286009"/>
            <a:ext cx="2832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2"/>
          </p:nvPr>
        </p:nvSpPr>
        <p:spPr>
          <a:xfrm>
            <a:off x="1739500" y="1602037"/>
            <a:ext cx="28326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3"/>
          </p:nvPr>
        </p:nvSpPr>
        <p:spPr>
          <a:xfrm>
            <a:off x="1739500" y="2251660"/>
            <a:ext cx="2832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4"/>
          </p:nvPr>
        </p:nvSpPr>
        <p:spPr>
          <a:xfrm>
            <a:off x="1739500" y="2567687"/>
            <a:ext cx="28326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5"/>
          </p:nvPr>
        </p:nvSpPr>
        <p:spPr>
          <a:xfrm>
            <a:off x="1739500" y="3217310"/>
            <a:ext cx="2832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6"/>
          </p:nvPr>
        </p:nvSpPr>
        <p:spPr>
          <a:xfrm>
            <a:off x="1739500" y="3533338"/>
            <a:ext cx="28326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19"/>
          <p:cNvSpPr txBox="1">
            <a:spLocks noGrp="1"/>
          </p:cNvSpPr>
          <p:nvPr>
            <p:ph type="subTitle" idx="7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19"/>
          <p:cNvSpPr/>
          <p:nvPr/>
        </p:nvSpPr>
        <p:spPr>
          <a:xfrm rot="10800000" flipH="1">
            <a:off x="6003024" y="-110512"/>
            <a:ext cx="3199775" cy="3177187"/>
          </a:xfrm>
          <a:custGeom>
            <a:avLst/>
            <a:gdLst/>
            <a:ahLst/>
            <a:cxnLst/>
            <a:rect l="l" t="t" r="r" b="b"/>
            <a:pathLst>
              <a:path w="96328" h="95648" extrusionOk="0">
                <a:moveTo>
                  <a:pt x="88893" y="1"/>
                </a:moveTo>
                <a:cubicBezTo>
                  <a:pt x="78510" y="1"/>
                  <a:pt x="68097" y="5363"/>
                  <a:pt x="62501" y="14181"/>
                </a:cubicBezTo>
                <a:cubicBezTo>
                  <a:pt x="57815" y="21536"/>
                  <a:pt x="56546" y="30422"/>
                  <a:pt x="51767" y="37721"/>
                </a:cubicBezTo>
                <a:cubicBezTo>
                  <a:pt x="44748" y="48399"/>
                  <a:pt x="30915" y="45972"/>
                  <a:pt x="20013" y="47671"/>
                </a:cubicBezTo>
                <a:cubicBezTo>
                  <a:pt x="2782" y="50359"/>
                  <a:pt x="1" y="69811"/>
                  <a:pt x="4836" y="83681"/>
                </a:cubicBezTo>
                <a:cubicBezTo>
                  <a:pt x="6591" y="88703"/>
                  <a:pt x="10007" y="93239"/>
                  <a:pt x="14748" y="95647"/>
                </a:cubicBezTo>
                <a:lnTo>
                  <a:pt x="96327" y="95647"/>
                </a:lnTo>
                <a:lnTo>
                  <a:pt x="96122" y="908"/>
                </a:lnTo>
                <a:cubicBezTo>
                  <a:pt x="93755" y="295"/>
                  <a:pt x="91325" y="1"/>
                  <a:pt x="888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0"/>
          <p:cNvGrpSpPr/>
          <p:nvPr/>
        </p:nvGrpSpPr>
        <p:grpSpPr>
          <a:xfrm rot="10800000" flipH="1">
            <a:off x="7584956" y="-365987"/>
            <a:ext cx="2187769" cy="5875475"/>
            <a:chOff x="7584956" y="-235450"/>
            <a:chExt cx="2187769" cy="5875475"/>
          </a:xfrm>
        </p:grpSpPr>
        <p:sp>
          <p:nvSpPr>
            <p:cNvPr id="182" name="Google Shape;182;p20"/>
            <p:cNvSpPr/>
            <p:nvPr/>
          </p:nvSpPr>
          <p:spPr>
            <a:xfrm rot="10800000">
              <a:off x="7584956" y="2383749"/>
              <a:ext cx="1863719" cy="3121626"/>
            </a:xfrm>
            <a:custGeom>
              <a:avLst/>
              <a:gdLst/>
              <a:ahLst/>
              <a:cxnLst/>
              <a:rect l="l" t="t" r="r" b="b"/>
              <a:pathLst>
                <a:path w="82066" h="137456" extrusionOk="0">
                  <a:moveTo>
                    <a:pt x="1" y="1"/>
                  </a:moveTo>
                  <a:lnTo>
                    <a:pt x="1" y="136817"/>
                  </a:lnTo>
                  <a:cubicBezTo>
                    <a:pt x="3430" y="137143"/>
                    <a:pt x="6983" y="137456"/>
                    <a:pt x="10493" y="137456"/>
                  </a:cubicBezTo>
                  <a:cubicBezTo>
                    <a:pt x="16232" y="137456"/>
                    <a:pt x="21856" y="136621"/>
                    <a:pt x="26640" y="133644"/>
                  </a:cubicBezTo>
                  <a:cubicBezTo>
                    <a:pt x="33641" y="129257"/>
                    <a:pt x="37467" y="121062"/>
                    <a:pt x="38793" y="112922"/>
                  </a:cubicBezTo>
                  <a:cubicBezTo>
                    <a:pt x="40118" y="104765"/>
                    <a:pt x="39353" y="96420"/>
                    <a:pt x="39241" y="88188"/>
                  </a:cubicBezTo>
                  <a:cubicBezTo>
                    <a:pt x="39110" y="79936"/>
                    <a:pt x="39745" y="71368"/>
                    <a:pt x="43591" y="64069"/>
                  </a:cubicBezTo>
                  <a:cubicBezTo>
                    <a:pt x="51804" y="48481"/>
                    <a:pt x="72619" y="42022"/>
                    <a:pt x="79022" y="25613"/>
                  </a:cubicBezTo>
                  <a:cubicBezTo>
                    <a:pt x="82065" y="17754"/>
                    <a:pt x="81188" y="8943"/>
                    <a:pt x="79452" y="6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 rot="10800000">
              <a:off x="8084596" y="2812809"/>
              <a:ext cx="1688129" cy="2827216"/>
            </a:xfrm>
            <a:custGeom>
              <a:avLst/>
              <a:gdLst/>
              <a:ahLst/>
              <a:cxnLst/>
              <a:rect l="l" t="t" r="r" b="b"/>
              <a:pathLst>
                <a:path w="73365" h="122869" extrusionOk="0">
                  <a:moveTo>
                    <a:pt x="0" y="0"/>
                  </a:moveTo>
                  <a:lnTo>
                    <a:pt x="0" y="122293"/>
                  </a:lnTo>
                  <a:cubicBezTo>
                    <a:pt x="3084" y="122585"/>
                    <a:pt x="6279" y="122869"/>
                    <a:pt x="9434" y="122869"/>
                  </a:cubicBezTo>
                  <a:cubicBezTo>
                    <a:pt x="14549" y="122869"/>
                    <a:pt x="19560" y="122123"/>
                    <a:pt x="23820" y="119456"/>
                  </a:cubicBezTo>
                  <a:cubicBezTo>
                    <a:pt x="30074" y="115554"/>
                    <a:pt x="33490" y="108218"/>
                    <a:pt x="34685" y="100937"/>
                  </a:cubicBezTo>
                  <a:cubicBezTo>
                    <a:pt x="35861" y="93657"/>
                    <a:pt x="35170" y="86208"/>
                    <a:pt x="35077" y="78834"/>
                  </a:cubicBezTo>
                  <a:cubicBezTo>
                    <a:pt x="34965" y="71461"/>
                    <a:pt x="35525" y="63807"/>
                    <a:pt x="38979" y="57273"/>
                  </a:cubicBezTo>
                  <a:cubicBezTo>
                    <a:pt x="46296" y="43347"/>
                    <a:pt x="64927" y="37578"/>
                    <a:pt x="70639" y="22905"/>
                  </a:cubicBezTo>
                  <a:cubicBezTo>
                    <a:pt x="73365" y="15886"/>
                    <a:pt x="72581" y="7990"/>
                    <a:pt x="71031" y="6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 flipH="1">
              <a:off x="8084533" y="-235450"/>
              <a:ext cx="1364142" cy="2284862"/>
            </a:xfrm>
            <a:custGeom>
              <a:avLst/>
              <a:gdLst/>
              <a:ahLst/>
              <a:cxnLst/>
              <a:rect l="l" t="t" r="r" b="b"/>
              <a:pathLst>
                <a:path w="82066" h="137456" extrusionOk="0">
                  <a:moveTo>
                    <a:pt x="1" y="1"/>
                  </a:moveTo>
                  <a:lnTo>
                    <a:pt x="1" y="136817"/>
                  </a:lnTo>
                  <a:cubicBezTo>
                    <a:pt x="3430" y="137143"/>
                    <a:pt x="6983" y="137456"/>
                    <a:pt x="10493" y="137456"/>
                  </a:cubicBezTo>
                  <a:cubicBezTo>
                    <a:pt x="16232" y="137456"/>
                    <a:pt x="21856" y="136621"/>
                    <a:pt x="26640" y="133644"/>
                  </a:cubicBezTo>
                  <a:cubicBezTo>
                    <a:pt x="33641" y="129257"/>
                    <a:pt x="37467" y="121062"/>
                    <a:pt x="38793" y="112922"/>
                  </a:cubicBezTo>
                  <a:cubicBezTo>
                    <a:pt x="40118" y="104765"/>
                    <a:pt x="39353" y="96420"/>
                    <a:pt x="39241" y="88188"/>
                  </a:cubicBezTo>
                  <a:cubicBezTo>
                    <a:pt x="39110" y="79936"/>
                    <a:pt x="39745" y="71368"/>
                    <a:pt x="43591" y="64069"/>
                  </a:cubicBezTo>
                  <a:cubicBezTo>
                    <a:pt x="51804" y="48481"/>
                    <a:pt x="72619" y="42022"/>
                    <a:pt x="79022" y="25613"/>
                  </a:cubicBezTo>
                  <a:cubicBezTo>
                    <a:pt x="82065" y="17754"/>
                    <a:pt x="81188" y="8943"/>
                    <a:pt x="79452" y="6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851492" y="2372975"/>
            <a:ext cx="2139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2"/>
          </p:nvPr>
        </p:nvSpPr>
        <p:spPr>
          <a:xfrm>
            <a:off x="851492" y="2894474"/>
            <a:ext cx="2139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3"/>
          </p:nvPr>
        </p:nvSpPr>
        <p:spPr>
          <a:xfrm>
            <a:off x="3502500" y="2372975"/>
            <a:ext cx="2139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4"/>
          </p:nvPr>
        </p:nvSpPr>
        <p:spPr>
          <a:xfrm>
            <a:off x="3502500" y="2894474"/>
            <a:ext cx="2139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5"/>
          </p:nvPr>
        </p:nvSpPr>
        <p:spPr>
          <a:xfrm>
            <a:off x="6153508" y="2372975"/>
            <a:ext cx="2139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6"/>
          </p:nvPr>
        </p:nvSpPr>
        <p:spPr>
          <a:xfrm>
            <a:off x="6153508" y="2894474"/>
            <a:ext cx="2139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cxnSp>
        <p:nvCxnSpPr>
          <p:cNvPr id="192" name="Google Shape;192;p20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0"/>
          <p:cNvSpPr txBox="1">
            <a:spLocks noGrp="1"/>
          </p:cNvSpPr>
          <p:nvPr>
            <p:ph type="subTitle" idx="7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1"/>
          </p:nvPr>
        </p:nvSpPr>
        <p:spPr>
          <a:xfrm>
            <a:off x="1848321" y="1521475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2"/>
          </p:nvPr>
        </p:nvSpPr>
        <p:spPr>
          <a:xfrm>
            <a:off x="1848321" y="1962286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3"/>
          </p:nvPr>
        </p:nvSpPr>
        <p:spPr>
          <a:xfrm>
            <a:off x="1848321" y="2877310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4"/>
          </p:nvPr>
        </p:nvSpPr>
        <p:spPr>
          <a:xfrm>
            <a:off x="1848321" y="3318123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5" hasCustomPrompt="1"/>
          </p:nvPr>
        </p:nvSpPr>
        <p:spPr>
          <a:xfrm>
            <a:off x="827819" y="1791000"/>
            <a:ext cx="8937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 idx="6" hasCustomPrompt="1"/>
          </p:nvPr>
        </p:nvSpPr>
        <p:spPr>
          <a:xfrm>
            <a:off x="827819" y="3146827"/>
            <a:ext cx="8937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7"/>
          </p:nvPr>
        </p:nvSpPr>
        <p:spPr>
          <a:xfrm>
            <a:off x="5741400" y="1521475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8"/>
          </p:nvPr>
        </p:nvSpPr>
        <p:spPr>
          <a:xfrm>
            <a:off x="5741400" y="1962286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9"/>
          </p:nvPr>
        </p:nvSpPr>
        <p:spPr>
          <a:xfrm>
            <a:off x="5741400" y="2877310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3"/>
          </p:nvPr>
        </p:nvSpPr>
        <p:spPr>
          <a:xfrm>
            <a:off x="5741400" y="3318123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 idx="14" hasCustomPrompt="1"/>
          </p:nvPr>
        </p:nvSpPr>
        <p:spPr>
          <a:xfrm>
            <a:off x="4720898" y="1791000"/>
            <a:ext cx="8937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21"/>
          <p:cNvSpPr txBox="1">
            <a:spLocks noGrp="1"/>
          </p:cNvSpPr>
          <p:nvPr>
            <p:ph type="title" idx="15" hasCustomPrompt="1"/>
          </p:nvPr>
        </p:nvSpPr>
        <p:spPr>
          <a:xfrm>
            <a:off x="4720898" y="3146827"/>
            <a:ext cx="8937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09" name="Google Shape;209;p21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1"/>
          <p:cNvSpPr txBox="1">
            <a:spLocks noGrp="1"/>
          </p:cNvSpPr>
          <p:nvPr>
            <p:ph type="subTitle" idx="16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" name="Google Shape;212;p21"/>
          <p:cNvGrpSpPr/>
          <p:nvPr/>
        </p:nvGrpSpPr>
        <p:grpSpPr>
          <a:xfrm>
            <a:off x="7593750" y="-224752"/>
            <a:ext cx="2945977" cy="5363376"/>
            <a:chOff x="7517550" y="-224752"/>
            <a:chExt cx="2945977" cy="5363376"/>
          </a:xfrm>
        </p:grpSpPr>
        <p:sp>
          <p:nvSpPr>
            <p:cNvPr id="213" name="Google Shape;213;p21"/>
            <p:cNvSpPr/>
            <p:nvPr/>
          </p:nvSpPr>
          <p:spPr>
            <a:xfrm rot="-5400000" flipH="1">
              <a:off x="6042150" y="1403047"/>
              <a:ext cx="5210976" cy="2260177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 rot="-5400000" flipH="1">
              <a:off x="6727950" y="1250647"/>
              <a:ext cx="5210976" cy="2260177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4800" y="1663350"/>
            <a:ext cx="42261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14800" y="464178"/>
            <a:ext cx="20958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4800" y="3495800"/>
            <a:ext cx="3045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rot="-5400000" flipH="1">
            <a:off x="5904273" y="1007019"/>
            <a:ext cx="5739186" cy="3129463"/>
          </a:xfrm>
          <a:custGeom>
            <a:avLst/>
            <a:gdLst/>
            <a:ahLst/>
            <a:cxnLst/>
            <a:rect l="l" t="t" r="r" b="b"/>
            <a:pathLst>
              <a:path w="168132" h="91679" extrusionOk="0">
                <a:moveTo>
                  <a:pt x="58393" y="0"/>
                </a:moveTo>
                <a:cubicBezTo>
                  <a:pt x="53628" y="0"/>
                  <a:pt x="48767" y="708"/>
                  <a:pt x="43948" y="2148"/>
                </a:cubicBezTo>
                <a:cubicBezTo>
                  <a:pt x="25965" y="7503"/>
                  <a:pt x="9531" y="18700"/>
                  <a:pt x="1" y="34366"/>
                </a:cubicBezTo>
                <a:lnTo>
                  <a:pt x="1" y="91679"/>
                </a:lnTo>
                <a:lnTo>
                  <a:pt x="168132" y="91679"/>
                </a:lnTo>
                <a:lnTo>
                  <a:pt x="168132" y="54636"/>
                </a:lnTo>
                <a:cubicBezTo>
                  <a:pt x="165078" y="47083"/>
                  <a:pt x="162039" y="38674"/>
                  <a:pt x="155695" y="32980"/>
                </a:cubicBezTo>
                <a:cubicBezTo>
                  <a:pt x="151642" y="29345"/>
                  <a:pt x="147121" y="28121"/>
                  <a:pt x="142401" y="28121"/>
                </a:cubicBezTo>
                <a:cubicBezTo>
                  <a:pt x="137483" y="28121"/>
                  <a:pt x="132348" y="29450"/>
                  <a:pt x="127297" y="30767"/>
                </a:cubicBezTo>
                <a:cubicBezTo>
                  <a:pt x="123205" y="31835"/>
                  <a:pt x="119661" y="32820"/>
                  <a:pt x="116174" y="32820"/>
                </a:cubicBezTo>
                <a:cubicBezTo>
                  <a:pt x="113062" y="32820"/>
                  <a:pt x="109997" y="32035"/>
                  <a:pt x="106630" y="29823"/>
                </a:cubicBezTo>
                <a:cubicBezTo>
                  <a:pt x="101201" y="26267"/>
                  <a:pt x="97247" y="20986"/>
                  <a:pt x="93190" y="16133"/>
                </a:cubicBezTo>
                <a:cubicBezTo>
                  <a:pt x="84341" y="5555"/>
                  <a:pt x="71742" y="0"/>
                  <a:pt x="583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ubTitle" idx="3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4_2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2"/>
          <p:cNvGrpSpPr/>
          <p:nvPr/>
        </p:nvGrpSpPr>
        <p:grpSpPr>
          <a:xfrm>
            <a:off x="6801784" y="-1089691"/>
            <a:ext cx="3249625" cy="3226685"/>
            <a:chOff x="6801784" y="-1089691"/>
            <a:chExt cx="3249625" cy="3226685"/>
          </a:xfrm>
        </p:grpSpPr>
        <p:sp>
          <p:nvSpPr>
            <p:cNvPr id="217" name="Google Shape;217;p22"/>
            <p:cNvSpPr/>
            <p:nvPr/>
          </p:nvSpPr>
          <p:spPr>
            <a:xfrm rot="10800000" flipH="1">
              <a:off x="6801784" y="-1089691"/>
              <a:ext cx="3249625" cy="3226685"/>
            </a:xfrm>
            <a:custGeom>
              <a:avLst/>
              <a:gdLst/>
              <a:ahLst/>
              <a:cxnLst/>
              <a:rect l="l" t="t" r="r" b="b"/>
              <a:pathLst>
                <a:path w="96328" h="95648" extrusionOk="0">
                  <a:moveTo>
                    <a:pt x="88893" y="1"/>
                  </a:moveTo>
                  <a:cubicBezTo>
                    <a:pt x="78510" y="1"/>
                    <a:pt x="68097" y="5363"/>
                    <a:pt x="62501" y="14181"/>
                  </a:cubicBezTo>
                  <a:cubicBezTo>
                    <a:pt x="57815" y="21536"/>
                    <a:pt x="56546" y="30422"/>
                    <a:pt x="51767" y="37721"/>
                  </a:cubicBezTo>
                  <a:cubicBezTo>
                    <a:pt x="44748" y="48399"/>
                    <a:pt x="30915" y="45972"/>
                    <a:pt x="20013" y="47671"/>
                  </a:cubicBezTo>
                  <a:cubicBezTo>
                    <a:pt x="2782" y="50359"/>
                    <a:pt x="1" y="69811"/>
                    <a:pt x="4836" y="83681"/>
                  </a:cubicBezTo>
                  <a:cubicBezTo>
                    <a:pt x="6591" y="88703"/>
                    <a:pt x="10007" y="93239"/>
                    <a:pt x="14748" y="95647"/>
                  </a:cubicBezTo>
                  <a:lnTo>
                    <a:pt x="96327" y="95647"/>
                  </a:lnTo>
                  <a:lnTo>
                    <a:pt x="96122" y="908"/>
                  </a:lnTo>
                  <a:cubicBezTo>
                    <a:pt x="93755" y="295"/>
                    <a:pt x="91325" y="1"/>
                    <a:pt x="88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 rot="10800000" flipH="1">
              <a:off x="7591520" y="-604700"/>
              <a:ext cx="1763284" cy="1750837"/>
            </a:xfrm>
            <a:custGeom>
              <a:avLst/>
              <a:gdLst/>
              <a:ahLst/>
              <a:cxnLst/>
              <a:rect l="l" t="t" r="r" b="b"/>
              <a:pathLst>
                <a:path w="96328" h="95648" extrusionOk="0">
                  <a:moveTo>
                    <a:pt x="88893" y="1"/>
                  </a:moveTo>
                  <a:cubicBezTo>
                    <a:pt x="78510" y="1"/>
                    <a:pt x="68097" y="5363"/>
                    <a:pt x="62501" y="14181"/>
                  </a:cubicBezTo>
                  <a:cubicBezTo>
                    <a:pt x="57815" y="21536"/>
                    <a:pt x="56546" y="30422"/>
                    <a:pt x="51767" y="37721"/>
                  </a:cubicBezTo>
                  <a:cubicBezTo>
                    <a:pt x="44748" y="48399"/>
                    <a:pt x="30915" y="45972"/>
                    <a:pt x="20013" y="47671"/>
                  </a:cubicBezTo>
                  <a:cubicBezTo>
                    <a:pt x="2782" y="50359"/>
                    <a:pt x="1" y="69811"/>
                    <a:pt x="4836" y="83681"/>
                  </a:cubicBezTo>
                  <a:cubicBezTo>
                    <a:pt x="6591" y="88703"/>
                    <a:pt x="10007" y="93239"/>
                    <a:pt x="14748" y="95647"/>
                  </a:cubicBezTo>
                  <a:lnTo>
                    <a:pt x="96327" y="95647"/>
                  </a:lnTo>
                  <a:lnTo>
                    <a:pt x="96122" y="908"/>
                  </a:lnTo>
                  <a:cubicBezTo>
                    <a:pt x="93755" y="295"/>
                    <a:pt x="91325" y="1"/>
                    <a:pt x="88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2"/>
          <p:cNvSpPr/>
          <p:nvPr/>
        </p:nvSpPr>
        <p:spPr>
          <a:xfrm flipH="1">
            <a:off x="-210805" y="3997363"/>
            <a:ext cx="1763284" cy="1750837"/>
          </a:xfrm>
          <a:custGeom>
            <a:avLst/>
            <a:gdLst/>
            <a:ahLst/>
            <a:cxnLst/>
            <a:rect l="l" t="t" r="r" b="b"/>
            <a:pathLst>
              <a:path w="96328" h="95648" extrusionOk="0">
                <a:moveTo>
                  <a:pt x="88893" y="1"/>
                </a:moveTo>
                <a:cubicBezTo>
                  <a:pt x="78510" y="1"/>
                  <a:pt x="68097" y="5363"/>
                  <a:pt x="62501" y="14181"/>
                </a:cubicBezTo>
                <a:cubicBezTo>
                  <a:pt x="57815" y="21536"/>
                  <a:pt x="56546" y="30422"/>
                  <a:pt x="51767" y="37721"/>
                </a:cubicBezTo>
                <a:cubicBezTo>
                  <a:pt x="44748" y="48399"/>
                  <a:pt x="30915" y="45972"/>
                  <a:pt x="20013" y="47671"/>
                </a:cubicBezTo>
                <a:cubicBezTo>
                  <a:pt x="2782" y="50359"/>
                  <a:pt x="1" y="69811"/>
                  <a:pt x="4836" y="83681"/>
                </a:cubicBezTo>
                <a:cubicBezTo>
                  <a:pt x="6591" y="88703"/>
                  <a:pt x="10007" y="93239"/>
                  <a:pt x="14748" y="95647"/>
                </a:cubicBezTo>
                <a:lnTo>
                  <a:pt x="96327" y="95647"/>
                </a:lnTo>
                <a:lnTo>
                  <a:pt x="96122" y="908"/>
                </a:lnTo>
                <a:cubicBezTo>
                  <a:pt x="93755" y="295"/>
                  <a:pt x="91325" y="1"/>
                  <a:pt x="888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subTitle" idx="1"/>
          </p:nvPr>
        </p:nvSpPr>
        <p:spPr>
          <a:xfrm>
            <a:off x="823852" y="2372975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2"/>
          </p:nvPr>
        </p:nvSpPr>
        <p:spPr>
          <a:xfrm>
            <a:off x="823852" y="2894475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subTitle" idx="3"/>
          </p:nvPr>
        </p:nvSpPr>
        <p:spPr>
          <a:xfrm>
            <a:off x="2753316" y="2372975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4"/>
          </p:nvPr>
        </p:nvSpPr>
        <p:spPr>
          <a:xfrm>
            <a:off x="2753317" y="2894475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5"/>
          </p:nvPr>
        </p:nvSpPr>
        <p:spPr>
          <a:xfrm>
            <a:off x="4682781" y="2372975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6"/>
          </p:nvPr>
        </p:nvSpPr>
        <p:spPr>
          <a:xfrm>
            <a:off x="4682783" y="2894475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7"/>
          </p:nvPr>
        </p:nvSpPr>
        <p:spPr>
          <a:xfrm>
            <a:off x="6612245" y="2372975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8"/>
          </p:nvPr>
        </p:nvSpPr>
        <p:spPr>
          <a:xfrm>
            <a:off x="6612248" y="2894475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229" name="Google Shape;229;p22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22"/>
          <p:cNvSpPr txBox="1">
            <a:spLocks noGrp="1"/>
          </p:cNvSpPr>
          <p:nvPr>
            <p:ph type="subTitle" idx="9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subTitle" idx="1"/>
          </p:nvPr>
        </p:nvSpPr>
        <p:spPr>
          <a:xfrm>
            <a:off x="885175" y="2901083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subTitle" idx="2"/>
          </p:nvPr>
        </p:nvSpPr>
        <p:spPr>
          <a:xfrm>
            <a:off x="885175" y="3444008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subTitle" idx="3"/>
          </p:nvPr>
        </p:nvSpPr>
        <p:spPr>
          <a:xfrm>
            <a:off x="3536543" y="2901083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4"/>
          </p:nvPr>
        </p:nvSpPr>
        <p:spPr>
          <a:xfrm>
            <a:off x="3536557" y="3444008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subTitle" idx="5"/>
          </p:nvPr>
        </p:nvSpPr>
        <p:spPr>
          <a:xfrm>
            <a:off x="6187925" y="2901083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6"/>
          </p:nvPr>
        </p:nvSpPr>
        <p:spPr>
          <a:xfrm>
            <a:off x="6187925" y="3444008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7"/>
          </p:nvPr>
        </p:nvSpPr>
        <p:spPr>
          <a:xfrm>
            <a:off x="885175" y="144166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ubTitle" idx="8"/>
          </p:nvPr>
        </p:nvSpPr>
        <p:spPr>
          <a:xfrm>
            <a:off x="885175" y="1984588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ubTitle" idx="9"/>
          </p:nvPr>
        </p:nvSpPr>
        <p:spPr>
          <a:xfrm>
            <a:off x="3536543" y="144166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subTitle" idx="13"/>
          </p:nvPr>
        </p:nvSpPr>
        <p:spPr>
          <a:xfrm>
            <a:off x="3536557" y="1984588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14"/>
          </p:nvPr>
        </p:nvSpPr>
        <p:spPr>
          <a:xfrm>
            <a:off x="6187925" y="144166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5"/>
          </p:nvPr>
        </p:nvSpPr>
        <p:spPr>
          <a:xfrm>
            <a:off x="6187925" y="1984588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246" name="Google Shape;246;p23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23"/>
          <p:cNvSpPr txBox="1">
            <a:spLocks noGrp="1"/>
          </p:cNvSpPr>
          <p:nvPr>
            <p:ph type="subTitle" idx="16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23"/>
          <p:cNvGrpSpPr/>
          <p:nvPr/>
        </p:nvGrpSpPr>
        <p:grpSpPr>
          <a:xfrm>
            <a:off x="7553229" y="-133200"/>
            <a:ext cx="1989871" cy="2993360"/>
            <a:chOff x="7553229" y="-133200"/>
            <a:chExt cx="1989871" cy="2993360"/>
          </a:xfrm>
        </p:grpSpPr>
        <p:sp>
          <p:nvSpPr>
            <p:cNvPr id="250" name="Google Shape;250;p23"/>
            <p:cNvSpPr/>
            <p:nvPr/>
          </p:nvSpPr>
          <p:spPr>
            <a:xfrm flipH="1">
              <a:off x="7553229" y="-57000"/>
              <a:ext cx="1741646" cy="2917160"/>
            </a:xfrm>
            <a:custGeom>
              <a:avLst/>
              <a:gdLst/>
              <a:ahLst/>
              <a:cxnLst/>
              <a:rect l="l" t="t" r="r" b="b"/>
              <a:pathLst>
                <a:path w="82066" h="137456" extrusionOk="0">
                  <a:moveTo>
                    <a:pt x="1" y="1"/>
                  </a:moveTo>
                  <a:lnTo>
                    <a:pt x="1" y="136817"/>
                  </a:lnTo>
                  <a:cubicBezTo>
                    <a:pt x="3430" y="137143"/>
                    <a:pt x="6983" y="137456"/>
                    <a:pt x="10493" y="137456"/>
                  </a:cubicBezTo>
                  <a:cubicBezTo>
                    <a:pt x="16232" y="137456"/>
                    <a:pt x="21856" y="136621"/>
                    <a:pt x="26640" y="133644"/>
                  </a:cubicBezTo>
                  <a:cubicBezTo>
                    <a:pt x="33641" y="129257"/>
                    <a:pt x="37467" y="121062"/>
                    <a:pt x="38793" y="112922"/>
                  </a:cubicBezTo>
                  <a:cubicBezTo>
                    <a:pt x="40118" y="104765"/>
                    <a:pt x="39353" y="96420"/>
                    <a:pt x="39241" y="88188"/>
                  </a:cubicBezTo>
                  <a:cubicBezTo>
                    <a:pt x="39110" y="79936"/>
                    <a:pt x="39745" y="71368"/>
                    <a:pt x="43591" y="64069"/>
                  </a:cubicBezTo>
                  <a:cubicBezTo>
                    <a:pt x="51804" y="48481"/>
                    <a:pt x="72619" y="42022"/>
                    <a:pt x="79022" y="25613"/>
                  </a:cubicBezTo>
                  <a:cubicBezTo>
                    <a:pt x="82065" y="17754"/>
                    <a:pt x="81188" y="8943"/>
                    <a:pt x="79452" y="6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 flipH="1">
              <a:off x="8012890" y="-133200"/>
              <a:ext cx="1530210" cy="2562740"/>
            </a:xfrm>
            <a:custGeom>
              <a:avLst/>
              <a:gdLst/>
              <a:ahLst/>
              <a:cxnLst/>
              <a:rect l="l" t="t" r="r" b="b"/>
              <a:pathLst>
                <a:path w="73365" h="122869" extrusionOk="0">
                  <a:moveTo>
                    <a:pt x="0" y="0"/>
                  </a:moveTo>
                  <a:lnTo>
                    <a:pt x="0" y="122293"/>
                  </a:lnTo>
                  <a:cubicBezTo>
                    <a:pt x="3084" y="122585"/>
                    <a:pt x="6279" y="122869"/>
                    <a:pt x="9434" y="122869"/>
                  </a:cubicBezTo>
                  <a:cubicBezTo>
                    <a:pt x="14549" y="122869"/>
                    <a:pt x="19560" y="122123"/>
                    <a:pt x="23820" y="119456"/>
                  </a:cubicBezTo>
                  <a:cubicBezTo>
                    <a:pt x="30074" y="115554"/>
                    <a:pt x="33490" y="108218"/>
                    <a:pt x="34685" y="100937"/>
                  </a:cubicBezTo>
                  <a:cubicBezTo>
                    <a:pt x="35861" y="93657"/>
                    <a:pt x="35170" y="86208"/>
                    <a:pt x="35077" y="78834"/>
                  </a:cubicBezTo>
                  <a:cubicBezTo>
                    <a:pt x="34965" y="71461"/>
                    <a:pt x="35525" y="63807"/>
                    <a:pt x="38979" y="57273"/>
                  </a:cubicBezTo>
                  <a:cubicBezTo>
                    <a:pt x="46296" y="43347"/>
                    <a:pt x="64927" y="37578"/>
                    <a:pt x="70639" y="22905"/>
                  </a:cubicBezTo>
                  <a:cubicBezTo>
                    <a:pt x="73365" y="15886"/>
                    <a:pt x="72581" y="7990"/>
                    <a:pt x="71031" y="6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3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4"/>
          <p:cNvGrpSpPr/>
          <p:nvPr/>
        </p:nvGrpSpPr>
        <p:grpSpPr>
          <a:xfrm>
            <a:off x="6446743" y="-370714"/>
            <a:ext cx="3239464" cy="3119022"/>
            <a:chOff x="6392120" y="-370714"/>
            <a:chExt cx="3239464" cy="3119022"/>
          </a:xfrm>
        </p:grpSpPr>
        <p:sp>
          <p:nvSpPr>
            <p:cNvPr id="254" name="Google Shape;254;p24"/>
            <p:cNvSpPr/>
            <p:nvPr/>
          </p:nvSpPr>
          <p:spPr>
            <a:xfrm>
              <a:off x="6392120" y="-201509"/>
              <a:ext cx="3087171" cy="2949817"/>
            </a:xfrm>
            <a:custGeom>
              <a:avLst/>
              <a:gdLst/>
              <a:ahLst/>
              <a:cxnLst/>
              <a:rect l="l" t="t" r="r" b="b"/>
              <a:pathLst>
                <a:path w="97951" h="93593" extrusionOk="0">
                  <a:moveTo>
                    <a:pt x="97951" y="0"/>
                  </a:moveTo>
                  <a:lnTo>
                    <a:pt x="3211" y="187"/>
                  </a:lnTo>
                  <a:cubicBezTo>
                    <a:pt x="0" y="12657"/>
                    <a:pt x="5619" y="26901"/>
                    <a:pt x="16484" y="33808"/>
                  </a:cubicBezTo>
                  <a:cubicBezTo>
                    <a:pt x="23839" y="38493"/>
                    <a:pt x="32725" y="39763"/>
                    <a:pt x="40024" y="44542"/>
                  </a:cubicBezTo>
                  <a:cubicBezTo>
                    <a:pt x="50702" y="51561"/>
                    <a:pt x="48276" y="65394"/>
                    <a:pt x="49974" y="76296"/>
                  </a:cubicBezTo>
                  <a:cubicBezTo>
                    <a:pt x="51918" y="88671"/>
                    <a:pt x="62500" y="93593"/>
                    <a:pt x="73441" y="93593"/>
                  </a:cubicBezTo>
                  <a:cubicBezTo>
                    <a:pt x="77734" y="93593"/>
                    <a:pt x="82082" y="92835"/>
                    <a:pt x="85985" y="91473"/>
                  </a:cubicBezTo>
                  <a:cubicBezTo>
                    <a:pt x="91006" y="89718"/>
                    <a:pt x="95561" y="86302"/>
                    <a:pt x="97951" y="81560"/>
                  </a:cubicBezTo>
                  <a:lnTo>
                    <a:pt x="979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7014824" y="-370714"/>
              <a:ext cx="2616761" cy="2500337"/>
            </a:xfrm>
            <a:custGeom>
              <a:avLst/>
              <a:gdLst/>
              <a:ahLst/>
              <a:cxnLst/>
              <a:rect l="l" t="t" r="r" b="b"/>
              <a:pathLst>
                <a:path w="97951" h="93593" extrusionOk="0">
                  <a:moveTo>
                    <a:pt x="97951" y="0"/>
                  </a:moveTo>
                  <a:lnTo>
                    <a:pt x="3211" y="187"/>
                  </a:lnTo>
                  <a:cubicBezTo>
                    <a:pt x="0" y="12657"/>
                    <a:pt x="5619" y="26901"/>
                    <a:pt x="16484" y="33808"/>
                  </a:cubicBezTo>
                  <a:cubicBezTo>
                    <a:pt x="23839" y="38493"/>
                    <a:pt x="32725" y="39763"/>
                    <a:pt x="40024" y="44542"/>
                  </a:cubicBezTo>
                  <a:cubicBezTo>
                    <a:pt x="50702" y="51561"/>
                    <a:pt x="48276" y="65394"/>
                    <a:pt x="49974" y="76296"/>
                  </a:cubicBezTo>
                  <a:cubicBezTo>
                    <a:pt x="51918" y="88671"/>
                    <a:pt x="62500" y="93593"/>
                    <a:pt x="73441" y="93593"/>
                  </a:cubicBezTo>
                  <a:cubicBezTo>
                    <a:pt x="77734" y="93593"/>
                    <a:pt x="82082" y="92835"/>
                    <a:pt x="85985" y="91473"/>
                  </a:cubicBezTo>
                  <a:cubicBezTo>
                    <a:pt x="91006" y="89718"/>
                    <a:pt x="95561" y="86302"/>
                    <a:pt x="97951" y="81560"/>
                  </a:cubicBezTo>
                  <a:lnTo>
                    <a:pt x="97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24"/>
          <p:cNvGrpSpPr/>
          <p:nvPr/>
        </p:nvGrpSpPr>
        <p:grpSpPr>
          <a:xfrm flipH="1">
            <a:off x="-542207" y="-370714"/>
            <a:ext cx="3239464" cy="3119022"/>
            <a:chOff x="6392120" y="-370714"/>
            <a:chExt cx="3239464" cy="3119022"/>
          </a:xfrm>
        </p:grpSpPr>
        <p:sp>
          <p:nvSpPr>
            <p:cNvPr id="257" name="Google Shape;257;p24"/>
            <p:cNvSpPr/>
            <p:nvPr/>
          </p:nvSpPr>
          <p:spPr>
            <a:xfrm>
              <a:off x="6392120" y="-201509"/>
              <a:ext cx="3087171" cy="2949817"/>
            </a:xfrm>
            <a:custGeom>
              <a:avLst/>
              <a:gdLst/>
              <a:ahLst/>
              <a:cxnLst/>
              <a:rect l="l" t="t" r="r" b="b"/>
              <a:pathLst>
                <a:path w="97951" h="93593" extrusionOk="0">
                  <a:moveTo>
                    <a:pt x="97951" y="0"/>
                  </a:moveTo>
                  <a:lnTo>
                    <a:pt x="3211" y="187"/>
                  </a:lnTo>
                  <a:cubicBezTo>
                    <a:pt x="0" y="12657"/>
                    <a:pt x="5619" y="26901"/>
                    <a:pt x="16484" y="33808"/>
                  </a:cubicBezTo>
                  <a:cubicBezTo>
                    <a:pt x="23839" y="38493"/>
                    <a:pt x="32725" y="39763"/>
                    <a:pt x="40024" y="44542"/>
                  </a:cubicBezTo>
                  <a:cubicBezTo>
                    <a:pt x="50702" y="51561"/>
                    <a:pt x="48276" y="65394"/>
                    <a:pt x="49974" y="76296"/>
                  </a:cubicBezTo>
                  <a:cubicBezTo>
                    <a:pt x="51918" y="88671"/>
                    <a:pt x="62500" y="93593"/>
                    <a:pt x="73441" y="93593"/>
                  </a:cubicBezTo>
                  <a:cubicBezTo>
                    <a:pt x="77734" y="93593"/>
                    <a:pt x="82082" y="92835"/>
                    <a:pt x="85985" y="91473"/>
                  </a:cubicBezTo>
                  <a:cubicBezTo>
                    <a:pt x="91006" y="89718"/>
                    <a:pt x="95561" y="86302"/>
                    <a:pt x="97951" y="81560"/>
                  </a:cubicBezTo>
                  <a:lnTo>
                    <a:pt x="979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7014824" y="-370714"/>
              <a:ext cx="2616761" cy="2500337"/>
            </a:xfrm>
            <a:custGeom>
              <a:avLst/>
              <a:gdLst/>
              <a:ahLst/>
              <a:cxnLst/>
              <a:rect l="l" t="t" r="r" b="b"/>
              <a:pathLst>
                <a:path w="97951" h="93593" extrusionOk="0">
                  <a:moveTo>
                    <a:pt x="97951" y="0"/>
                  </a:moveTo>
                  <a:lnTo>
                    <a:pt x="3211" y="187"/>
                  </a:lnTo>
                  <a:cubicBezTo>
                    <a:pt x="0" y="12657"/>
                    <a:pt x="5619" y="26901"/>
                    <a:pt x="16484" y="33808"/>
                  </a:cubicBezTo>
                  <a:cubicBezTo>
                    <a:pt x="23839" y="38493"/>
                    <a:pt x="32725" y="39763"/>
                    <a:pt x="40024" y="44542"/>
                  </a:cubicBezTo>
                  <a:cubicBezTo>
                    <a:pt x="50702" y="51561"/>
                    <a:pt x="48276" y="65394"/>
                    <a:pt x="49974" y="76296"/>
                  </a:cubicBezTo>
                  <a:cubicBezTo>
                    <a:pt x="51918" y="88671"/>
                    <a:pt x="62500" y="93593"/>
                    <a:pt x="73441" y="93593"/>
                  </a:cubicBezTo>
                  <a:cubicBezTo>
                    <a:pt x="77734" y="93593"/>
                    <a:pt x="82082" y="92835"/>
                    <a:pt x="85985" y="91473"/>
                  </a:cubicBezTo>
                  <a:cubicBezTo>
                    <a:pt x="91006" y="89718"/>
                    <a:pt x="95561" y="86302"/>
                    <a:pt x="97951" y="81560"/>
                  </a:cubicBezTo>
                  <a:lnTo>
                    <a:pt x="97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4"/>
          <p:cNvSpPr txBox="1">
            <a:spLocks noGrp="1"/>
          </p:cNvSpPr>
          <p:nvPr>
            <p:ph type="title" hasCustomPrompt="1"/>
          </p:nvPr>
        </p:nvSpPr>
        <p:spPr>
          <a:xfrm>
            <a:off x="1049424" y="2643783"/>
            <a:ext cx="29283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"/>
          </p:nvPr>
        </p:nvSpPr>
        <p:spPr>
          <a:xfrm>
            <a:off x="1049424" y="3665627"/>
            <a:ext cx="29283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 idx="2" hasCustomPrompt="1"/>
          </p:nvPr>
        </p:nvSpPr>
        <p:spPr>
          <a:xfrm>
            <a:off x="3107850" y="789887"/>
            <a:ext cx="29283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3"/>
          </p:nvPr>
        </p:nvSpPr>
        <p:spPr>
          <a:xfrm>
            <a:off x="3107850" y="1811725"/>
            <a:ext cx="29283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 idx="4" hasCustomPrompt="1"/>
          </p:nvPr>
        </p:nvSpPr>
        <p:spPr>
          <a:xfrm>
            <a:off x="5166275" y="2643783"/>
            <a:ext cx="29283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5"/>
          </p:nvPr>
        </p:nvSpPr>
        <p:spPr>
          <a:xfrm>
            <a:off x="5166277" y="3665626"/>
            <a:ext cx="29283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6" name="Google Shape;266;p24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4"/>
          <p:cNvSpPr txBox="1">
            <a:spLocks noGrp="1"/>
          </p:cNvSpPr>
          <p:nvPr>
            <p:ph type="subTitle" idx="6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5"/>
          <p:cNvGrpSpPr/>
          <p:nvPr/>
        </p:nvGrpSpPr>
        <p:grpSpPr>
          <a:xfrm>
            <a:off x="7471275" y="-1412849"/>
            <a:ext cx="2813945" cy="6021580"/>
            <a:chOff x="7471275" y="-1412849"/>
            <a:chExt cx="2813945" cy="6021580"/>
          </a:xfrm>
        </p:grpSpPr>
        <p:sp>
          <p:nvSpPr>
            <p:cNvPr id="270" name="Google Shape;270;p25"/>
            <p:cNvSpPr/>
            <p:nvPr/>
          </p:nvSpPr>
          <p:spPr>
            <a:xfrm rot="-5400000" flipH="1">
              <a:off x="5804018" y="254412"/>
              <a:ext cx="6021576" cy="2687061"/>
            </a:xfrm>
            <a:custGeom>
              <a:avLst/>
              <a:gdLst/>
              <a:ahLst/>
              <a:cxnLst/>
              <a:rect l="l" t="t" r="r" b="b"/>
              <a:pathLst>
                <a:path w="173620" h="77476" extrusionOk="0">
                  <a:moveTo>
                    <a:pt x="41164" y="1"/>
                  </a:moveTo>
                  <a:cubicBezTo>
                    <a:pt x="31284" y="1"/>
                    <a:pt x="21201" y="3658"/>
                    <a:pt x="13204" y="9630"/>
                  </a:cubicBezTo>
                  <a:cubicBezTo>
                    <a:pt x="7923" y="13569"/>
                    <a:pt x="3202" y="18673"/>
                    <a:pt x="1314" y="24987"/>
                  </a:cubicBezTo>
                  <a:cubicBezTo>
                    <a:pt x="1181" y="25459"/>
                    <a:pt x="1063" y="25931"/>
                    <a:pt x="945" y="26403"/>
                  </a:cubicBezTo>
                  <a:cubicBezTo>
                    <a:pt x="1" y="30548"/>
                    <a:pt x="178" y="34915"/>
                    <a:pt x="384" y="39193"/>
                  </a:cubicBezTo>
                  <a:lnTo>
                    <a:pt x="2155" y="77475"/>
                  </a:lnTo>
                  <a:lnTo>
                    <a:pt x="172719" y="77475"/>
                  </a:lnTo>
                  <a:cubicBezTo>
                    <a:pt x="173619" y="66618"/>
                    <a:pt x="173369" y="55952"/>
                    <a:pt x="167084" y="47794"/>
                  </a:cubicBezTo>
                  <a:cubicBezTo>
                    <a:pt x="161974" y="41135"/>
                    <a:pt x="156611" y="38854"/>
                    <a:pt x="151195" y="38854"/>
                  </a:cubicBezTo>
                  <a:cubicBezTo>
                    <a:pt x="141336" y="38854"/>
                    <a:pt x="131299" y="46415"/>
                    <a:pt x="122282" y="48900"/>
                  </a:cubicBezTo>
                  <a:cubicBezTo>
                    <a:pt x="118909" y="49833"/>
                    <a:pt x="115801" y="50253"/>
                    <a:pt x="112920" y="50253"/>
                  </a:cubicBezTo>
                  <a:cubicBezTo>
                    <a:pt x="96130" y="50253"/>
                    <a:pt x="87077" y="35992"/>
                    <a:pt x="78615" y="26020"/>
                  </a:cubicBezTo>
                  <a:cubicBezTo>
                    <a:pt x="71519" y="17685"/>
                    <a:pt x="66902" y="8405"/>
                    <a:pt x="56738" y="3463"/>
                  </a:cubicBezTo>
                  <a:cubicBezTo>
                    <a:pt x="51852" y="1083"/>
                    <a:pt x="46538" y="1"/>
                    <a:pt x="41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 rot="-5400000" flipH="1">
              <a:off x="6586576" y="3352"/>
              <a:ext cx="5114845" cy="2282443"/>
            </a:xfrm>
            <a:custGeom>
              <a:avLst/>
              <a:gdLst/>
              <a:ahLst/>
              <a:cxnLst/>
              <a:rect l="l" t="t" r="r" b="b"/>
              <a:pathLst>
                <a:path w="173620" h="77476" extrusionOk="0">
                  <a:moveTo>
                    <a:pt x="41164" y="1"/>
                  </a:moveTo>
                  <a:cubicBezTo>
                    <a:pt x="31284" y="1"/>
                    <a:pt x="21201" y="3658"/>
                    <a:pt x="13204" y="9630"/>
                  </a:cubicBezTo>
                  <a:cubicBezTo>
                    <a:pt x="7923" y="13569"/>
                    <a:pt x="3202" y="18673"/>
                    <a:pt x="1314" y="24987"/>
                  </a:cubicBezTo>
                  <a:cubicBezTo>
                    <a:pt x="1181" y="25459"/>
                    <a:pt x="1063" y="25931"/>
                    <a:pt x="945" y="26403"/>
                  </a:cubicBezTo>
                  <a:cubicBezTo>
                    <a:pt x="1" y="30548"/>
                    <a:pt x="178" y="34915"/>
                    <a:pt x="384" y="39193"/>
                  </a:cubicBezTo>
                  <a:lnTo>
                    <a:pt x="2155" y="77475"/>
                  </a:lnTo>
                  <a:lnTo>
                    <a:pt x="172719" y="77475"/>
                  </a:lnTo>
                  <a:cubicBezTo>
                    <a:pt x="173619" y="66618"/>
                    <a:pt x="173369" y="55952"/>
                    <a:pt x="167084" y="47794"/>
                  </a:cubicBezTo>
                  <a:cubicBezTo>
                    <a:pt x="161974" y="41135"/>
                    <a:pt x="156611" y="38854"/>
                    <a:pt x="151195" y="38854"/>
                  </a:cubicBezTo>
                  <a:cubicBezTo>
                    <a:pt x="141336" y="38854"/>
                    <a:pt x="131299" y="46415"/>
                    <a:pt x="122282" y="48900"/>
                  </a:cubicBezTo>
                  <a:cubicBezTo>
                    <a:pt x="118909" y="49833"/>
                    <a:pt x="115801" y="50253"/>
                    <a:pt x="112920" y="50253"/>
                  </a:cubicBezTo>
                  <a:cubicBezTo>
                    <a:pt x="96130" y="50253"/>
                    <a:pt x="87077" y="35992"/>
                    <a:pt x="78615" y="26020"/>
                  </a:cubicBezTo>
                  <a:cubicBezTo>
                    <a:pt x="71519" y="17685"/>
                    <a:pt x="66902" y="8405"/>
                    <a:pt x="56738" y="3463"/>
                  </a:cubicBezTo>
                  <a:cubicBezTo>
                    <a:pt x="51852" y="1083"/>
                    <a:pt x="46538" y="1"/>
                    <a:pt x="4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25"/>
          <p:cNvSpPr txBox="1">
            <a:spLocks noGrp="1"/>
          </p:cNvSpPr>
          <p:nvPr>
            <p:ph type="title" hasCustomPrompt="1"/>
          </p:nvPr>
        </p:nvSpPr>
        <p:spPr>
          <a:xfrm>
            <a:off x="854250" y="1293531"/>
            <a:ext cx="2138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>
            <a:spLocks noGrp="1"/>
          </p:cNvSpPr>
          <p:nvPr>
            <p:ph type="title" idx="2" hasCustomPrompt="1"/>
          </p:nvPr>
        </p:nvSpPr>
        <p:spPr>
          <a:xfrm>
            <a:off x="6151025" y="1293531"/>
            <a:ext cx="2138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1"/>
          </p:nvPr>
        </p:nvSpPr>
        <p:spPr>
          <a:xfrm flipH="1">
            <a:off x="854250" y="3102876"/>
            <a:ext cx="2138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4"/>
          </p:nvPr>
        </p:nvSpPr>
        <p:spPr>
          <a:xfrm flipH="1">
            <a:off x="854250" y="3532324"/>
            <a:ext cx="21387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5"/>
          </p:nvPr>
        </p:nvSpPr>
        <p:spPr>
          <a:xfrm flipH="1">
            <a:off x="6151025" y="3102876"/>
            <a:ext cx="2138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6"/>
          </p:nvPr>
        </p:nvSpPr>
        <p:spPr>
          <a:xfrm flipH="1">
            <a:off x="6151025" y="3532324"/>
            <a:ext cx="21387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 idx="7" hasCustomPrompt="1"/>
          </p:nvPr>
        </p:nvSpPr>
        <p:spPr>
          <a:xfrm>
            <a:off x="3502725" y="1293531"/>
            <a:ext cx="2138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8"/>
          </p:nvPr>
        </p:nvSpPr>
        <p:spPr>
          <a:xfrm flipH="1">
            <a:off x="3502725" y="3102876"/>
            <a:ext cx="2138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9"/>
          </p:nvPr>
        </p:nvSpPr>
        <p:spPr>
          <a:xfrm flipH="1">
            <a:off x="3502725" y="3532324"/>
            <a:ext cx="21387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3" name="Google Shape;283;p25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25"/>
          <p:cNvSpPr txBox="1">
            <a:spLocks noGrp="1"/>
          </p:cNvSpPr>
          <p:nvPr>
            <p:ph type="subTitle" idx="13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6"/>
          <p:cNvGrpSpPr/>
          <p:nvPr/>
        </p:nvGrpSpPr>
        <p:grpSpPr>
          <a:xfrm>
            <a:off x="-1382950" y="-470238"/>
            <a:ext cx="11909899" cy="6083973"/>
            <a:chOff x="-1382950" y="-470238"/>
            <a:chExt cx="11909899" cy="6083973"/>
          </a:xfrm>
        </p:grpSpPr>
        <p:grpSp>
          <p:nvGrpSpPr>
            <p:cNvPr id="287" name="Google Shape;287;p26"/>
            <p:cNvGrpSpPr/>
            <p:nvPr/>
          </p:nvGrpSpPr>
          <p:grpSpPr>
            <a:xfrm>
              <a:off x="-1382950" y="-470238"/>
              <a:ext cx="3168399" cy="6083973"/>
              <a:chOff x="-982299" y="-470238"/>
              <a:chExt cx="3168399" cy="6083973"/>
            </a:xfrm>
          </p:grpSpPr>
          <p:sp>
            <p:nvSpPr>
              <p:cNvPr id="288" name="Google Shape;288;p26"/>
              <p:cNvSpPr/>
              <p:nvPr/>
            </p:nvSpPr>
            <p:spPr>
              <a:xfrm rot="5400000">
                <a:off x="-1567561" y="1436192"/>
                <a:ext cx="5236203" cy="2271119"/>
              </a:xfrm>
              <a:custGeom>
                <a:avLst/>
                <a:gdLst/>
                <a:ahLst/>
                <a:cxnLst/>
                <a:rect l="l" t="t" r="r" b="b"/>
                <a:pathLst>
                  <a:path w="142124" h="61644" extrusionOk="0">
                    <a:moveTo>
                      <a:pt x="22337" y="0"/>
                    </a:moveTo>
                    <a:cubicBezTo>
                      <a:pt x="18449" y="0"/>
                      <a:pt x="14190" y="531"/>
                      <a:pt x="9530" y="1750"/>
                    </a:cubicBezTo>
                    <a:cubicBezTo>
                      <a:pt x="5872" y="2723"/>
                      <a:pt x="2228" y="4213"/>
                      <a:pt x="0" y="6913"/>
                    </a:cubicBezTo>
                    <a:lnTo>
                      <a:pt x="0" y="61629"/>
                    </a:lnTo>
                    <a:lnTo>
                      <a:pt x="142123" y="61643"/>
                    </a:lnTo>
                    <a:lnTo>
                      <a:pt x="142123" y="27802"/>
                    </a:lnTo>
                    <a:cubicBezTo>
                      <a:pt x="141607" y="27522"/>
                      <a:pt x="141061" y="27300"/>
                      <a:pt x="140500" y="27123"/>
                    </a:cubicBezTo>
                    <a:cubicBezTo>
                      <a:pt x="139427" y="26785"/>
                      <a:pt x="138312" y="26641"/>
                      <a:pt x="137185" y="26641"/>
                    </a:cubicBezTo>
                    <a:cubicBezTo>
                      <a:pt x="134918" y="26641"/>
                      <a:pt x="132602" y="27225"/>
                      <a:pt x="130484" y="27994"/>
                    </a:cubicBezTo>
                    <a:cubicBezTo>
                      <a:pt x="120231" y="31711"/>
                      <a:pt x="112338" y="39559"/>
                      <a:pt x="101850" y="42761"/>
                    </a:cubicBezTo>
                    <a:cubicBezTo>
                      <a:pt x="98589" y="43756"/>
                      <a:pt x="95139" y="44245"/>
                      <a:pt x="91687" y="44245"/>
                    </a:cubicBezTo>
                    <a:cubicBezTo>
                      <a:pt x="85830" y="44245"/>
                      <a:pt x="79966" y="42839"/>
                      <a:pt x="75001" y="40120"/>
                    </a:cubicBezTo>
                    <a:cubicBezTo>
                      <a:pt x="67477" y="36004"/>
                      <a:pt x="62314" y="29307"/>
                      <a:pt x="57991" y="22535"/>
                    </a:cubicBezTo>
                    <a:cubicBezTo>
                      <a:pt x="54322" y="16787"/>
                      <a:pt x="44197" y="0"/>
                      <a:pt x="22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 rot="5400000">
                <a:off x="-2704873" y="1252336"/>
                <a:ext cx="6083973" cy="2638826"/>
              </a:xfrm>
              <a:custGeom>
                <a:avLst/>
                <a:gdLst/>
                <a:ahLst/>
                <a:cxnLst/>
                <a:rect l="l" t="t" r="r" b="b"/>
                <a:pathLst>
                  <a:path w="142124" h="61644" extrusionOk="0">
                    <a:moveTo>
                      <a:pt x="22337" y="0"/>
                    </a:moveTo>
                    <a:cubicBezTo>
                      <a:pt x="18449" y="0"/>
                      <a:pt x="14190" y="531"/>
                      <a:pt x="9530" y="1750"/>
                    </a:cubicBezTo>
                    <a:cubicBezTo>
                      <a:pt x="5872" y="2723"/>
                      <a:pt x="2228" y="4213"/>
                      <a:pt x="0" y="6913"/>
                    </a:cubicBezTo>
                    <a:lnTo>
                      <a:pt x="0" y="61629"/>
                    </a:lnTo>
                    <a:lnTo>
                      <a:pt x="142123" y="61643"/>
                    </a:lnTo>
                    <a:lnTo>
                      <a:pt x="142123" y="27802"/>
                    </a:lnTo>
                    <a:cubicBezTo>
                      <a:pt x="141607" y="27522"/>
                      <a:pt x="141061" y="27300"/>
                      <a:pt x="140500" y="27123"/>
                    </a:cubicBezTo>
                    <a:cubicBezTo>
                      <a:pt x="139427" y="26785"/>
                      <a:pt x="138312" y="26641"/>
                      <a:pt x="137185" y="26641"/>
                    </a:cubicBezTo>
                    <a:cubicBezTo>
                      <a:pt x="134918" y="26641"/>
                      <a:pt x="132602" y="27225"/>
                      <a:pt x="130484" y="27994"/>
                    </a:cubicBezTo>
                    <a:cubicBezTo>
                      <a:pt x="120231" y="31711"/>
                      <a:pt x="112338" y="39559"/>
                      <a:pt x="101850" y="42761"/>
                    </a:cubicBezTo>
                    <a:cubicBezTo>
                      <a:pt x="98589" y="43756"/>
                      <a:pt x="95139" y="44245"/>
                      <a:pt x="91687" y="44245"/>
                    </a:cubicBezTo>
                    <a:cubicBezTo>
                      <a:pt x="85830" y="44245"/>
                      <a:pt x="79966" y="42839"/>
                      <a:pt x="75001" y="40120"/>
                    </a:cubicBezTo>
                    <a:cubicBezTo>
                      <a:pt x="67477" y="36004"/>
                      <a:pt x="62314" y="29307"/>
                      <a:pt x="57991" y="22535"/>
                    </a:cubicBezTo>
                    <a:cubicBezTo>
                      <a:pt x="54322" y="16787"/>
                      <a:pt x="44197" y="0"/>
                      <a:pt x="22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26"/>
            <p:cNvGrpSpPr/>
            <p:nvPr/>
          </p:nvGrpSpPr>
          <p:grpSpPr>
            <a:xfrm flipH="1">
              <a:off x="7358550" y="-470238"/>
              <a:ext cx="3168399" cy="6083973"/>
              <a:chOff x="-982299" y="-470238"/>
              <a:chExt cx="3168399" cy="6083973"/>
            </a:xfrm>
          </p:grpSpPr>
          <p:sp>
            <p:nvSpPr>
              <p:cNvPr id="291" name="Google Shape;291;p26"/>
              <p:cNvSpPr/>
              <p:nvPr/>
            </p:nvSpPr>
            <p:spPr>
              <a:xfrm rot="5400000">
                <a:off x="-1567561" y="1436192"/>
                <a:ext cx="5236203" cy="2271119"/>
              </a:xfrm>
              <a:custGeom>
                <a:avLst/>
                <a:gdLst/>
                <a:ahLst/>
                <a:cxnLst/>
                <a:rect l="l" t="t" r="r" b="b"/>
                <a:pathLst>
                  <a:path w="142124" h="61644" extrusionOk="0">
                    <a:moveTo>
                      <a:pt x="22337" y="0"/>
                    </a:moveTo>
                    <a:cubicBezTo>
                      <a:pt x="18449" y="0"/>
                      <a:pt x="14190" y="531"/>
                      <a:pt x="9530" y="1750"/>
                    </a:cubicBezTo>
                    <a:cubicBezTo>
                      <a:pt x="5872" y="2723"/>
                      <a:pt x="2228" y="4213"/>
                      <a:pt x="0" y="6913"/>
                    </a:cubicBezTo>
                    <a:lnTo>
                      <a:pt x="0" y="61629"/>
                    </a:lnTo>
                    <a:lnTo>
                      <a:pt x="142123" y="61643"/>
                    </a:lnTo>
                    <a:lnTo>
                      <a:pt x="142123" y="27802"/>
                    </a:lnTo>
                    <a:cubicBezTo>
                      <a:pt x="141607" y="27522"/>
                      <a:pt x="141061" y="27300"/>
                      <a:pt x="140500" y="27123"/>
                    </a:cubicBezTo>
                    <a:cubicBezTo>
                      <a:pt x="139427" y="26785"/>
                      <a:pt x="138312" y="26641"/>
                      <a:pt x="137185" y="26641"/>
                    </a:cubicBezTo>
                    <a:cubicBezTo>
                      <a:pt x="134918" y="26641"/>
                      <a:pt x="132602" y="27225"/>
                      <a:pt x="130484" y="27994"/>
                    </a:cubicBezTo>
                    <a:cubicBezTo>
                      <a:pt x="120231" y="31711"/>
                      <a:pt x="112338" y="39559"/>
                      <a:pt x="101850" y="42761"/>
                    </a:cubicBezTo>
                    <a:cubicBezTo>
                      <a:pt x="98589" y="43756"/>
                      <a:pt x="95139" y="44245"/>
                      <a:pt x="91687" y="44245"/>
                    </a:cubicBezTo>
                    <a:cubicBezTo>
                      <a:pt x="85830" y="44245"/>
                      <a:pt x="79966" y="42839"/>
                      <a:pt x="75001" y="40120"/>
                    </a:cubicBezTo>
                    <a:cubicBezTo>
                      <a:pt x="67477" y="36004"/>
                      <a:pt x="62314" y="29307"/>
                      <a:pt x="57991" y="22535"/>
                    </a:cubicBezTo>
                    <a:cubicBezTo>
                      <a:pt x="54322" y="16787"/>
                      <a:pt x="44197" y="0"/>
                      <a:pt x="22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 rot="5400000">
                <a:off x="-2704873" y="1252336"/>
                <a:ext cx="6083973" cy="2638826"/>
              </a:xfrm>
              <a:custGeom>
                <a:avLst/>
                <a:gdLst/>
                <a:ahLst/>
                <a:cxnLst/>
                <a:rect l="l" t="t" r="r" b="b"/>
                <a:pathLst>
                  <a:path w="142124" h="61644" extrusionOk="0">
                    <a:moveTo>
                      <a:pt x="22337" y="0"/>
                    </a:moveTo>
                    <a:cubicBezTo>
                      <a:pt x="18449" y="0"/>
                      <a:pt x="14190" y="531"/>
                      <a:pt x="9530" y="1750"/>
                    </a:cubicBezTo>
                    <a:cubicBezTo>
                      <a:pt x="5872" y="2723"/>
                      <a:pt x="2228" y="4213"/>
                      <a:pt x="0" y="6913"/>
                    </a:cubicBezTo>
                    <a:lnTo>
                      <a:pt x="0" y="61629"/>
                    </a:lnTo>
                    <a:lnTo>
                      <a:pt x="142123" y="61643"/>
                    </a:lnTo>
                    <a:lnTo>
                      <a:pt x="142123" y="27802"/>
                    </a:lnTo>
                    <a:cubicBezTo>
                      <a:pt x="141607" y="27522"/>
                      <a:pt x="141061" y="27300"/>
                      <a:pt x="140500" y="27123"/>
                    </a:cubicBezTo>
                    <a:cubicBezTo>
                      <a:pt x="139427" y="26785"/>
                      <a:pt x="138312" y="26641"/>
                      <a:pt x="137185" y="26641"/>
                    </a:cubicBezTo>
                    <a:cubicBezTo>
                      <a:pt x="134918" y="26641"/>
                      <a:pt x="132602" y="27225"/>
                      <a:pt x="130484" y="27994"/>
                    </a:cubicBezTo>
                    <a:cubicBezTo>
                      <a:pt x="120231" y="31711"/>
                      <a:pt x="112338" y="39559"/>
                      <a:pt x="101850" y="42761"/>
                    </a:cubicBezTo>
                    <a:cubicBezTo>
                      <a:pt x="98589" y="43756"/>
                      <a:pt x="95139" y="44245"/>
                      <a:pt x="91687" y="44245"/>
                    </a:cubicBezTo>
                    <a:cubicBezTo>
                      <a:pt x="85830" y="44245"/>
                      <a:pt x="79966" y="42839"/>
                      <a:pt x="75001" y="40120"/>
                    </a:cubicBezTo>
                    <a:cubicBezTo>
                      <a:pt x="67477" y="36004"/>
                      <a:pt x="62314" y="29307"/>
                      <a:pt x="57991" y="22535"/>
                    </a:cubicBezTo>
                    <a:cubicBezTo>
                      <a:pt x="54322" y="16787"/>
                      <a:pt x="44197" y="0"/>
                      <a:pt x="22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3" name="Google Shape;293;p26"/>
          <p:cNvSpPr txBox="1">
            <a:spLocks noGrp="1"/>
          </p:cNvSpPr>
          <p:nvPr>
            <p:ph type="subTitle" idx="1"/>
          </p:nvPr>
        </p:nvSpPr>
        <p:spPr>
          <a:xfrm>
            <a:off x="2489700" y="2765936"/>
            <a:ext cx="41646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26"/>
          <p:cNvSpPr txBox="1">
            <a:spLocks noGrp="1"/>
          </p:cNvSpPr>
          <p:nvPr>
            <p:ph type="title"/>
          </p:nvPr>
        </p:nvSpPr>
        <p:spPr>
          <a:xfrm>
            <a:off x="2489700" y="1307312"/>
            <a:ext cx="4164600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6" name="Google Shape;296;p26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26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/>
          <p:nvPr/>
        </p:nvSpPr>
        <p:spPr>
          <a:xfrm rot="-5400000" flipH="1">
            <a:off x="-2006834" y="1550566"/>
            <a:ext cx="6056034" cy="2042368"/>
          </a:xfrm>
          <a:custGeom>
            <a:avLst/>
            <a:gdLst/>
            <a:ahLst/>
            <a:cxnLst/>
            <a:rect l="l" t="t" r="r" b="b"/>
            <a:pathLst>
              <a:path w="99696" h="33622" extrusionOk="0">
                <a:moveTo>
                  <a:pt x="1" y="0"/>
                </a:moveTo>
                <a:lnTo>
                  <a:pt x="1" y="21907"/>
                </a:lnTo>
                <a:cubicBezTo>
                  <a:pt x="2243" y="22925"/>
                  <a:pt x="4751" y="24961"/>
                  <a:pt x="6433" y="26657"/>
                </a:cubicBezTo>
                <a:cubicBezTo>
                  <a:pt x="9988" y="30242"/>
                  <a:pt x="15063" y="32396"/>
                  <a:pt x="20314" y="33207"/>
                </a:cubicBezTo>
                <a:cubicBezTo>
                  <a:pt x="22159" y="33493"/>
                  <a:pt x="24024" y="33621"/>
                  <a:pt x="25892" y="33621"/>
                </a:cubicBezTo>
                <a:cubicBezTo>
                  <a:pt x="29328" y="33621"/>
                  <a:pt x="32775" y="33187"/>
                  <a:pt x="36129" y="32499"/>
                </a:cubicBezTo>
                <a:cubicBezTo>
                  <a:pt x="40068" y="31688"/>
                  <a:pt x="43947" y="30537"/>
                  <a:pt x="47532" y="28841"/>
                </a:cubicBezTo>
                <a:cubicBezTo>
                  <a:pt x="52238" y="26628"/>
                  <a:pt x="56369" y="23574"/>
                  <a:pt x="60883" y="21066"/>
                </a:cubicBezTo>
                <a:cubicBezTo>
                  <a:pt x="67672" y="17303"/>
                  <a:pt x="75005" y="14753"/>
                  <a:pt x="82979" y="14753"/>
                </a:cubicBezTo>
                <a:cubicBezTo>
                  <a:pt x="88261" y="14753"/>
                  <a:pt x="93824" y="15872"/>
                  <a:pt x="99696" y="18499"/>
                </a:cubicBezTo>
                <a:lnTo>
                  <a:pt x="996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body" idx="1"/>
          </p:nvPr>
        </p:nvSpPr>
        <p:spPr>
          <a:xfrm flipH="1">
            <a:off x="4203599" y="2078601"/>
            <a:ext cx="4119600" cy="18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 flipH="1">
            <a:off x="4203600" y="671500"/>
            <a:ext cx="4119600" cy="111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cxnSp>
        <p:nvCxnSpPr>
          <p:cNvPr id="302" name="Google Shape;302;p27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7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8"/>
          <p:cNvGrpSpPr/>
          <p:nvPr/>
        </p:nvGrpSpPr>
        <p:grpSpPr>
          <a:xfrm>
            <a:off x="-304804" y="-1322215"/>
            <a:ext cx="2718813" cy="7787916"/>
            <a:chOff x="-787479" y="-1322202"/>
            <a:chExt cx="2718813" cy="7787916"/>
          </a:xfrm>
        </p:grpSpPr>
        <p:sp>
          <p:nvSpPr>
            <p:cNvPr id="307" name="Google Shape;307;p28"/>
            <p:cNvSpPr/>
            <p:nvPr/>
          </p:nvSpPr>
          <p:spPr>
            <a:xfrm rot="-5400000" flipH="1">
              <a:off x="-3073159" y="1461221"/>
              <a:ext cx="7787916" cy="2221070"/>
            </a:xfrm>
            <a:custGeom>
              <a:avLst/>
              <a:gdLst/>
              <a:ahLst/>
              <a:cxnLst/>
              <a:rect l="l" t="t" r="r" b="b"/>
              <a:pathLst>
                <a:path w="148674" h="42401" extrusionOk="0">
                  <a:moveTo>
                    <a:pt x="1" y="0"/>
                  </a:moveTo>
                  <a:lnTo>
                    <a:pt x="1" y="27631"/>
                  </a:lnTo>
                  <a:cubicBezTo>
                    <a:pt x="3349" y="28915"/>
                    <a:pt x="7082" y="31481"/>
                    <a:pt x="9590" y="33620"/>
                  </a:cubicBezTo>
                  <a:cubicBezTo>
                    <a:pt x="14886" y="38135"/>
                    <a:pt x="22468" y="40864"/>
                    <a:pt x="30272" y="41882"/>
                  </a:cubicBezTo>
                  <a:cubicBezTo>
                    <a:pt x="33020" y="42239"/>
                    <a:pt x="35796" y="42400"/>
                    <a:pt x="38576" y="42400"/>
                  </a:cubicBezTo>
                  <a:cubicBezTo>
                    <a:pt x="43706" y="42400"/>
                    <a:pt x="48853" y="41852"/>
                    <a:pt x="53876" y="40982"/>
                  </a:cubicBezTo>
                  <a:cubicBezTo>
                    <a:pt x="59762" y="39964"/>
                    <a:pt x="65530" y="38503"/>
                    <a:pt x="70885" y="36364"/>
                  </a:cubicBezTo>
                  <a:cubicBezTo>
                    <a:pt x="77892" y="33591"/>
                    <a:pt x="84059" y="29726"/>
                    <a:pt x="90800" y="26554"/>
                  </a:cubicBezTo>
                  <a:cubicBezTo>
                    <a:pt x="100911" y="21818"/>
                    <a:pt x="111837" y="18607"/>
                    <a:pt x="123721" y="18607"/>
                  </a:cubicBezTo>
                  <a:cubicBezTo>
                    <a:pt x="131603" y="18607"/>
                    <a:pt x="139907" y="20020"/>
                    <a:pt x="148673" y="23338"/>
                  </a:cubicBezTo>
                  <a:lnTo>
                    <a:pt x="148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 rot="-5400000" flipH="1">
              <a:off x="-3009878" y="900197"/>
              <a:ext cx="6706550" cy="2261752"/>
            </a:xfrm>
            <a:custGeom>
              <a:avLst/>
              <a:gdLst/>
              <a:ahLst/>
              <a:cxnLst/>
              <a:rect l="l" t="t" r="r" b="b"/>
              <a:pathLst>
                <a:path w="99696" h="33622" extrusionOk="0">
                  <a:moveTo>
                    <a:pt x="1" y="0"/>
                  </a:moveTo>
                  <a:lnTo>
                    <a:pt x="1" y="21907"/>
                  </a:lnTo>
                  <a:cubicBezTo>
                    <a:pt x="2243" y="22925"/>
                    <a:pt x="4751" y="24961"/>
                    <a:pt x="6433" y="26657"/>
                  </a:cubicBezTo>
                  <a:cubicBezTo>
                    <a:pt x="9988" y="30242"/>
                    <a:pt x="15063" y="32396"/>
                    <a:pt x="20314" y="33207"/>
                  </a:cubicBezTo>
                  <a:cubicBezTo>
                    <a:pt x="22159" y="33493"/>
                    <a:pt x="24024" y="33621"/>
                    <a:pt x="25892" y="33621"/>
                  </a:cubicBezTo>
                  <a:cubicBezTo>
                    <a:pt x="29328" y="33621"/>
                    <a:pt x="32775" y="33187"/>
                    <a:pt x="36129" y="32499"/>
                  </a:cubicBezTo>
                  <a:cubicBezTo>
                    <a:pt x="40068" y="31688"/>
                    <a:pt x="43947" y="30537"/>
                    <a:pt x="47532" y="28841"/>
                  </a:cubicBezTo>
                  <a:cubicBezTo>
                    <a:pt x="52238" y="26628"/>
                    <a:pt x="56369" y="23574"/>
                    <a:pt x="60883" y="21066"/>
                  </a:cubicBezTo>
                  <a:cubicBezTo>
                    <a:pt x="67672" y="17303"/>
                    <a:pt x="75005" y="14753"/>
                    <a:pt x="82979" y="14753"/>
                  </a:cubicBezTo>
                  <a:cubicBezTo>
                    <a:pt x="88261" y="14753"/>
                    <a:pt x="93824" y="15872"/>
                    <a:pt x="99696" y="18499"/>
                  </a:cubicBezTo>
                  <a:lnTo>
                    <a:pt x="99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28"/>
          <p:cNvSpPr txBox="1">
            <a:spLocks noGrp="1"/>
          </p:cNvSpPr>
          <p:nvPr>
            <p:ph type="subTitle" idx="1"/>
          </p:nvPr>
        </p:nvSpPr>
        <p:spPr>
          <a:xfrm>
            <a:off x="4359769" y="2371225"/>
            <a:ext cx="31569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title"/>
          </p:nvPr>
        </p:nvSpPr>
        <p:spPr>
          <a:xfrm>
            <a:off x="4359769" y="1063825"/>
            <a:ext cx="31569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2" name="Google Shape;312;p28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28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/>
          <p:nvPr/>
        </p:nvSpPr>
        <p:spPr>
          <a:xfrm rot="-5400000" flipH="1">
            <a:off x="5274781" y="1378168"/>
            <a:ext cx="5503752" cy="2387164"/>
          </a:xfrm>
          <a:custGeom>
            <a:avLst/>
            <a:gdLst/>
            <a:ahLst/>
            <a:cxnLst/>
            <a:rect l="l" t="t" r="r" b="b"/>
            <a:pathLst>
              <a:path w="142124" h="61644" extrusionOk="0">
                <a:moveTo>
                  <a:pt x="22337" y="0"/>
                </a:moveTo>
                <a:cubicBezTo>
                  <a:pt x="18449" y="0"/>
                  <a:pt x="14190" y="531"/>
                  <a:pt x="9530" y="1750"/>
                </a:cubicBezTo>
                <a:cubicBezTo>
                  <a:pt x="5872" y="2723"/>
                  <a:pt x="2228" y="4213"/>
                  <a:pt x="0" y="6913"/>
                </a:cubicBezTo>
                <a:lnTo>
                  <a:pt x="0" y="61629"/>
                </a:lnTo>
                <a:lnTo>
                  <a:pt x="142123" y="61643"/>
                </a:lnTo>
                <a:lnTo>
                  <a:pt x="142123" y="27802"/>
                </a:lnTo>
                <a:cubicBezTo>
                  <a:pt x="141607" y="27522"/>
                  <a:pt x="141061" y="27300"/>
                  <a:pt x="140500" y="27123"/>
                </a:cubicBezTo>
                <a:cubicBezTo>
                  <a:pt x="139427" y="26785"/>
                  <a:pt x="138312" y="26641"/>
                  <a:pt x="137185" y="26641"/>
                </a:cubicBezTo>
                <a:cubicBezTo>
                  <a:pt x="134918" y="26641"/>
                  <a:pt x="132602" y="27225"/>
                  <a:pt x="130484" y="27994"/>
                </a:cubicBezTo>
                <a:cubicBezTo>
                  <a:pt x="120231" y="31711"/>
                  <a:pt x="112338" y="39559"/>
                  <a:pt x="101850" y="42761"/>
                </a:cubicBezTo>
                <a:cubicBezTo>
                  <a:pt x="98589" y="43756"/>
                  <a:pt x="95139" y="44245"/>
                  <a:pt x="91687" y="44245"/>
                </a:cubicBezTo>
                <a:cubicBezTo>
                  <a:pt x="85830" y="44245"/>
                  <a:pt x="79966" y="42839"/>
                  <a:pt x="75001" y="40120"/>
                </a:cubicBezTo>
                <a:cubicBezTo>
                  <a:pt x="67477" y="36004"/>
                  <a:pt x="62314" y="29307"/>
                  <a:pt x="57991" y="22535"/>
                </a:cubicBezTo>
                <a:cubicBezTo>
                  <a:pt x="54322" y="16787"/>
                  <a:pt x="44197" y="0"/>
                  <a:pt x="22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820804" y="1063825"/>
            <a:ext cx="34197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1"/>
          </p:nvPr>
        </p:nvSpPr>
        <p:spPr>
          <a:xfrm>
            <a:off x="820800" y="2371225"/>
            <a:ext cx="34197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9" name="Google Shape;319;p29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0" name="Google Shape;320;p29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0"/>
          <p:cNvGrpSpPr/>
          <p:nvPr/>
        </p:nvGrpSpPr>
        <p:grpSpPr>
          <a:xfrm>
            <a:off x="4971605" y="-81100"/>
            <a:ext cx="4339808" cy="4146638"/>
            <a:chOff x="4971605" y="-81100"/>
            <a:chExt cx="4339808" cy="4146638"/>
          </a:xfrm>
        </p:grpSpPr>
        <p:sp>
          <p:nvSpPr>
            <p:cNvPr id="323" name="Google Shape;323;p30"/>
            <p:cNvSpPr/>
            <p:nvPr/>
          </p:nvSpPr>
          <p:spPr>
            <a:xfrm>
              <a:off x="4971605" y="-81100"/>
              <a:ext cx="4339719" cy="4146638"/>
            </a:xfrm>
            <a:custGeom>
              <a:avLst/>
              <a:gdLst/>
              <a:ahLst/>
              <a:cxnLst/>
              <a:rect l="l" t="t" r="r" b="b"/>
              <a:pathLst>
                <a:path w="97951" h="93593" extrusionOk="0">
                  <a:moveTo>
                    <a:pt x="97951" y="0"/>
                  </a:moveTo>
                  <a:lnTo>
                    <a:pt x="3211" y="187"/>
                  </a:lnTo>
                  <a:cubicBezTo>
                    <a:pt x="0" y="12657"/>
                    <a:pt x="5619" y="26901"/>
                    <a:pt x="16484" y="33808"/>
                  </a:cubicBezTo>
                  <a:cubicBezTo>
                    <a:pt x="23839" y="38493"/>
                    <a:pt x="32725" y="39763"/>
                    <a:pt x="40024" y="44542"/>
                  </a:cubicBezTo>
                  <a:cubicBezTo>
                    <a:pt x="50702" y="51561"/>
                    <a:pt x="48276" y="65394"/>
                    <a:pt x="49974" y="76296"/>
                  </a:cubicBezTo>
                  <a:cubicBezTo>
                    <a:pt x="51918" y="88671"/>
                    <a:pt x="62500" y="93593"/>
                    <a:pt x="73441" y="93593"/>
                  </a:cubicBezTo>
                  <a:cubicBezTo>
                    <a:pt x="77734" y="93593"/>
                    <a:pt x="82082" y="92835"/>
                    <a:pt x="85985" y="91473"/>
                  </a:cubicBezTo>
                  <a:cubicBezTo>
                    <a:pt x="91006" y="89718"/>
                    <a:pt x="95561" y="86302"/>
                    <a:pt x="97951" y="81560"/>
                  </a:cubicBezTo>
                  <a:lnTo>
                    <a:pt x="979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057971" y="-81100"/>
              <a:ext cx="3253442" cy="3108691"/>
            </a:xfrm>
            <a:custGeom>
              <a:avLst/>
              <a:gdLst/>
              <a:ahLst/>
              <a:cxnLst/>
              <a:rect l="l" t="t" r="r" b="b"/>
              <a:pathLst>
                <a:path w="97951" h="93593" extrusionOk="0">
                  <a:moveTo>
                    <a:pt x="97951" y="0"/>
                  </a:moveTo>
                  <a:lnTo>
                    <a:pt x="3211" y="187"/>
                  </a:lnTo>
                  <a:cubicBezTo>
                    <a:pt x="0" y="12657"/>
                    <a:pt x="5619" y="26901"/>
                    <a:pt x="16484" y="33808"/>
                  </a:cubicBezTo>
                  <a:cubicBezTo>
                    <a:pt x="23839" y="38493"/>
                    <a:pt x="32725" y="39763"/>
                    <a:pt x="40024" y="44542"/>
                  </a:cubicBezTo>
                  <a:cubicBezTo>
                    <a:pt x="50702" y="51561"/>
                    <a:pt x="48276" y="65394"/>
                    <a:pt x="49974" y="76296"/>
                  </a:cubicBezTo>
                  <a:cubicBezTo>
                    <a:pt x="51918" y="88671"/>
                    <a:pt x="62500" y="93593"/>
                    <a:pt x="73441" y="93593"/>
                  </a:cubicBezTo>
                  <a:cubicBezTo>
                    <a:pt x="77734" y="93593"/>
                    <a:pt x="82082" y="92835"/>
                    <a:pt x="85985" y="91473"/>
                  </a:cubicBezTo>
                  <a:cubicBezTo>
                    <a:pt x="91006" y="89718"/>
                    <a:pt x="95561" y="86302"/>
                    <a:pt x="97951" y="81560"/>
                  </a:cubicBezTo>
                  <a:lnTo>
                    <a:pt x="97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30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6" name="Google Shape;326;p30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0"/>
          <p:cNvSpPr txBox="1">
            <a:spLocks noGrp="1"/>
          </p:cNvSpPr>
          <p:nvPr>
            <p:ph type="subTitle" idx="1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2"/>
          </p:nvPr>
        </p:nvSpPr>
        <p:spPr>
          <a:xfrm>
            <a:off x="1484637" y="2371225"/>
            <a:ext cx="31569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title"/>
          </p:nvPr>
        </p:nvSpPr>
        <p:spPr>
          <a:xfrm>
            <a:off x="1484637" y="1063825"/>
            <a:ext cx="31569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_1_1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1"/>
          <p:cNvGrpSpPr/>
          <p:nvPr/>
        </p:nvGrpSpPr>
        <p:grpSpPr>
          <a:xfrm>
            <a:off x="7656269" y="-391325"/>
            <a:ext cx="1838280" cy="2865530"/>
            <a:chOff x="7656269" y="-391325"/>
            <a:chExt cx="1838280" cy="2865530"/>
          </a:xfrm>
        </p:grpSpPr>
        <p:sp>
          <p:nvSpPr>
            <p:cNvPr id="332" name="Google Shape;332;p31"/>
            <p:cNvSpPr/>
            <p:nvPr/>
          </p:nvSpPr>
          <p:spPr>
            <a:xfrm flipH="1">
              <a:off x="7656269" y="-67700"/>
              <a:ext cx="1517606" cy="2541905"/>
            </a:xfrm>
            <a:custGeom>
              <a:avLst/>
              <a:gdLst/>
              <a:ahLst/>
              <a:cxnLst/>
              <a:rect l="l" t="t" r="r" b="b"/>
              <a:pathLst>
                <a:path w="82066" h="137456" extrusionOk="0">
                  <a:moveTo>
                    <a:pt x="1" y="1"/>
                  </a:moveTo>
                  <a:lnTo>
                    <a:pt x="1" y="136817"/>
                  </a:lnTo>
                  <a:cubicBezTo>
                    <a:pt x="3430" y="137143"/>
                    <a:pt x="6983" y="137456"/>
                    <a:pt x="10493" y="137456"/>
                  </a:cubicBezTo>
                  <a:cubicBezTo>
                    <a:pt x="16232" y="137456"/>
                    <a:pt x="21856" y="136621"/>
                    <a:pt x="26640" y="133644"/>
                  </a:cubicBezTo>
                  <a:cubicBezTo>
                    <a:pt x="33641" y="129257"/>
                    <a:pt x="37467" y="121062"/>
                    <a:pt x="38793" y="112922"/>
                  </a:cubicBezTo>
                  <a:cubicBezTo>
                    <a:pt x="40118" y="104765"/>
                    <a:pt x="39353" y="96420"/>
                    <a:pt x="39241" y="88188"/>
                  </a:cubicBezTo>
                  <a:cubicBezTo>
                    <a:pt x="39110" y="79936"/>
                    <a:pt x="39745" y="71368"/>
                    <a:pt x="43591" y="64069"/>
                  </a:cubicBezTo>
                  <a:cubicBezTo>
                    <a:pt x="51804" y="48481"/>
                    <a:pt x="72619" y="42022"/>
                    <a:pt x="79022" y="25613"/>
                  </a:cubicBezTo>
                  <a:cubicBezTo>
                    <a:pt x="82065" y="17754"/>
                    <a:pt x="81188" y="8943"/>
                    <a:pt x="79452" y="6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 flipH="1">
              <a:off x="7976994" y="-391325"/>
              <a:ext cx="1517555" cy="2541545"/>
            </a:xfrm>
            <a:custGeom>
              <a:avLst/>
              <a:gdLst/>
              <a:ahLst/>
              <a:cxnLst/>
              <a:rect l="l" t="t" r="r" b="b"/>
              <a:pathLst>
                <a:path w="73365" h="122869" extrusionOk="0">
                  <a:moveTo>
                    <a:pt x="0" y="0"/>
                  </a:moveTo>
                  <a:lnTo>
                    <a:pt x="0" y="122293"/>
                  </a:lnTo>
                  <a:cubicBezTo>
                    <a:pt x="3084" y="122585"/>
                    <a:pt x="6279" y="122869"/>
                    <a:pt x="9434" y="122869"/>
                  </a:cubicBezTo>
                  <a:cubicBezTo>
                    <a:pt x="14549" y="122869"/>
                    <a:pt x="19560" y="122123"/>
                    <a:pt x="23820" y="119456"/>
                  </a:cubicBezTo>
                  <a:cubicBezTo>
                    <a:pt x="30074" y="115554"/>
                    <a:pt x="33490" y="108218"/>
                    <a:pt x="34685" y="100937"/>
                  </a:cubicBezTo>
                  <a:cubicBezTo>
                    <a:pt x="35861" y="93657"/>
                    <a:pt x="35170" y="86208"/>
                    <a:pt x="35077" y="78834"/>
                  </a:cubicBezTo>
                  <a:cubicBezTo>
                    <a:pt x="34965" y="71461"/>
                    <a:pt x="35525" y="63807"/>
                    <a:pt x="38979" y="57273"/>
                  </a:cubicBezTo>
                  <a:cubicBezTo>
                    <a:pt x="46296" y="43347"/>
                    <a:pt x="64927" y="37578"/>
                    <a:pt x="70639" y="22905"/>
                  </a:cubicBezTo>
                  <a:cubicBezTo>
                    <a:pt x="73365" y="15886"/>
                    <a:pt x="72581" y="7990"/>
                    <a:pt x="71031" y="6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cxnSp>
        <p:nvCxnSpPr>
          <p:cNvPr id="335" name="Google Shape;335;p31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31"/>
          <p:cNvSpPr txBox="1">
            <a:spLocks noGrp="1"/>
          </p:cNvSpPr>
          <p:nvPr>
            <p:ph type="subTitle" idx="1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2"/>
          </p:nvPr>
        </p:nvSpPr>
        <p:spPr>
          <a:xfrm>
            <a:off x="720000" y="1236475"/>
            <a:ext cx="7704000" cy="28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7656269" y="-391325"/>
            <a:ext cx="1838280" cy="2865530"/>
            <a:chOff x="7656269" y="-391325"/>
            <a:chExt cx="1838280" cy="2865530"/>
          </a:xfrm>
        </p:grpSpPr>
        <p:sp>
          <p:nvSpPr>
            <p:cNvPr id="27" name="Google Shape;27;p4"/>
            <p:cNvSpPr/>
            <p:nvPr/>
          </p:nvSpPr>
          <p:spPr>
            <a:xfrm flipH="1">
              <a:off x="7656269" y="-67700"/>
              <a:ext cx="1517606" cy="2541905"/>
            </a:xfrm>
            <a:custGeom>
              <a:avLst/>
              <a:gdLst/>
              <a:ahLst/>
              <a:cxnLst/>
              <a:rect l="l" t="t" r="r" b="b"/>
              <a:pathLst>
                <a:path w="82066" h="137456" extrusionOk="0">
                  <a:moveTo>
                    <a:pt x="1" y="1"/>
                  </a:moveTo>
                  <a:lnTo>
                    <a:pt x="1" y="136817"/>
                  </a:lnTo>
                  <a:cubicBezTo>
                    <a:pt x="3430" y="137143"/>
                    <a:pt x="6983" y="137456"/>
                    <a:pt x="10493" y="137456"/>
                  </a:cubicBezTo>
                  <a:cubicBezTo>
                    <a:pt x="16232" y="137456"/>
                    <a:pt x="21856" y="136621"/>
                    <a:pt x="26640" y="133644"/>
                  </a:cubicBezTo>
                  <a:cubicBezTo>
                    <a:pt x="33641" y="129257"/>
                    <a:pt x="37467" y="121062"/>
                    <a:pt x="38793" y="112922"/>
                  </a:cubicBezTo>
                  <a:cubicBezTo>
                    <a:pt x="40118" y="104765"/>
                    <a:pt x="39353" y="96420"/>
                    <a:pt x="39241" y="88188"/>
                  </a:cubicBezTo>
                  <a:cubicBezTo>
                    <a:pt x="39110" y="79936"/>
                    <a:pt x="39745" y="71368"/>
                    <a:pt x="43591" y="64069"/>
                  </a:cubicBezTo>
                  <a:cubicBezTo>
                    <a:pt x="51804" y="48481"/>
                    <a:pt x="72619" y="42022"/>
                    <a:pt x="79022" y="25613"/>
                  </a:cubicBezTo>
                  <a:cubicBezTo>
                    <a:pt x="82065" y="17754"/>
                    <a:pt x="81188" y="8943"/>
                    <a:pt x="79452" y="6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7976994" y="-391325"/>
              <a:ext cx="1517555" cy="2541545"/>
            </a:xfrm>
            <a:custGeom>
              <a:avLst/>
              <a:gdLst/>
              <a:ahLst/>
              <a:cxnLst/>
              <a:rect l="l" t="t" r="r" b="b"/>
              <a:pathLst>
                <a:path w="73365" h="122869" extrusionOk="0">
                  <a:moveTo>
                    <a:pt x="0" y="0"/>
                  </a:moveTo>
                  <a:lnTo>
                    <a:pt x="0" y="122293"/>
                  </a:lnTo>
                  <a:cubicBezTo>
                    <a:pt x="3084" y="122585"/>
                    <a:pt x="6279" y="122869"/>
                    <a:pt x="9434" y="122869"/>
                  </a:cubicBezTo>
                  <a:cubicBezTo>
                    <a:pt x="14549" y="122869"/>
                    <a:pt x="19560" y="122123"/>
                    <a:pt x="23820" y="119456"/>
                  </a:cubicBezTo>
                  <a:cubicBezTo>
                    <a:pt x="30074" y="115554"/>
                    <a:pt x="33490" y="108218"/>
                    <a:pt x="34685" y="100937"/>
                  </a:cubicBezTo>
                  <a:cubicBezTo>
                    <a:pt x="35861" y="93657"/>
                    <a:pt x="35170" y="86208"/>
                    <a:pt x="35077" y="78834"/>
                  </a:cubicBezTo>
                  <a:cubicBezTo>
                    <a:pt x="34965" y="71461"/>
                    <a:pt x="35525" y="63807"/>
                    <a:pt x="38979" y="57273"/>
                  </a:cubicBezTo>
                  <a:cubicBezTo>
                    <a:pt x="46296" y="43347"/>
                    <a:pt x="64927" y="37578"/>
                    <a:pt x="70639" y="22905"/>
                  </a:cubicBezTo>
                  <a:cubicBezTo>
                    <a:pt x="73365" y="15886"/>
                    <a:pt x="72581" y="7990"/>
                    <a:pt x="71031" y="6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05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r" rtl="0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6425700" y="-733898"/>
            <a:ext cx="3249625" cy="3226685"/>
            <a:chOff x="6425700" y="-733898"/>
            <a:chExt cx="3249625" cy="3226685"/>
          </a:xfrm>
        </p:grpSpPr>
        <p:sp>
          <p:nvSpPr>
            <p:cNvPr id="341" name="Google Shape;341;p32"/>
            <p:cNvSpPr/>
            <p:nvPr/>
          </p:nvSpPr>
          <p:spPr>
            <a:xfrm rot="10800000" flipH="1">
              <a:off x="6425700" y="-733898"/>
              <a:ext cx="3249625" cy="3226685"/>
            </a:xfrm>
            <a:custGeom>
              <a:avLst/>
              <a:gdLst/>
              <a:ahLst/>
              <a:cxnLst/>
              <a:rect l="l" t="t" r="r" b="b"/>
              <a:pathLst>
                <a:path w="96328" h="95648" extrusionOk="0">
                  <a:moveTo>
                    <a:pt x="88893" y="1"/>
                  </a:moveTo>
                  <a:cubicBezTo>
                    <a:pt x="78510" y="1"/>
                    <a:pt x="68097" y="5363"/>
                    <a:pt x="62501" y="14181"/>
                  </a:cubicBezTo>
                  <a:cubicBezTo>
                    <a:pt x="57815" y="21536"/>
                    <a:pt x="56546" y="30422"/>
                    <a:pt x="51767" y="37721"/>
                  </a:cubicBezTo>
                  <a:cubicBezTo>
                    <a:pt x="44748" y="48399"/>
                    <a:pt x="30915" y="45972"/>
                    <a:pt x="20013" y="47671"/>
                  </a:cubicBezTo>
                  <a:cubicBezTo>
                    <a:pt x="2782" y="50359"/>
                    <a:pt x="1" y="69811"/>
                    <a:pt x="4836" y="83681"/>
                  </a:cubicBezTo>
                  <a:cubicBezTo>
                    <a:pt x="6591" y="88703"/>
                    <a:pt x="10007" y="93239"/>
                    <a:pt x="14748" y="95647"/>
                  </a:cubicBezTo>
                  <a:lnTo>
                    <a:pt x="96327" y="95647"/>
                  </a:lnTo>
                  <a:lnTo>
                    <a:pt x="96122" y="908"/>
                  </a:lnTo>
                  <a:cubicBezTo>
                    <a:pt x="93755" y="295"/>
                    <a:pt x="91325" y="1"/>
                    <a:pt x="88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 rot="10800000" flipH="1">
              <a:off x="7324700" y="-469676"/>
              <a:ext cx="2027464" cy="2013151"/>
            </a:xfrm>
            <a:custGeom>
              <a:avLst/>
              <a:gdLst/>
              <a:ahLst/>
              <a:cxnLst/>
              <a:rect l="l" t="t" r="r" b="b"/>
              <a:pathLst>
                <a:path w="96328" h="95648" extrusionOk="0">
                  <a:moveTo>
                    <a:pt x="88893" y="1"/>
                  </a:moveTo>
                  <a:cubicBezTo>
                    <a:pt x="78510" y="1"/>
                    <a:pt x="68097" y="5363"/>
                    <a:pt x="62501" y="14181"/>
                  </a:cubicBezTo>
                  <a:cubicBezTo>
                    <a:pt x="57815" y="21536"/>
                    <a:pt x="56546" y="30422"/>
                    <a:pt x="51767" y="37721"/>
                  </a:cubicBezTo>
                  <a:cubicBezTo>
                    <a:pt x="44748" y="48399"/>
                    <a:pt x="30915" y="45972"/>
                    <a:pt x="20013" y="47671"/>
                  </a:cubicBezTo>
                  <a:cubicBezTo>
                    <a:pt x="2782" y="50359"/>
                    <a:pt x="1" y="69811"/>
                    <a:pt x="4836" y="83681"/>
                  </a:cubicBezTo>
                  <a:cubicBezTo>
                    <a:pt x="6591" y="88703"/>
                    <a:pt x="10007" y="93239"/>
                    <a:pt x="14748" y="95647"/>
                  </a:cubicBezTo>
                  <a:lnTo>
                    <a:pt x="96327" y="95647"/>
                  </a:lnTo>
                  <a:lnTo>
                    <a:pt x="96122" y="908"/>
                  </a:lnTo>
                  <a:cubicBezTo>
                    <a:pt x="93755" y="295"/>
                    <a:pt x="91325" y="1"/>
                    <a:pt x="88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cxnSp>
        <p:nvCxnSpPr>
          <p:cNvPr id="345" name="Google Shape;345;p32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32"/>
          <p:cNvSpPr txBox="1">
            <a:spLocks noGrp="1"/>
          </p:cNvSpPr>
          <p:nvPr>
            <p:ph type="subTitle" idx="1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cxnSp>
        <p:nvCxnSpPr>
          <p:cNvPr id="349" name="Google Shape;349;p33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3"/>
          <p:cNvSpPr txBox="1">
            <a:spLocks noGrp="1"/>
          </p:cNvSpPr>
          <p:nvPr>
            <p:ph type="subTitle" idx="1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2" name="Google Shape;352;p33"/>
          <p:cNvGrpSpPr/>
          <p:nvPr/>
        </p:nvGrpSpPr>
        <p:grpSpPr>
          <a:xfrm>
            <a:off x="7593750" y="-224752"/>
            <a:ext cx="2945977" cy="5363376"/>
            <a:chOff x="7517550" y="-224752"/>
            <a:chExt cx="2945977" cy="5363376"/>
          </a:xfrm>
        </p:grpSpPr>
        <p:sp>
          <p:nvSpPr>
            <p:cNvPr id="353" name="Google Shape;353;p33"/>
            <p:cNvSpPr/>
            <p:nvPr/>
          </p:nvSpPr>
          <p:spPr>
            <a:xfrm rot="-5400000" flipH="1">
              <a:off x="6042150" y="1403047"/>
              <a:ext cx="5210976" cy="2260177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rot="-5400000" flipH="1">
              <a:off x="6727950" y="1250647"/>
              <a:ext cx="5210976" cy="2260177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/>
          <p:nvPr/>
        </p:nvSpPr>
        <p:spPr>
          <a:xfrm rot="-5400000" flipH="1">
            <a:off x="3932571" y="-326216"/>
            <a:ext cx="7870195" cy="3511987"/>
          </a:xfrm>
          <a:custGeom>
            <a:avLst/>
            <a:gdLst/>
            <a:ahLst/>
            <a:cxnLst/>
            <a:rect l="l" t="t" r="r" b="b"/>
            <a:pathLst>
              <a:path w="173620" h="77476" extrusionOk="0">
                <a:moveTo>
                  <a:pt x="41164" y="1"/>
                </a:moveTo>
                <a:cubicBezTo>
                  <a:pt x="31284" y="1"/>
                  <a:pt x="21201" y="3658"/>
                  <a:pt x="13204" y="9630"/>
                </a:cubicBezTo>
                <a:cubicBezTo>
                  <a:pt x="7923" y="13569"/>
                  <a:pt x="3202" y="18673"/>
                  <a:pt x="1314" y="24987"/>
                </a:cubicBezTo>
                <a:cubicBezTo>
                  <a:pt x="1181" y="25459"/>
                  <a:pt x="1063" y="25931"/>
                  <a:pt x="945" y="26403"/>
                </a:cubicBezTo>
                <a:cubicBezTo>
                  <a:pt x="1" y="30548"/>
                  <a:pt x="178" y="34915"/>
                  <a:pt x="384" y="39193"/>
                </a:cubicBezTo>
                <a:lnTo>
                  <a:pt x="2155" y="77475"/>
                </a:lnTo>
                <a:lnTo>
                  <a:pt x="172719" y="77475"/>
                </a:lnTo>
                <a:cubicBezTo>
                  <a:pt x="173619" y="66618"/>
                  <a:pt x="173369" y="55952"/>
                  <a:pt x="167084" y="47794"/>
                </a:cubicBezTo>
                <a:cubicBezTo>
                  <a:pt x="161974" y="41135"/>
                  <a:pt x="156611" y="38854"/>
                  <a:pt x="151195" y="38854"/>
                </a:cubicBezTo>
                <a:cubicBezTo>
                  <a:pt x="141336" y="38854"/>
                  <a:pt x="131299" y="46415"/>
                  <a:pt x="122282" y="48900"/>
                </a:cubicBezTo>
                <a:cubicBezTo>
                  <a:pt x="118909" y="49833"/>
                  <a:pt x="115801" y="50253"/>
                  <a:pt x="112920" y="50253"/>
                </a:cubicBezTo>
                <a:cubicBezTo>
                  <a:pt x="96130" y="50253"/>
                  <a:pt x="87077" y="35992"/>
                  <a:pt x="78615" y="26020"/>
                </a:cubicBezTo>
                <a:cubicBezTo>
                  <a:pt x="71519" y="17685"/>
                  <a:pt x="66902" y="8405"/>
                  <a:pt x="56738" y="3463"/>
                </a:cubicBezTo>
                <a:cubicBezTo>
                  <a:pt x="51852" y="1083"/>
                  <a:pt x="46538" y="1"/>
                  <a:pt x="411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722375" y="943335"/>
            <a:ext cx="3318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subTitle" idx="1"/>
          </p:nvPr>
        </p:nvSpPr>
        <p:spPr>
          <a:xfrm>
            <a:off x="722375" y="2117705"/>
            <a:ext cx="33186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0" name="Google Shape;360;p34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34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362" name="Google Shape;362;p34"/>
          <p:cNvSpPr txBox="1"/>
          <p:nvPr/>
        </p:nvSpPr>
        <p:spPr>
          <a:xfrm>
            <a:off x="722375" y="3222814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5"/>
          <p:cNvGrpSpPr/>
          <p:nvPr/>
        </p:nvGrpSpPr>
        <p:grpSpPr>
          <a:xfrm>
            <a:off x="4971605" y="-81100"/>
            <a:ext cx="4339808" cy="4146638"/>
            <a:chOff x="4971605" y="-81100"/>
            <a:chExt cx="4339808" cy="4146638"/>
          </a:xfrm>
        </p:grpSpPr>
        <p:sp>
          <p:nvSpPr>
            <p:cNvPr id="365" name="Google Shape;365;p35"/>
            <p:cNvSpPr/>
            <p:nvPr/>
          </p:nvSpPr>
          <p:spPr>
            <a:xfrm>
              <a:off x="4971605" y="-81100"/>
              <a:ext cx="4339719" cy="4146638"/>
            </a:xfrm>
            <a:custGeom>
              <a:avLst/>
              <a:gdLst/>
              <a:ahLst/>
              <a:cxnLst/>
              <a:rect l="l" t="t" r="r" b="b"/>
              <a:pathLst>
                <a:path w="97951" h="93593" extrusionOk="0">
                  <a:moveTo>
                    <a:pt x="97951" y="0"/>
                  </a:moveTo>
                  <a:lnTo>
                    <a:pt x="3211" y="187"/>
                  </a:lnTo>
                  <a:cubicBezTo>
                    <a:pt x="0" y="12657"/>
                    <a:pt x="5619" y="26901"/>
                    <a:pt x="16484" y="33808"/>
                  </a:cubicBezTo>
                  <a:cubicBezTo>
                    <a:pt x="23839" y="38493"/>
                    <a:pt x="32725" y="39763"/>
                    <a:pt x="40024" y="44542"/>
                  </a:cubicBezTo>
                  <a:cubicBezTo>
                    <a:pt x="50702" y="51561"/>
                    <a:pt x="48276" y="65394"/>
                    <a:pt x="49974" y="76296"/>
                  </a:cubicBezTo>
                  <a:cubicBezTo>
                    <a:pt x="51918" y="88671"/>
                    <a:pt x="62500" y="93593"/>
                    <a:pt x="73441" y="93593"/>
                  </a:cubicBezTo>
                  <a:cubicBezTo>
                    <a:pt x="77734" y="93593"/>
                    <a:pt x="82082" y="92835"/>
                    <a:pt x="85985" y="91473"/>
                  </a:cubicBezTo>
                  <a:cubicBezTo>
                    <a:pt x="91006" y="89718"/>
                    <a:pt x="95561" y="86302"/>
                    <a:pt x="97951" y="81560"/>
                  </a:cubicBezTo>
                  <a:lnTo>
                    <a:pt x="979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057971" y="-81100"/>
              <a:ext cx="3253442" cy="3108691"/>
            </a:xfrm>
            <a:custGeom>
              <a:avLst/>
              <a:gdLst/>
              <a:ahLst/>
              <a:cxnLst/>
              <a:rect l="l" t="t" r="r" b="b"/>
              <a:pathLst>
                <a:path w="97951" h="93593" extrusionOk="0">
                  <a:moveTo>
                    <a:pt x="97951" y="0"/>
                  </a:moveTo>
                  <a:lnTo>
                    <a:pt x="3211" y="187"/>
                  </a:lnTo>
                  <a:cubicBezTo>
                    <a:pt x="0" y="12657"/>
                    <a:pt x="5619" y="26901"/>
                    <a:pt x="16484" y="33808"/>
                  </a:cubicBezTo>
                  <a:cubicBezTo>
                    <a:pt x="23839" y="38493"/>
                    <a:pt x="32725" y="39763"/>
                    <a:pt x="40024" y="44542"/>
                  </a:cubicBezTo>
                  <a:cubicBezTo>
                    <a:pt x="50702" y="51561"/>
                    <a:pt x="48276" y="65394"/>
                    <a:pt x="49974" y="76296"/>
                  </a:cubicBezTo>
                  <a:cubicBezTo>
                    <a:pt x="51918" y="88671"/>
                    <a:pt x="62500" y="93593"/>
                    <a:pt x="73441" y="93593"/>
                  </a:cubicBezTo>
                  <a:cubicBezTo>
                    <a:pt x="77734" y="93593"/>
                    <a:pt x="82082" y="92835"/>
                    <a:pt x="85985" y="91473"/>
                  </a:cubicBezTo>
                  <a:cubicBezTo>
                    <a:pt x="91006" y="89718"/>
                    <a:pt x="95561" y="86302"/>
                    <a:pt x="97951" y="81560"/>
                  </a:cubicBezTo>
                  <a:lnTo>
                    <a:pt x="97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8" name="Google Shape;368;p35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5"/>
          <p:cNvSpPr txBox="1">
            <a:spLocks noGrp="1"/>
          </p:cNvSpPr>
          <p:nvPr>
            <p:ph type="subTitle" idx="1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1" name="Google Shape;371;p36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36"/>
          <p:cNvSpPr txBox="1">
            <a:spLocks noGrp="1"/>
          </p:cNvSpPr>
          <p:nvPr>
            <p:ph type="subTitle" idx="1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7593750" y="-224752"/>
            <a:ext cx="2945977" cy="5363376"/>
            <a:chOff x="7517550" y="-224752"/>
            <a:chExt cx="2945977" cy="5363376"/>
          </a:xfrm>
        </p:grpSpPr>
        <p:sp>
          <p:nvSpPr>
            <p:cNvPr id="375" name="Google Shape;375;p36"/>
            <p:cNvSpPr/>
            <p:nvPr/>
          </p:nvSpPr>
          <p:spPr>
            <a:xfrm rot="-5400000" flipH="1">
              <a:off x="6042150" y="1403047"/>
              <a:ext cx="5210976" cy="2260177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 rot="-5400000" flipH="1">
              <a:off x="6727950" y="1250647"/>
              <a:ext cx="5210976" cy="2260177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9" name="Google Shape;379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0" name="Google Shape;38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6943775" y="-128389"/>
            <a:ext cx="2429919" cy="2321808"/>
          </a:xfrm>
          <a:custGeom>
            <a:avLst/>
            <a:gdLst/>
            <a:ahLst/>
            <a:cxnLst/>
            <a:rect l="l" t="t" r="r" b="b"/>
            <a:pathLst>
              <a:path w="97951" h="93593" extrusionOk="0">
                <a:moveTo>
                  <a:pt x="97951" y="0"/>
                </a:moveTo>
                <a:lnTo>
                  <a:pt x="3211" y="187"/>
                </a:lnTo>
                <a:cubicBezTo>
                  <a:pt x="0" y="12657"/>
                  <a:pt x="5619" y="26901"/>
                  <a:pt x="16484" y="33808"/>
                </a:cubicBezTo>
                <a:cubicBezTo>
                  <a:pt x="23839" y="38493"/>
                  <a:pt x="32725" y="39763"/>
                  <a:pt x="40024" y="44542"/>
                </a:cubicBezTo>
                <a:cubicBezTo>
                  <a:pt x="50702" y="51561"/>
                  <a:pt x="48276" y="65394"/>
                  <a:pt x="49974" y="76296"/>
                </a:cubicBezTo>
                <a:cubicBezTo>
                  <a:pt x="51918" y="88671"/>
                  <a:pt x="62500" y="93593"/>
                  <a:pt x="73441" y="93593"/>
                </a:cubicBezTo>
                <a:cubicBezTo>
                  <a:pt x="77734" y="93593"/>
                  <a:pt x="82082" y="92835"/>
                  <a:pt x="85985" y="91473"/>
                </a:cubicBezTo>
                <a:cubicBezTo>
                  <a:pt x="91006" y="89718"/>
                  <a:pt x="95561" y="86302"/>
                  <a:pt x="97951" y="81560"/>
                </a:cubicBezTo>
                <a:lnTo>
                  <a:pt x="979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7276296" y="-128389"/>
            <a:ext cx="2248465" cy="2148427"/>
          </a:xfrm>
          <a:custGeom>
            <a:avLst/>
            <a:gdLst/>
            <a:ahLst/>
            <a:cxnLst/>
            <a:rect l="l" t="t" r="r" b="b"/>
            <a:pathLst>
              <a:path w="97951" h="93593" extrusionOk="0">
                <a:moveTo>
                  <a:pt x="97951" y="0"/>
                </a:moveTo>
                <a:lnTo>
                  <a:pt x="3211" y="187"/>
                </a:lnTo>
                <a:cubicBezTo>
                  <a:pt x="0" y="12657"/>
                  <a:pt x="5619" y="26901"/>
                  <a:pt x="16484" y="33808"/>
                </a:cubicBezTo>
                <a:cubicBezTo>
                  <a:pt x="23839" y="38493"/>
                  <a:pt x="32725" y="39763"/>
                  <a:pt x="40024" y="44542"/>
                </a:cubicBezTo>
                <a:cubicBezTo>
                  <a:pt x="50702" y="51561"/>
                  <a:pt x="48276" y="65394"/>
                  <a:pt x="49974" y="76296"/>
                </a:cubicBezTo>
                <a:cubicBezTo>
                  <a:pt x="51918" y="88671"/>
                  <a:pt x="62500" y="93593"/>
                  <a:pt x="73441" y="93593"/>
                </a:cubicBezTo>
                <a:cubicBezTo>
                  <a:pt x="77734" y="93593"/>
                  <a:pt x="82082" y="92835"/>
                  <a:pt x="85985" y="91473"/>
                </a:cubicBezTo>
                <a:cubicBezTo>
                  <a:pt x="91006" y="89718"/>
                  <a:pt x="95561" y="86302"/>
                  <a:pt x="97951" y="81560"/>
                </a:cubicBezTo>
                <a:lnTo>
                  <a:pt x="979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10800000" flipH="1">
            <a:off x="8064557" y="3876652"/>
            <a:ext cx="1460205" cy="1395238"/>
          </a:xfrm>
          <a:custGeom>
            <a:avLst/>
            <a:gdLst/>
            <a:ahLst/>
            <a:cxnLst/>
            <a:rect l="l" t="t" r="r" b="b"/>
            <a:pathLst>
              <a:path w="97951" h="93593" extrusionOk="0">
                <a:moveTo>
                  <a:pt x="97951" y="0"/>
                </a:moveTo>
                <a:lnTo>
                  <a:pt x="3211" y="187"/>
                </a:lnTo>
                <a:cubicBezTo>
                  <a:pt x="0" y="12657"/>
                  <a:pt x="5619" y="26901"/>
                  <a:pt x="16484" y="33808"/>
                </a:cubicBezTo>
                <a:cubicBezTo>
                  <a:pt x="23839" y="38493"/>
                  <a:pt x="32725" y="39763"/>
                  <a:pt x="40024" y="44542"/>
                </a:cubicBezTo>
                <a:cubicBezTo>
                  <a:pt x="50702" y="51561"/>
                  <a:pt x="48276" y="65394"/>
                  <a:pt x="49974" y="76296"/>
                </a:cubicBezTo>
                <a:cubicBezTo>
                  <a:pt x="51918" y="88671"/>
                  <a:pt x="62500" y="93593"/>
                  <a:pt x="73441" y="93593"/>
                </a:cubicBezTo>
                <a:cubicBezTo>
                  <a:pt x="77734" y="93593"/>
                  <a:pt x="82082" y="92835"/>
                  <a:pt x="85985" y="91473"/>
                </a:cubicBezTo>
                <a:cubicBezTo>
                  <a:pt x="91006" y="89718"/>
                  <a:pt x="95561" y="86302"/>
                  <a:pt x="97951" y="81560"/>
                </a:cubicBezTo>
                <a:lnTo>
                  <a:pt x="979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254788" y="23729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254788" y="2894475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112413" y="23729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5112413" y="2894475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50" y="1689950"/>
            <a:ext cx="8859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75" y="1689950"/>
            <a:ext cx="8859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45" name="Google Shape;45;p5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5"/>
          <p:cNvSpPr txBox="1">
            <a:spLocks noGrp="1"/>
          </p:cNvSpPr>
          <p:nvPr>
            <p:ph type="subTitle" idx="7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>
            <a:spLocks noGrp="1"/>
          </p:cNvSpPr>
          <p:nvPr>
            <p:ph type="subTitle" idx="1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7656269" y="-391325"/>
            <a:ext cx="1838280" cy="2865530"/>
            <a:chOff x="7656269" y="-391325"/>
            <a:chExt cx="1838280" cy="2865530"/>
          </a:xfrm>
        </p:grpSpPr>
        <p:sp>
          <p:nvSpPr>
            <p:cNvPr id="53" name="Google Shape;53;p6"/>
            <p:cNvSpPr/>
            <p:nvPr/>
          </p:nvSpPr>
          <p:spPr>
            <a:xfrm flipH="1">
              <a:off x="7656269" y="-67700"/>
              <a:ext cx="1517606" cy="2541905"/>
            </a:xfrm>
            <a:custGeom>
              <a:avLst/>
              <a:gdLst/>
              <a:ahLst/>
              <a:cxnLst/>
              <a:rect l="l" t="t" r="r" b="b"/>
              <a:pathLst>
                <a:path w="82066" h="137456" extrusionOk="0">
                  <a:moveTo>
                    <a:pt x="1" y="1"/>
                  </a:moveTo>
                  <a:lnTo>
                    <a:pt x="1" y="136817"/>
                  </a:lnTo>
                  <a:cubicBezTo>
                    <a:pt x="3430" y="137143"/>
                    <a:pt x="6983" y="137456"/>
                    <a:pt x="10493" y="137456"/>
                  </a:cubicBezTo>
                  <a:cubicBezTo>
                    <a:pt x="16232" y="137456"/>
                    <a:pt x="21856" y="136621"/>
                    <a:pt x="26640" y="133644"/>
                  </a:cubicBezTo>
                  <a:cubicBezTo>
                    <a:pt x="33641" y="129257"/>
                    <a:pt x="37467" y="121062"/>
                    <a:pt x="38793" y="112922"/>
                  </a:cubicBezTo>
                  <a:cubicBezTo>
                    <a:pt x="40118" y="104765"/>
                    <a:pt x="39353" y="96420"/>
                    <a:pt x="39241" y="88188"/>
                  </a:cubicBezTo>
                  <a:cubicBezTo>
                    <a:pt x="39110" y="79936"/>
                    <a:pt x="39745" y="71368"/>
                    <a:pt x="43591" y="64069"/>
                  </a:cubicBezTo>
                  <a:cubicBezTo>
                    <a:pt x="51804" y="48481"/>
                    <a:pt x="72619" y="42022"/>
                    <a:pt x="79022" y="25613"/>
                  </a:cubicBezTo>
                  <a:cubicBezTo>
                    <a:pt x="82065" y="17754"/>
                    <a:pt x="81188" y="8943"/>
                    <a:pt x="79452" y="6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flipH="1">
              <a:off x="7976994" y="-391325"/>
              <a:ext cx="1517555" cy="2541545"/>
            </a:xfrm>
            <a:custGeom>
              <a:avLst/>
              <a:gdLst/>
              <a:ahLst/>
              <a:cxnLst/>
              <a:rect l="l" t="t" r="r" b="b"/>
              <a:pathLst>
                <a:path w="73365" h="122869" extrusionOk="0">
                  <a:moveTo>
                    <a:pt x="0" y="0"/>
                  </a:moveTo>
                  <a:lnTo>
                    <a:pt x="0" y="122293"/>
                  </a:lnTo>
                  <a:cubicBezTo>
                    <a:pt x="3084" y="122585"/>
                    <a:pt x="6279" y="122869"/>
                    <a:pt x="9434" y="122869"/>
                  </a:cubicBezTo>
                  <a:cubicBezTo>
                    <a:pt x="14549" y="122869"/>
                    <a:pt x="19560" y="122123"/>
                    <a:pt x="23820" y="119456"/>
                  </a:cubicBezTo>
                  <a:cubicBezTo>
                    <a:pt x="30074" y="115554"/>
                    <a:pt x="33490" y="108218"/>
                    <a:pt x="34685" y="100937"/>
                  </a:cubicBezTo>
                  <a:cubicBezTo>
                    <a:pt x="35861" y="93657"/>
                    <a:pt x="35170" y="86208"/>
                    <a:pt x="35077" y="78834"/>
                  </a:cubicBezTo>
                  <a:cubicBezTo>
                    <a:pt x="34965" y="71461"/>
                    <a:pt x="35525" y="63807"/>
                    <a:pt x="38979" y="57273"/>
                  </a:cubicBezTo>
                  <a:cubicBezTo>
                    <a:pt x="46296" y="43347"/>
                    <a:pt x="64927" y="37578"/>
                    <a:pt x="70639" y="22905"/>
                  </a:cubicBezTo>
                  <a:cubicBezTo>
                    <a:pt x="73365" y="15886"/>
                    <a:pt x="72581" y="7990"/>
                    <a:pt x="71031" y="6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5644075" y="-76201"/>
            <a:ext cx="3728515" cy="8244969"/>
            <a:chOff x="5644075" y="-76201"/>
            <a:chExt cx="3728515" cy="8244969"/>
          </a:xfrm>
        </p:grpSpPr>
        <p:sp>
          <p:nvSpPr>
            <p:cNvPr id="58" name="Google Shape;58;p7"/>
            <p:cNvSpPr/>
            <p:nvPr/>
          </p:nvSpPr>
          <p:spPr>
            <a:xfrm rot="-5400000" flipH="1">
              <a:off x="3309652" y="2258222"/>
              <a:ext cx="8244969" cy="3576123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-5400000" flipH="1">
              <a:off x="4327039" y="1916584"/>
              <a:ext cx="7038336" cy="3052765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042591" y="2371225"/>
            <a:ext cx="31569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042591" y="1063825"/>
            <a:ext cx="31569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15839" y="-76200"/>
            <a:ext cx="2332316" cy="3906156"/>
          </a:xfrm>
          <a:custGeom>
            <a:avLst/>
            <a:gdLst/>
            <a:ahLst/>
            <a:cxnLst/>
            <a:rect l="l" t="t" r="r" b="b"/>
            <a:pathLst>
              <a:path w="82066" h="137456" extrusionOk="0">
                <a:moveTo>
                  <a:pt x="1" y="1"/>
                </a:moveTo>
                <a:lnTo>
                  <a:pt x="1" y="136817"/>
                </a:lnTo>
                <a:cubicBezTo>
                  <a:pt x="3430" y="137143"/>
                  <a:pt x="6983" y="137456"/>
                  <a:pt x="10493" y="137456"/>
                </a:cubicBezTo>
                <a:cubicBezTo>
                  <a:pt x="16232" y="137456"/>
                  <a:pt x="21856" y="136621"/>
                  <a:pt x="26640" y="133644"/>
                </a:cubicBezTo>
                <a:cubicBezTo>
                  <a:pt x="33641" y="129257"/>
                  <a:pt x="37467" y="121062"/>
                  <a:pt x="38793" y="112922"/>
                </a:cubicBezTo>
                <a:cubicBezTo>
                  <a:pt x="40118" y="104765"/>
                  <a:pt x="39353" y="96420"/>
                  <a:pt x="39241" y="88188"/>
                </a:cubicBezTo>
                <a:cubicBezTo>
                  <a:pt x="39110" y="79936"/>
                  <a:pt x="39745" y="71368"/>
                  <a:pt x="43591" y="64069"/>
                </a:cubicBezTo>
                <a:cubicBezTo>
                  <a:pt x="51804" y="48481"/>
                  <a:pt x="72619" y="42022"/>
                  <a:pt x="79022" y="25613"/>
                </a:cubicBezTo>
                <a:cubicBezTo>
                  <a:pt x="82065" y="17754"/>
                  <a:pt x="81188" y="8943"/>
                  <a:pt x="79452" y="673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6879750" y="2902214"/>
            <a:ext cx="2332342" cy="2315877"/>
          </a:xfrm>
          <a:custGeom>
            <a:avLst/>
            <a:gdLst/>
            <a:ahLst/>
            <a:cxnLst/>
            <a:rect l="l" t="t" r="r" b="b"/>
            <a:pathLst>
              <a:path w="96328" h="95648" extrusionOk="0">
                <a:moveTo>
                  <a:pt x="88893" y="1"/>
                </a:moveTo>
                <a:cubicBezTo>
                  <a:pt x="78510" y="1"/>
                  <a:pt x="68097" y="5363"/>
                  <a:pt x="62501" y="14181"/>
                </a:cubicBezTo>
                <a:cubicBezTo>
                  <a:pt x="57815" y="21536"/>
                  <a:pt x="56546" y="30422"/>
                  <a:pt x="51767" y="37721"/>
                </a:cubicBezTo>
                <a:cubicBezTo>
                  <a:pt x="44748" y="48399"/>
                  <a:pt x="30915" y="45972"/>
                  <a:pt x="20013" y="47671"/>
                </a:cubicBezTo>
                <a:cubicBezTo>
                  <a:pt x="2782" y="50359"/>
                  <a:pt x="1" y="69811"/>
                  <a:pt x="4836" y="83681"/>
                </a:cubicBezTo>
                <a:cubicBezTo>
                  <a:pt x="6591" y="88703"/>
                  <a:pt x="10007" y="93239"/>
                  <a:pt x="14748" y="95647"/>
                </a:cubicBezTo>
                <a:lnTo>
                  <a:pt x="96327" y="95647"/>
                </a:lnTo>
                <a:lnTo>
                  <a:pt x="96122" y="908"/>
                </a:lnTo>
                <a:cubicBezTo>
                  <a:pt x="93755" y="295"/>
                  <a:pt x="91325" y="1"/>
                  <a:pt x="888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4580007" y="2303843"/>
            <a:ext cx="35076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4580115" y="1413106"/>
            <a:ext cx="3507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9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9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430500"/>
            <a:ext cx="9144000" cy="6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87" name="Google Shape;87;p10"/>
          <p:cNvGrpSpPr/>
          <p:nvPr/>
        </p:nvGrpSpPr>
        <p:grpSpPr>
          <a:xfrm>
            <a:off x="7114670" y="-271127"/>
            <a:ext cx="3089013" cy="6142955"/>
            <a:chOff x="7114670" y="-103303"/>
            <a:chExt cx="3089013" cy="6142955"/>
          </a:xfrm>
        </p:grpSpPr>
        <p:sp>
          <p:nvSpPr>
            <p:cNvPr id="88" name="Google Shape;88;p10"/>
            <p:cNvSpPr/>
            <p:nvPr/>
          </p:nvSpPr>
          <p:spPr>
            <a:xfrm rot="-5400000">
              <a:off x="5579715" y="1567742"/>
              <a:ext cx="5421320" cy="2351410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 rot="-5400000">
              <a:off x="5800001" y="1635970"/>
              <a:ext cx="6142955" cy="2664408"/>
            </a:xfrm>
            <a:custGeom>
              <a:avLst/>
              <a:gdLst/>
              <a:ahLst/>
              <a:cxnLst/>
              <a:rect l="l" t="t" r="r" b="b"/>
              <a:pathLst>
                <a:path w="142124" h="61644" extrusionOk="0">
                  <a:moveTo>
                    <a:pt x="22337" y="0"/>
                  </a:moveTo>
                  <a:cubicBezTo>
                    <a:pt x="18449" y="0"/>
                    <a:pt x="14190" y="531"/>
                    <a:pt x="9530" y="1750"/>
                  </a:cubicBezTo>
                  <a:cubicBezTo>
                    <a:pt x="5872" y="2723"/>
                    <a:pt x="2228" y="4213"/>
                    <a:pt x="0" y="6913"/>
                  </a:cubicBezTo>
                  <a:lnTo>
                    <a:pt x="0" y="61629"/>
                  </a:lnTo>
                  <a:lnTo>
                    <a:pt x="142123" y="61643"/>
                  </a:lnTo>
                  <a:lnTo>
                    <a:pt x="142123" y="27802"/>
                  </a:lnTo>
                  <a:cubicBezTo>
                    <a:pt x="141607" y="27522"/>
                    <a:pt x="141061" y="27300"/>
                    <a:pt x="140500" y="27123"/>
                  </a:cubicBezTo>
                  <a:cubicBezTo>
                    <a:pt x="139427" y="26785"/>
                    <a:pt x="138312" y="26641"/>
                    <a:pt x="137185" y="26641"/>
                  </a:cubicBezTo>
                  <a:cubicBezTo>
                    <a:pt x="134918" y="26641"/>
                    <a:pt x="132602" y="27225"/>
                    <a:pt x="130484" y="27994"/>
                  </a:cubicBezTo>
                  <a:cubicBezTo>
                    <a:pt x="120231" y="31711"/>
                    <a:pt x="112338" y="39559"/>
                    <a:pt x="101850" y="42761"/>
                  </a:cubicBezTo>
                  <a:cubicBezTo>
                    <a:pt x="98589" y="43756"/>
                    <a:pt x="95139" y="44245"/>
                    <a:pt x="91687" y="44245"/>
                  </a:cubicBezTo>
                  <a:cubicBezTo>
                    <a:pt x="85830" y="44245"/>
                    <a:pt x="79966" y="42839"/>
                    <a:pt x="75001" y="40120"/>
                  </a:cubicBezTo>
                  <a:cubicBezTo>
                    <a:pt x="67477" y="36004"/>
                    <a:pt x="62314" y="29307"/>
                    <a:pt x="57991" y="22535"/>
                  </a:cubicBezTo>
                  <a:cubicBezTo>
                    <a:pt x="54322" y="16787"/>
                    <a:pt x="44197" y="0"/>
                    <a:pt x="22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-1100512" y="-882875"/>
            <a:ext cx="3645782" cy="6106483"/>
            <a:chOff x="-1100512" y="-882875"/>
            <a:chExt cx="3645782" cy="6106483"/>
          </a:xfrm>
        </p:grpSpPr>
        <p:sp>
          <p:nvSpPr>
            <p:cNvPr id="92" name="Google Shape;92;p11"/>
            <p:cNvSpPr/>
            <p:nvPr/>
          </p:nvSpPr>
          <p:spPr>
            <a:xfrm>
              <a:off x="-1100512" y="-882875"/>
              <a:ext cx="3645782" cy="6106483"/>
            </a:xfrm>
            <a:custGeom>
              <a:avLst/>
              <a:gdLst/>
              <a:ahLst/>
              <a:cxnLst/>
              <a:rect l="l" t="t" r="r" b="b"/>
              <a:pathLst>
                <a:path w="82066" h="137456" extrusionOk="0">
                  <a:moveTo>
                    <a:pt x="1" y="1"/>
                  </a:moveTo>
                  <a:lnTo>
                    <a:pt x="1" y="136817"/>
                  </a:lnTo>
                  <a:cubicBezTo>
                    <a:pt x="3430" y="137143"/>
                    <a:pt x="6983" y="137456"/>
                    <a:pt x="10493" y="137456"/>
                  </a:cubicBezTo>
                  <a:cubicBezTo>
                    <a:pt x="16232" y="137456"/>
                    <a:pt x="21856" y="136621"/>
                    <a:pt x="26640" y="133644"/>
                  </a:cubicBezTo>
                  <a:cubicBezTo>
                    <a:pt x="33641" y="129257"/>
                    <a:pt x="37467" y="121062"/>
                    <a:pt x="38793" y="112922"/>
                  </a:cubicBezTo>
                  <a:cubicBezTo>
                    <a:pt x="40118" y="104765"/>
                    <a:pt x="39353" y="96420"/>
                    <a:pt x="39241" y="88188"/>
                  </a:cubicBezTo>
                  <a:cubicBezTo>
                    <a:pt x="39110" y="79936"/>
                    <a:pt x="39745" y="71368"/>
                    <a:pt x="43591" y="64069"/>
                  </a:cubicBezTo>
                  <a:cubicBezTo>
                    <a:pt x="51804" y="48481"/>
                    <a:pt x="72619" y="42022"/>
                    <a:pt x="79022" y="25613"/>
                  </a:cubicBezTo>
                  <a:cubicBezTo>
                    <a:pt x="82065" y="17754"/>
                    <a:pt x="81188" y="8943"/>
                    <a:pt x="79452" y="6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-1100512" y="-882875"/>
              <a:ext cx="2601339" cy="4356628"/>
            </a:xfrm>
            <a:custGeom>
              <a:avLst/>
              <a:gdLst/>
              <a:ahLst/>
              <a:cxnLst/>
              <a:rect l="l" t="t" r="r" b="b"/>
              <a:pathLst>
                <a:path w="73365" h="122869" extrusionOk="0">
                  <a:moveTo>
                    <a:pt x="0" y="0"/>
                  </a:moveTo>
                  <a:lnTo>
                    <a:pt x="0" y="122293"/>
                  </a:lnTo>
                  <a:cubicBezTo>
                    <a:pt x="3084" y="122585"/>
                    <a:pt x="6279" y="122869"/>
                    <a:pt x="9434" y="122869"/>
                  </a:cubicBezTo>
                  <a:cubicBezTo>
                    <a:pt x="14549" y="122869"/>
                    <a:pt x="19560" y="122123"/>
                    <a:pt x="23820" y="119456"/>
                  </a:cubicBezTo>
                  <a:cubicBezTo>
                    <a:pt x="30074" y="115554"/>
                    <a:pt x="33490" y="108218"/>
                    <a:pt x="34685" y="100937"/>
                  </a:cubicBezTo>
                  <a:cubicBezTo>
                    <a:pt x="35861" y="93657"/>
                    <a:pt x="35170" y="86208"/>
                    <a:pt x="35077" y="78834"/>
                  </a:cubicBezTo>
                  <a:cubicBezTo>
                    <a:pt x="34965" y="71461"/>
                    <a:pt x="35525" y="63807"/>
                    <a:pt x="38979" y="57273"/>
                  </a:cubicBezTo>
                  <a:cubicBezTo>
                    <a:pt x="46296" y="43347"/>
                    <a:pt x="64927" y="37578"/>
                    <a:pt x="70639" y="22905"/>
                  </a:cubicBezTo>
                  <a:cubicBezTo>
                    <a:pt x="73365" y="15886"/>
                    <a:pt x="72581" y="7990"/>
                    <a:pt x="71031" y="6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1"/>
          <p:cNvGrpSpPr/>
          <p:nvPr/>
        </p:nvGrpSpPr>
        <p:grpSpPr>
          <a:xfrm flipH="1">
            <a:off x="6598738" y="-882875"/>
            <a:ext cx="3645782" cy="6106483"/>
            <a:chOff x="-1100512" y="-882875"/>
            <a:chExt cx="3645782" cy="6106483"/>
          </a:xfrm>
        </p:grpSpPr>
        <p:sp>
          <p:nvSpPr>
            <p:cNvPr id="95" name="Google Shape;95;p11"/>
            <p:cNvSpPr/>
            <p:nvPr/>
          </p:nvSpPr>
          <p:spPr>
            <a:xfrm>
              <a:off x="-1100512" y="-882875"/>
              <a:ext cx="3645782" cy="6106483"/>
            </a:xfrm>
            <a:custGeom>
              <a:avLst/>
              <a:gdLst/>
              <a:ahLst/>
              <a:cxnLst/>
              <a:rect l="l" t="t" r="r" b="b"/>
              <a:pathLst>
                <a:path w="82066" h="137456" extrusionOk="0">
                  <a:moveTo>
                    <a:pt x="1" y="1"/>
                  </a:moveTo>
                  <a:lnTo>
                    <a:pt x="1" y="136817"/>
                  </a:lnTo>
                  <a:cubicBezTo>
                    <a:pt x="3430" y="137143"/>
                    <a:pt x="6983" y="137456"/>
                    <a:pt x="10493" y="137456"/>
                  </a:cubicBezTo>
                  <a:cubicBezTo>
                    <a:pt x="16232" y="137456"/>
                    <a:pt x="21856" y="136621"/>
                    <a:pt x="26640" y="133644"/>
                  </a:cubicBezTo>
                  <a:cubicBezTo>
                    <a:pt x="33641" y="129257"/>
                    <a:pt x="37467" y="121062"/>
                    <a:pt x="38793" y="112922"/>
                  </a:cubicBezTo>
                  <a:cubicBezTo>
                    <a:pt x="40118" y="104765"/>
                    <a:pt x="39353" y="96420"/>
                    <a:pt x="39241" y="88188"/>
                  </a:cubicBezTo>
                  <a:cubicBezTo>
                    <a:pt x="39110" y="79936"/>
                    <a:pt x="39745" y="71368"/>
                    <a:pt x="43591" y="64069"/>
                  </a:cubicBezTo>
                  <a:cubicBezTo>
                    <a:pt x="51804" y="48481"/>
                    <a:pt x="72619" y="42022"/>
                    <a:pt x="79022" y="25613"/>
                  </a:cubicBezTo>
                  <a:cubicBezTo>
                    <a:pt x="82065" y="17754"/>
                    <a:pt x="81188" y="8943"/>
                    <a:pt x="79452" y="67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-1100512" y="-882875"/>
              <a:ext cx="2601339" cy="4356628"/>
            </a:xfrm>
            <a:custGeom>
              <a:avLst/>
              <a:gdLst/>
              <a:ahLst/>
              <a:cxnLst/>
              <a:rect l="l" t="t" r="r" b="b"/>
              <a:pathLst>
                <a:path w="73365" h="122869" extrusionOk="0">
                  <a:moveTo>
                    <a:pt x="0" y="0"/>
                  </a:moveTo>
                  <a:lnTo>
                    <a:pt x="0" y="122293"/>
                  </a:lnTo>
                  <a:cubicBezTo>
                    <a:pt x="3084" y="122585"/>
                    <a:pt x="6279" y="122869"/>
                    <a:pt x="9434" y="122869"/>
                  </a:cubicBezTo>
                  <a:cubicBezTo>
                    <a:pt x="14549" y="122869"/>
                    <a:pt x="19560" y="122123"/>
                    <a:pt x="23820" y="119456"/>
                  </a:cubicBezTo>
                  <a:cubicBezTo>
                    <a:pt x="30074" y="115554"/>
                    <a:pt x="33490" y="108218"/>
                    <a:pt x="34685" y="100937"/>
                  </a:cubicBezTo>
                  <a:cubicBezTo>
                    <a:pt x="35861" y="93657"/>
                    <a:pt x="35170" y="86208"/>
                    <a:pt x="35077" y="78834"/>
                  </a:cubicBezTo>
                  <a:cubicBezTo>
                    <a:pt x="34965" y="71461"/>
                    <a:pt x="35525" y="63807"/>
                    <a:pt x="38979" y="57273"/>
                  </a:cubicBezTo>
                  <a:cubicBezTo>
                    <a:pt x="46296" y="43347"/>
                    <a:pt x="64927" y="37578"/>
                    <a:pt x="70639" y="22905"/>
                  </a:cubicBezTo>
                  <a:cubicBezTo>
                    <a:pt x="73365" y="15886"/>
                    <a:pt x="72581" y="7990"/>
                    <a:pt x="71031" y="6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468050" y="1542618"/>
            <a:ext cx="62079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 flipH="1">
            <a:off x="1468050" y="3086044"/>
            <a:ext cx="62079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0" name="Google Shape;100;p11"/>
          <p:cNvCxnSpPr/>
          <p:nvPr/>
        </p:nvCxnSpPr>
        <p:spPr>
          <a:xfrm>
            <a:off x="820500" y="4416985"/>
            <a:ext cx="7503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1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 b="1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Varela"/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arela"/>
              <a:buNone/>
              <a:defRPr sz="3200" b="1">
                <a:solidFill>
                  <a:schemeClr val="dk1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872051" y="4456325"/>
            <a:ext cx="552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 algn="r">
              <a:buNone/>
              <a:defRPr sz="800">
                <a:solidFill>
                  <a:schemeClr val="accent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>
            <a:spLocks noGrp="1"/>
          </p:cNvSpPr>
          <p:nvPr>
            <p:ph type="ctrTitle"/>
          </p:nvPr>
        </p:nvSpPr>
        <p:spPr>
          <a:xfrm>
            <a:off x="722375" y="1140490"/>
            <a:ext cx="5778900" cy="1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BE1001: Python Basics 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Raffles Hall Developers AY23/24</a:t>
            </a:r>
            <a:endParaRPr dirty="0"/>
          </a:p>
        </p:txBody>
      </p:sp>
      <p:sp>
        <p:nvSpPr>
          <p:cNvPr id="387" name="Google Shape;387;p38"/>
          <p:cNvSpPr txBox="1">
            <a:spLocks noGrp="1"/>
          </p:cNvSpPr>
          <p:nvPr>
            <p:ph type="subTitle" idx="1"/>
          </p:nvPr>
        </p:nvSpPr>
        <p:spPr>
          <a:xfrm>
            <a:off x="722375" y="3289827"/>
            <a:ext cx="3306000" cy="6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 September 2023</a:t>
            </a:r>
            <a:endParaRPr dirty="0"/>
          </a:p>
        </p:txBody>
      </p:sp>
      <p:cxnSp>
        <p:nvCxnSpPr>
          <p:cNvPr id="388" name="Google Shape;388;p38"/>
          <p:cNvCxnSpPr/>
          <p:nvPr/>
        </p:nvCxnSpPr>
        <p:spPr>
          <a:xfrm>
            <a:off x="820500" y="3104840"/>
            <a:ext cx="3558000" cy="0"/>
          </a:xfrm>
          <a:prstGeom prst="straightConnector1">
            <a:avLst/>
          </a:prstGeom>
          <a:noFill/>
          <a:ln w="19050" cap="flat" cmpd="sng">
            <a:solidFill>
              <a:srgbClr val="2F8E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38"/>
          <p:cNvSpPr txBox="1"/>
          <p:nvPr/>
        </p:nvSpPr>
        <p:spPr>
          <a:xfrm>
            <a:off x="6779700" y="908550"/>
            <a:ext cx="1851300" cy="25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>
                <a:latin typeface="Open Sans"/>
                <a:ea typeface="Open Sans"/>
                <a:cs typeface="Open Sans"/>
                <a:sym typeface="Open Sans"/>
              </a:rPr>
              <a:t>🐍</a:t>
            </a:r>
            <a:endParaRPr sz="1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Conditionals</a:t>
            </a:r>
            <a:endParaRPr/>
          </a:p>
        </p:txBody>
      </p:sp>
      <p:sp>
        <p:nvSpPr>
          <p:cNvPr id="453" name="Google Shape;453;p47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454" name="Google Shape;454;p47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if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To run code only if a condition is met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(condition1):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code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(condition2):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code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code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Conditionals</a:t>
            </a:r>
            <a:endParaRPr/>
          </a:p>
        </p:txBody>
      </p:sp>
      <p:sp>
        <p:nvSpPr>
          <p:cNvPr id="460" name="Google Shape;460;p48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for </a:t>
            </a:r>
            <a:r>
              <a:rPr lang="en"/>
              <a:t>loops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For loops is to iterate over a sequence. Most commonly used to run code a set number of time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code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Conditionals</a:t>
            </a:r>
            <a:endParaRPr/>
          </a:p>
        </p:txBody>
      </p:sp>
      <p:sp>
        <p:nvSpPr>
          <p:cNvPr id="467" name="Google Shape;467;p49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468" name="Google Shape;468;p49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for </a:t>
            </a:r>
            <a:r>
              <a:rPr lang="en"/>
              <a:t>loops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For loops is to iterate over a sequence. Most commonly used to run code a set number of time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code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given a list, for loops gives an alias to each item in the list and loops through them: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(item 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listOfItem):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item is the item this loop is looking at in this iteration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Conditionals</a:t>
            </a:r>
            <a:endParaRPr/>
          </a:p>
        </p:txBody>
      </p:sp>
      <p:sp>
        <p:nvSpPr>
          <p:cNvPr id="474" name="Google Shape;474;p50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475" name="Google Shape;475;p50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while </a:t>
            </a:r>
            <a:r>
              <a:rPr lang="en"/>
              <a:t>loops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while loops run continuously if a condition is met; e.g. loop until x value exceeds 100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6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Conditionals</a:t>
            </a:r>
            <a:endParaRPr/>
          </a:p>
        </p:txBody>
      </p:sp>
      <p:sp>
        <p:nvSpPr>
          <p:cNvPr id="481" name="Google Shape;481;p51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482" name="Google Shape;482;p51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Loop commands</a:t>
            </a:r>
            <a:endParaRPr b="1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/>
              <a:t>continue → </a:t>
            </a:r>
            <a:r>
              <a:rPr lang="en"/>
              <a:t>stops the current iteration of the loop and continues the next iteration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===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 is not equals to 2"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Conditionals</a:t>
            </a:r>
            <a:endParaRPr/>
          </a:p>
        </p:txBody>
      </p:sp>
      <p:sp>
        <p:nvSpPr>
          <p:cNvPr id="488" name="Google Shape;488;p52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489" name="Google Shape;489;p52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Loop commands</a:t>
            </a:r>
            <a:endParaRPr b="1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/>
              <a:t>break → </a:t>
            </a:r>
            <a:r>
              <a:rPr lang="en"/>
              <a:t>stops the loop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(true):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(condition):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6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95" name="Google Shape;495;p53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496" name="Google Shape;496;p53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are reusable pieces of code group together. Function takes in values and returns a result.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600">
              <a:solidFill>
                <a:srgbClr val="F4474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#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6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List</a:t>
            </a:r>
            <a:endParaRPr/>
          </a:p>
        </p:txBody>
      </p:sp>
      <p:sp>
        <p:nvSpPr>
          <p:cNvPr id="502" name="Google Shape;502;p54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503" name="Google Shape;503;p54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Lists, also known as arrays, is the most direct way to store a series of data. Both of the following ways of declaration is valid.</a:t>
            </a:r>
            <a:br>
              <a:rPr lang="en"/>
            </a:b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fruits = list('apples', 'oranges', 'pears')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fruits = ['apples', 'oranges', 'pears']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4" name="Google Shape;50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024" y="3390900"/>
            <a:ext cx="2255185" cy="5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List</a:t>
            </a:r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511" name="Google Shape;511;p55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Lists, also known as arrays, is the most direct way to store a series of data. Both of the following ways of declaration is valid.</a:t>
            </a:r>
            <a:br>
              <a:rPr lang="en"/>
            </a:b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fruits = list('apples', 'oranges', 'pears')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fruits = ['apples', 'oranges', 'pears']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" name="Google Shape;5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624" y="1903525"/>
            <a:ext cx="2255185" cy="5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List</a:t>
            </a:r>
            <a:endParaRPr/>
          </a:p>
        </p:txBody>
      </p:sp>
      <p:sp>
        <p:nvSpPr>
          <p:cNvPr id="518" name="Google Shape;518;p56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519" name="Google Shape;519;p56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0" name="Google Shape;5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99" y="1589950"/>
            <a:ext cx="4572001" cy="24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Introduction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Variables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Loops and Conditionals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Types and Casting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Functions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Data Structures: List and Dictionaries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Error Handling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Debugging</a:t>
            </a:r>
            <a:endParaRPr/>
          </a:p>
        </p:txBody>
      </p:sp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" name="Google Shape;386;p38">
            <a:extLst>
              <a:ext uri="{FF2B5EF4-FFF2-40B4-BE49-F238E27FC236}">
                <a16:creationId xmlns:a16="http://schemas.microsoft.com/office/drawing/2014/main" id="{71A1F5FA-5B48-4322-C0A3-D7FF00C15B0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Raffles Hall Developers AY23/24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List</a:t>
            </a:r>
            <a:endParaRPr/>
          </a:p>
        </p:txBody>
      </p:sp>
      <p:sp>
        <p:nvSpPr>
          <p:cNvPr id="526" name="Google Shape;526;p57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527" name="Google Shape;527;p57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List Operations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→ applies a function to all items in a list</a:t>
            </a:r>
            <a:endParaRPr/>
          </a:p>
        </p:txBody>
      </p:sp>
      <p:pic>
        <p:nvPicPr>
          <p:cNvPr id="528" name="Google Shape;528;p57"/>
          <p:cNvPicPr preferRelativeResize="0"/>
          <p:nvPr/>
        </p:nvPicPr>
        <p:blipFill rotWithShape="1">
          <a:blip r:embed="rId3">
            <a:alphaModFix/>
          </a:blip>
          <a:srcRect r="20552"/>
          <a:stretch/>
        </p:blipFill>
        <p:spPr>
          <a:xfrm>
            <a:off x="885275" y="2162925"/>
            <a:ext cx="2814676" cy="9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162925"/>
            <a:ext cx="3130150" cy="9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List</a:t>
            </a:r>
            <a:endParaRPr/>
          </a:p>
        </p:txBody>
      </p:sp>
      <p:sp>
        <p:nvSpPr>
          <p:cNvPr id="535" name="Google Shape;535;p58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536" name="Google Shape;536;p58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List Operations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→ returns all items that fulfill a given condition in a function</a:t>
            </a:r>
            <a:endParaRPr/>
          </a:p>
        </p:txBody>
      </p:sp>
      <p:pic>
        <p:nvPicPr>
          <p:cNvPr id="537" name="Google Shape;537;p58"/>
          <p:cNvPicPr preferRelativeResize="0"/>
          <p:nvPr/>
        </p:nvPicPr>
        <p:blipFill rotWithShape="1">
          <a:blip r:embed="rId3">
            <a:alphaModFix/>
          </a:blip>
          <a:srcRect r="21054"/>
          <a:stretch/>
        </p:blipFill>
        <p:spPr>
          <a:xfrm>
            <a:off x="788375" y="2300675"/>
            <a:ext cx="2645299" cy="9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8"/>
          <p:cNvPicPr preferRelativeResize="0"/>
          <p:nvPr/>
        </p:nvPicPr>
        <p:blipFill rotWithShape="1">
          <a:blip r:embed="rId4">
            <a:alphaModFix/>
          </a:blip>
          <a:srcRect r="22432"/>
          <a:stretch/>
        </p:blipFill>
        <p:spPr>
          <a:xfrm>
            <a:off x="4220300" y="2300675"/>
            <a:ext cx="3067501" cy="9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List</a:t>
            </a:r>
            <a:endParaRPr/>
          </a:p>
        </p:txBody>
      </p:sp>
      <p:sp>
        <p:nvSpPr>
          <p:cNvPr id="544" name="Google Shape;544;p59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545" name="Google Shape;545;p59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List Operations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→ produces a result from a list with base value and combination function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0; ys = 0 → 0 + 0 = 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0; ys = 1 → 0 + 1 = 1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1; ys = 2 → 1 + 2 = 3</a:t>
            </a:r>
            <a:endParaRPr/>
          </a:p>
        </p:txBody>
      </p:sp>
      <p:pic>
        <p:nvPicPr>
          <p:cNvPr id="546" name="Google Shape;546;p59"/>
          <p:cNvPicPr preferRelativeResize="0"/>
          <p:nvPr/>
        </p:nvPicPr>
        <p:blipFill rotWithShape="1">
          <a:blip r:embed="rId3">
            <a:alphaModFix/>
          </a:blip>
          <a:srcRect r="12816"/>
          <a:stretch/>
        </p:blipFill>
        <p:spPr>
          <a:xfrm>
            <a:off x="2525573" y="2010700"/>
            <a:ext cx="3416775" cy="14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List</a:t>
            </a:r>
            <a:endParaRPr/>
          </a:p>
        </p:txBody>
      </p:sp>
      <p:sp>
        <p:nvSpPr>
          <p:cNvPr id="552" name="Google Shape;552;p60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553" name="Google Shape;553;p60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List Operations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→ sort the list of items in order of ascending/descending</a:t>
            </a:r>
            <a:endParaRPr/>
          </a:p>
        </p:txBody>
      </p:sp>
      <p:pic>
        <p:nvPicPr>
          <p:cNvPr id="554" name="Google Shape;55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25" y="2187854"/>
            <a:ext cx="6242550" cy="17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Dictionaries</a:t>
            </a:r>
            <a:endParaRPr/>
          </a:p>
        </p:txBody>
      </p:sp>
      <p:sp>
        <p:nvSpPr>
          <p:cNvPr id="560" name="Google Shape;560;p61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561" name="Google Shape;561;p61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Dictionary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series of key-value pairs</a:t>
            </a:r>
            <a:endParaRPr/>
          </a:p>
        </p:txBody>
      </p:sp>
      <p:pic>
        <p:nvPicPr>
          <p:cNvPr id="562" name="Google Shape;5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056713"/>
            <a:ext cx="2332500" cy="13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950" y="1704700"/>
            <a:ext cx="5371501" cy="245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569" name="Google Shape;569;p62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570" name="Google Shape;570;p62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in a programs are shown as exceptions. In most cases, exceptions are with the code and you should fix something.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some cases, errors are unexpected (e.g reading from a file location that is not valid).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some other cases, you will want to throw your own exception to show that something is wrong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1" name="Google Shape;5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00" y="2410950"/>
            <a:ext cx="4048875" cy="17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175" y="2673238"/>
            <a:ext cx="35242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578" name="Google Shape;578;p63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579" name="Google Shape;579;p63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in a programs are shown as exceptions. In most cases, exceptions are with the code and you should fix something.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some cases, errors are unexpected (e.g reading from a file location that is not valid).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some other cases, you will want to throw your own exception to show that something is wrong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" name="Google Shape;58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00" y="2410950"/>
            <a:ext cx="4048875" cy="17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175" y="2673238"/>
            <a:ext cx="35242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02" name="Google Shape;402;p40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403" name="Google Shape;403;p40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Download Python (no shit bruh):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Windows: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“Add to PATH when installing”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4" name="Google Shape;4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673" y="2254898"/>
            <a:ext cx="6808575" cy="8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</a:rPr>
              <a:t>Storing information → Store the value 4 into x;</a:t>
            </a:r>
            <a:endParaRPr sz="1600">
              <a:solidFill>
                <a:srgbClr val="9CDCF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6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#7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10" name="Google Shape;410;p4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CDCFE"/>
                </a:solidFill>
              </a:rPr>
              <a:t>For Python, you do not need to declare the class and you can re-assign any value to any variable</a:t>
            </a:r>
            <a:endParaRPr sz="1600" dirty="0">
              <a:solidFill>
                <a:srgbClr val="9CDCF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600" dirty="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"test123"</a:t>
            </a:r>
            <a:endParaRPr sz="1600" dirty="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1.1111111</a:t>
            </a:r>
            <a:endParaRPr sz="1600" dirty="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600" dirty="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4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418" name="Google Shape;418;p42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Operation on Numbers</a:t>
            </a:r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graphicFrame>
        <p:nvGraphicFramePr>
          <p:cNvPr id="425" name="Google Shape;425;p43"/>
          <p:cNvGraphicFramePr/>
          <p:nvPr/>
        </p:nvGraphicFramePr>
        <p:xfrm>
          <a:off x="952500" y="1047750"/>
          <a:ext cx="7239000" cy="3169680"/>
        </p:xfrm>
        <a:graphic>
          <a:graphicData uri="http://schemas.openxmlformats.org/drawingml/2006/table">
            <a:tbl>
              <a:tblPr>
                <a:noFill/>
                <a:tableStyleId>{F9089E00-E21B-4C21-8BF2-8E82721A66E2}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</a:rPr>
                        <a:t>Operators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</a:rPr>
                        <a:t>Operation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</a:rPr>
                        <a:t>Example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**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Exponent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** 3 = 8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%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Modulus/Remainder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22 % 8 = 6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//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Floor Division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 // 8 = 2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/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Division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 / 8 = 2.75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*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Multiplication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 * 3 = 9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-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Subtraction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5 - 2 = 3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+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Addition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+ 2 = 4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431" name="Google Shape;431;p44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graphicFrame>
        <p:nvGraphicFramePr>
          <p:cNvPr id="432" name="Google Shape;432;p44"/>
          <p:cNvGraphicFramePr/>
          <p:nvPr/>
        </p:nvGraphicFramePr>
        <p:xfrm>
          <a:off x="952500" y="128220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{F9089E00-E21B-4C21-8BF2-8E82721A66E2}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</a:rPr>
                        <a:t>Operators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</a:rPr>
                        <a:t>Operation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</a:rPr>
                        <a:t>Example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and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AND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and b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or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OR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or b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(a and b)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==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Equality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 == “4” #false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&lt;, &gt;, &lt;=, &gt;=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Comparison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 &lt; 5 #true</a:t>
                      </a:r>
                      <a:endParaRPr b="1">
                        <a:solidFill>
                          <a:srgbClr val="9CDCF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438" name="Google Shape;438;p45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pic>
        <p:nvPicPr>
          <p:cNvPr id="439" name="Google Shape;4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050" y="1165488"/>
            <a:ext cx="381000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450" y="1151250"/>
            <a:ext cx="3729966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446" name="Google Shape;446;p46"/>
          <p:cNvSpPr txBox="1">
            <a:spLocks noGrp="1"/>
          </p:cNvSpPr>
          <p:nvPr>
            <p:ph type="subTitle" idx="2"/>
          </p:nvPr>
        </p:nvSpPr>
        <p:spPr>
          <a:xfrm>
            <a:off x="719949" y="4456325"/>
            <a:ext cx="1931400" cy="1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SG" dirty="0"/>
              <a:t>Raffles Hall Developers AY23/24</a:t>
            </a:r>
          </a:p>
        </p:txBody>
      </p:sp>
      <p:sp>
        <p:nvSpPr>
          <p:cNvPr id="447" name="Google Shape;447;p46"/>
          <p:cNvSpPr txBox="1">
            <a:spLocks noGrp="1"/>
          </p:cNvSpPr>
          <p:nvPr>
            <p:ph type="body" idx="1"/>
          </p:nvPr>
        </p:nvSpPr>
        <p:spPr>
          <a:xfrm>
            <a:off x="720000" y="1130525"/>
            <a:ext cx="7530300" cy="3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Integer: A number without decimal point → 4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Float: A floating point number → 4.0, 4.5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String: A series of characters, surrounded by single or double quotation → “Hello world”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Boolean: True/False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Normally, operations will automatically change (or cast) data types when needed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 </a:t>
            </a:r>
            <a:r>
              <a:rPr lang="en" b="1"/>
              <a:t>"Hello" + 4</a:t>
            </a:r>
            <a:r>
              <a:rPr lang="en"/>
              <a:t> automatically changes </a:t>
            </a:r>
            <a:r>
              <a:rPr lang="en" b="1"/>
              <a:t>4</a:t>
            </a:r>
            <a:r>
              <a:rPr lang="en"/>
              <a:t> from an `</a:t>
            </a:r>
            <a:r>
              <a:rPr lang="en" b="1"/>
              <a:t>int</a:t>
            </a:r>
            <a:r>
              <a:rPr lang="en"/>
              <a:t>` to a `</a:t>
            </a:r>
            <a:r>
              <a:rPr lang="en" b="1"/>
              <a:t>String</a:t>
            </a:r>
            <a:r>
              <a:rPr lang="en"/>
              <a:t>`. A String Concat is performed "Hello4"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sometimes (eg. DB operations) specific data types are required. Here we will use casting. For instance, to cast String "4" to int 4, use the int()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int(“4”) ==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ps for Great Job Interviews by Slidesgo">
  <a:themeElements>
    <a:clrScheme name="Simple Light">
      <a:dk1>
        <a:srgbClr val="EBEAEF"/>
      </a:dk1>
      <a:lt1>
        <a:srgbClr val="2D2C31"/>
      </a:lt1>
      <a:dk2>
        <a:srgbClr val="333439"/>
      </a:dk2>
      <a:lt2>
        <a:srgbClr val="3F4045"/>
      </a:lt2>
      <a:accent1>
        <a:srgbClr val="2F8EA0"/>
      </a:accent1>
      <a:accent2>
        <a:srgbClr val="B6B6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BEA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Microsoft Macintosh PowerPoint</Application>
  <PresentationFormat>On-screen Show (16:9)</PresentationFormat>
  <Paragraphs>208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Open Sans</vt:lpstr>
      <vt:lpstr>Palanquin Dark</vt:lpstr>
      <vt:lpstr>Varela</vt:lpstr>
      <vt:lpstr>Courier New</vt:lpstr>
      <vt:lpstr>Roboto Condensed Light</vt:lpstr>
      <vt:lpstr>Fredoka One</vt:lpstr>
      <vt:lpstr>Tips for Great Job Interviews by Slidesgo</vt:lpstr>
      <vt:lpstr>BE1001: Python Basics </vt:lpstr>
      <vt:lpstr>Agenda</vt:lpstr>
      <vt:lpstr>Introduction</vt:lpstr>
      <vt:lpstr>Variables</vt:lpstr>
      <vt:lpstr>Variables</vt:lpstr>
      <vt:lpstr>Arithmetic Operation on Numbers</vt:lpstr>
      <vt:lpstr>Logical Operators</vt:lpstr>
      <vt:lpstr>Logical Operators</vt:lpstr>
      <vt:lpstr>Data Types</vt:lpstr>
      <vt:lpstr>Loops and Conditionals</vt:lpstr>
      <vt:lpstr>Loops and Conditionals</vt:lpstr>
      <vt:lpstr>Loops and Conditionals</vt:lpstr>
      <vt:lpstr>Loops and Conditionals</vt:lpstr>
      <vt:lpstr>Loops and Conditionals</vt:lpstr>
      <vt:lpstr>Loops and Conditionals</vt:lpstr>
      <vt:lpstr>Functions</vt:lpstr>
      <vt:lpstr>Data Structures: List</vt:lpstr>
      <vt:lpstr>Data Structures: List</vt:lpstr>
      <vt:lpstr>Data Structures: List</vt:lpstr>
      <vt:lpstr>Data Structures: List</vt:lpstr>
      <vt:lpstr>Data Structures: List</vt:lpstr>
      <vt:lpstr>Data Structures: List</vt:lpstr>
      <vt:lpstr>Data Structures: List</vt:lpstr>
      <vt:lpstr>Data Structures: Dictionaries</vt:lpstr>
      <vt:lpstr>Error Handling</vt:lpstr>
      <vt:lpstr>Error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BE1001: Python Basics </dc:title>
  <cp:lastModifiedBy>Rajendran Ramesh Babu Manoj Narender</cp:lastModifiedBy>
  <cp:revision>1</cp:revision>
  <dcterms:modified xsi:type="dcterms:W3CDTF">2024-03-14T12:15:00Z</dcterms:modified>
</cp:coreProperties>
</file>