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February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40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February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1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February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5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February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February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2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February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5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February 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4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February 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305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February 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February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9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February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February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3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" name="Rectangle 6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75C592E-FC3B-4879-8E41-4536246D7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9388162" y="6033252"/>
            <a:ext cx="1519749" cy="926985"/>
          </a:xfrm>
          <a:custGeom>
            <a:avLst/>
            <a:gdLst>
              <a:gd name="connsiteX0" fmla="*/ 1248242 w 1519749"/>
              <a:gd name="connsiteY0" fmla="*/ 271508 h 926985"/>
              <a:gd name="connsiteX1" fmla="*/ 1519749 w 1519749"/>
              <a:gd name="connsiteY1" fmla="*/ 926985 h 926985"/>
              <a:gd name="connsiteX2" fmla="*/ 1056256 w 1519749"/>
              <a:gd name="connsiteY2" fmla="*/ 926985 h 926985"/>
              <a:gd name="connsiteX3" fmla="*/ 592765 w 1519749"/>
              <a:gd name="connsiteY3" fmla="*/ 463493 h 926985"/>
              <a:gd name="connsiteX4" fmla="*/ 333622 w 1519749"/>
              <a:gd name="connsiteY4" fmla="*/ 542650 h 926985"/>
              <a:gd name="connsiteX5" fmla="*/ 330617 w 1519749"/>
              <a:gd name="connsiteY5" fmla="*/ 545129 h 926985"/>
              <a:gd name="connsiteX6" fmla="*/ 0 w 1519749"/>
              <a:gd name="connsiteY6" fmla="*/ 214511 h 926985"/>
              <a:gd name="connsiteX7" fmla="*/ 3116 w 1519749"/>
              <a:gd name="connsiteY7" fmla="*/ 211679 h 926985"/>
              <a:gd name="connsiteX8" fmla="*/ 592765 w 1519749"/>
              <a:gd name="connsiteY8" fmla="*/ 0 h 926985"/>
              <a:gd name="connsiteX9" fmla="*/ 1248242 w 1519749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9749" h="926985">
                <a:moveTo>
                  <a:pt x="1248242" y="271508"/>
                </a:moveTo>
                <a:cubicBezTo>
                  <a:pt x="1415993" y="439259"/>
                  <a:pt x="1519749" y="671005"/>
                  <a:pt x="1519749" y="926985"/>
                </a:cubicBezTo>
                <a:lnTo>
                  <a:pt x="1056256" y="926985"/>
                </a:lnTo>
                <a:cubicBezTo>
                  <a:pt x="1056256" y="671005"/>
                  <a:pt x="848744" y="463493"/>
                  <a:pt x="592765" y="463493"/>
                </a:cubicBezTo>
                <a:cubicBezTo>
                  <a:pt x="496772" y="463493"/>
                  <a:pt x="407596" y="492674"/>
                  <a:pt x="333622" y="542650"/>
                </a:cubicBezTo>
                <a:lnTo>
                  <a:pt x="330617" y="545129"/>
                </a:lnTo>
                <a:lnTo>
                  <a:pt x="0" y="214511"/>
                </a:lnTo>
                <a:lnTo>
                  <a:pt x="3116" y="211679"/>
                </a:lnTo>
                <a:cubicBezTo>
                  <a:pt x="163354" y="79438"/>
                  <a:pt x="368783" y="0"/>
                  <a:pt x="592765" y="0"/>
                </a:cubicBezTo>
                <a:cubicBezTo>
                  <a:pt x="848744" y="0"/>
                  <a:pt x="1080490" y="103757"/>
                  <a:pt x="1248242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460074-BBCE-442A-9CF4-62BD80929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9479855" y="6025557"/>
            <a:ext cx="1490380" cy="1042921"/>
          </a:xfrm>
          <a:custGeom>
            <a:avLst/>
            <a:gdLst>
              <a:gd name="connsiteX0" fmla="*/ 1218873 w 1490380"/>
              <a:gd name="connsiteY0" fmla="*/ 305465 h 1042921"/>
              <a:gd name="connsiteX1" fmla="*/ 1490380 w 1490380"/>
              <a:gd name="connsiteY1" fmla="*/ 1042921 h 1042921"/>
              <a:gd name="connsiteX2" fmla="*/ 1026887 w 1490380"/>
              <a:gd name="connsiteY2" fmla="*/ 1042921 h 1042921"/>
              <a:gd name="connsiteX3" fmla="*/ 563396 w 1490380"/>
              <a:gd name="connsiteY3" fmla="*/ 521461 h 1042921"/>
              <a:gd name="connsiteX4" fmla="*/ 382984 w 1490380"/>
              <a:gd name="connsiteY4" fmla="*/ 562440 h 1042921"/>
              <a:gd name="connsiteX5" fmla="*/ 360254 w 1490380"/>
              <a:gd name="connsiteY5" fmla="*/ 576320 h 1042921"/>
              <a:gd name="connsiteX6" fmla="*/ 0 w 1490380"/>
              <a:gd name="connsiteY6" fmla="*/ 216066 h 1042921"/>
              <a:gd name="connsiteX7" fmla="*/ 45110 w 1490380"/>
              <a:gd name="connsiteY7" fmla="*/ 178115 h 1042921"/>
              <a:gd name="connsiteX8" fmla="*/ 563396 w 1490380"/>
              <a:gd name="connsiteY8" fmla="*/ 0 h 1042921"/>
              <a:gd name="connsiteX9" fmla="*/ 1218873 w 1490380"/>
              <a:gd name="connsiteY9" fmla="*/ 305465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90380" h="1042921">
                <a:moveTo>
                  <a:pt x="1218873" y="305465"/>
                </a:moveTo>
                <a:cubicBezTo>
                  <a:pt x="1386624" y="494196"/>
                  <a:pt x="1490380" y="754927"/>
                  <a:pt x="1490380" y="1042921"/>
                </a:cubicBezTo>
                <a:lnTo>
                  <a:pt x="1026887" y="1042921"/>
                </a:lnTo>
                <a:cubicBezTo>
                  <a:pt x="1026887" y="754926"/>
                  <a:pt x="819375" y="521461"/>
                  <a:pt x="563396" y="521461"/>
                </a:cubicBezTo>
                <a:cubicBezTo>
                  <a:pt x="499401" y="521461"/>
                  <a:pt x="438435" y="536052"/>
                  <a:pt x="382984" y="562440"/>
                </a:cubicBezTo>
                <a:lnTo>
                  <a:pt x="360254" y="576320"/>
                </a:lnTo>
                <a:lnTo>
                  <a:pt x="0" y="216066"/>
                </a:lnTo>
                <a:lnTo>
                  <a:pt x="45110" y="178115"/>
                </a:lnTo>
                <a:cubicBezTo>
                  <a:pt x="193058" y="65662"/>
                  <a:pt x="371411" y="-1"/>
                  <a:pt x="563396" y="0"/>
                </a:cubicBezTo>
                <a:cubicBezTo>
                  <a:pt x="819375" y="0"/>
                  <a:pt x="1051121" y="116733"/>
                  <a:pt x="1218873" y="305465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C9C451-AFB3-4322-B6CC-66A7571A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6045" y="6220309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13" name="Picture 1">
            <a:extLst>
              <a:ext uri="{FF2B5EF4-FFF2-40B4-BE49-F238E27FC236}">
                <a16:creationId xmlns:a16="http://schemas.microsoft.com/office/drawing/2014/main" id="{B151277A-639D-4D6E-BE2D-4B1116CD98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</a:blip>
          <a:srcRect t="9956" b="12504"/>
          <a:stretch/>
        </p:blipFill>
        <p:spPr>
          <a:xfrm>
            <a:off x="20" y="10"/>
            <a:ext cx="12191980" cy="6310302"/>
          </a:xfrm>
          <a:custGeom>
            <a:avLst/>
            <a:gdLst/>
            <a:ahLst/>
            <a:cxnLst/>
            <a:rect l="l" t="t" r="r" b="b"/>
            <a:pathLst>
              <a:path w="12192000" h="6310312">
                <a:moveTo>
                  <a:pt x="0" y="0"/>
                </a:moveTo>
                <a:lnTo>
                  <a:pt x="12192000" y="0"/>
                </a:lnTo>
                <a:lnTo>
                  <a:pt x="12192000" y="6310312"/>
                </a:lnTo>
                <a:lnTo>
                  <a:pt x="0" y="6310312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F2DE133B-360C-4971-86DE-7E3DB647E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2943" y="613031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11" name="Picture 1">
            <a:extLst>
              <a:ext uri="{FF2B5EF4-FFF2-40B4-BE49-F238E27FC236}">
                <a16:creationId xmlns:a16="http://schemas.microsoft.com/office/drawing/2014/main" id="{15DE8ED4-9C02-49EE-8FE2-A69FDBDC7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49" b="23549"/>
          <a:stretch/>
        </p:blipFill>
        <p:spPr>
          <a:xfrm>
            <a:off x="0" y="10"/>
            <a:ext cx="12192000" cy="6857980"/>
          </a:xfrm>
          <a:custGeom>
            <a:avLst/>
            <a:gdLst/>
            <a:ahLst/>
            <a:cxnLst/>
            <a:rect l="l" t="t" r="r" b="b"/>
            <a:pathLst>
              <a:path w="12192000" h="6310312">
                <a:moveTo>
                  <a:pt x="0" y="0"/>
                </a:moveTo>
                <a:lnTo>
                  <a:pt x="12192000" y="0"/>
                </a:lnTo>
                <a:lnTo>
                  <a:pt x="12192000" y="6310312"/>
                </a:lnTo>
                <a:lnTo>
                  <a:pt x="0" y="6310312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952B1D-AD28-4E4A-A1DD-5425ED2289A4}"/>
              </a:ext>
            </a:extLst>
          </p:cNvPr>
          <p:cNvSpPr txBox="1"/>
          <p:nvPr/>
        </p:nvSpPr>
        <p:spPr>
          <a:xfrm>
            <a:off x="3246502" y="2767280"/>
            <a:ext cx="56989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도봉 </a:t>
            </a:r>
            <a:r>
              <a:rPr lang="ko-KR" altLang="en-US" sz="4000" dirty="0" err="1"/>
              <a:t>나들가게</a:t>
            </a:r>
            <a:r>
              <a:rPr lang="ko-KR" altLang="en-US" sz="4000" dirty="0"/>
              <a:t> 협동 조합</a:t>
            </a:r>
            <a:endParaRPr lang="en-US" altLang="ko-KR" sz="4000" dirty="0"/>
          </a:p>
          <a:p>
            <a:r>
              <a:rPr lang="en-US" altLang="ko-KR" sz="4000" dirty="0" err="1"/>
              <a:t>Dobongnadle</a:t>
            </a:r>
            <a:r>
              <a:rPr lang="en-US" altLang="ko-KR" sz="4000" dirty="0"/>
              <a:t>-coop</a:t>
            </a:r>
            <a:endParaRPr lang="ko-KR" altLang="en-US" sz="40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9284AC1-1DA4-4494-AC47-2B3810DCF0FA}"/>
              </a:ext>
            </a:extLst>
          </p:cNvPr>
          <p:cNvSpPr txBox="1"/>
          <p:nvPr/>
        </p:nvSpPr>
        <p:spPr>
          <a:xfrm>
            <a:off x="6997195" y="4663889"/>
            <a:ext cx="4831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u="sng" dirty="0"/>
              <a:t>Dobongnadle-coop.com</a:t>
            </a:r>
            <a:endParaRPr lang="ko-KR" altLang="en-US" sz="3200" u="sng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6FF20BC-E77B-4BD1-81C5-3AFE40A67238}"/>
              </a:ext>
            </a:extLst>
          </p:cNvPr>
          <p:cNvSpPr txBox="1"/>
          <p:nvPr/>
        </p:nvSpPr>
        <p:spPr>
          <a:xfrm>
            <a:off x="6928395" y="5439458"/>
            <a:ext cx="496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도봉 </a:t>
            </a:r>
            <a:r>
              <a:rPr lang="ko-KR" altLang="en-US" dirty="0" err="1"/>
              <a:t>나들가게</a:t>
            </a:r>
            <a:r>
              <a:rPr lang="ko-KR" altLang="en-US" dirty="0"/>
              <a:t> 협동 조합 정보 게시와 소개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조합원들 간의</a:t>
            </a:r>
            <a:r>
              <a:rPr lang="en-US" altLang="ko-KR" dirty="0"/>
              <a:t> </a:t>
            </a:r>
            <a:r>
              <a:rPr lang="ko-KR" altLang="en-US" dirty="0"/>
              <a:t>소통을 위한 사이트입니다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33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375 -0.3611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-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0" grpId="0"/>
      <p:bldP spid="1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7F0D5-257B-483B-A28B-5756CA35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9B227-B354-47FA-A50D-B90CDCED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881275"/>
            <a:ext cx="11090274" cy="3979625"/>
          </a:xfrm>
        </p:spPr>
        <p:txBody>
          <a:bodyPr>
            <a:normAutofit/>
          </a:bodyPr>
          <a:lstStyle/>
          <a:p>
            <a:r>
              <a:rPr lang="ko-KR" altLang="en-US" dirty="0"/>
              <a:t>협동 조합 정보를 소개할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관리자가 조합원들에게 공지사항을 전달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관리자가 조직원 정보를 관리 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조합원들은 사이트에 가입 수락을 받으면 게시글을 자유롭게 작성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조직 활동 내역을 저장 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조합원과 자료를 공유할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596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E0362-9EF7-4D2F-8C10-532EB382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657987"/>
            <a:ext cx="593462" cy="5542025"/>
          </a:xfrm>
        </p:spPr>
        <p:txBody>
          <a:bodyPr/>
          <a:lstStyle/>
          <a:p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6417D-E3C7-4ECA-98C4-2069C5EE5789}"/>
              </a:ext>
            </a:extLst>
          </p:cNvPr>
          <p:cNvSpPr/>
          <p:nvPr/>
        </p:nvSpPr>
        <p:spPr>
          <a:xfrm>
            <a:off x="1972269" y="1814894"/>
            <a:ext cx="2845062" cy="48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Dobongnadle</a:t>
            </a:r>
            <a:r>
              <a:rPr lang="en-US" altLang="ko-KR" dirty="0"/>
              <a:t>-coop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956D11-678B-4D59-BA60-6651A9B6F492}"/>
              </a:ext>
            </a:extLst>
          </p:cNvPr>
          <p:cNvSpPr/>
          <p:nvPr/>
        </p:nvSpPr>
        <p:spPr>
          <a:xfrm>
            <a:off x="1667665" y="3429000"/>
            <a:ext cx="1504950" cy="48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조직 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165BB2-66AD-4593-B9F4-75761EB17023}"/>
              </a:ext>
            </a:extLst>
          </p:cNvPr>
          <p:cNvSpPr/>
          <p:nvPr/>
        </p:nvSpPr>
        <p:spPr>
          <a:xfrm>
            <a:off x="3305570" y="3429000"/>
            <a:ext cx="1504950" cy="48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CE97AF-F505-4B8A-AD54-9C77D213F43D}"/>
              </a:ext>
            </a:extLst>
          </p:cNvPr>
          <p:cNvSpPr/>
          <p:nvPr/>
        </p:nvSpPr>
        <p:spPr>
          <a:xfrm>
            <a:off x="4943475" y="3429000"/>
            <a:ext cx="1504950" cy="48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A8520-3808-4B73-9008-EE0D0F1AA697}"/>
              </a:ext>
            </a:extLst>
          </p:cNvPr>
          <p:cNvSpPr/>
          <p:nvPr/>
        </p:nvSpPr>
        <p:spPr>
          <a:xfrm>
            <a:off x="6640507" y="3429000"/>
            <a:ext cx="1504950" cy="48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갤러리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A34FD3-E948-4C96-9A09-B59966E26317}"/>
              </a:ext>
            </a:extLst>
          </p:cNvPr>
          <p:cNvSpPr/>
          <p:nvPr/>
        </p:nvSpPr>
        <p:spPr>
          <a:xfrm>
            <a:off x="8278410" y="3429000"/>
            <a:ext cx="1504950" cy="48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BD75D7-5748-4353-A87A-05BCA337A5A9}"/>
              </a:ext>
            </a:extLst>
          </p:cNvPr>
          <p:cNvSpPr/>
          <p:nvPr/>
        </p:nvSpPr>
        <p:spPr>
          <a:xfrm>
            <a:off x="9916315" y="3429000"/>
            <a:ext cx="1504950" cy="48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2C2ADF-20A5-433C-ACC8-2B7EDB40D900}"/>
              </a:ext>
            </a:extLst>
          </p:cNvPr>
          <p:cNvSpPr/>
          <p:nvPr/>
        </p:nvSpPr>
        <p:spPr>
          <a:xfrm>
            <a:off x="1667665" y="4067175"/>
            <a:ext cx="1504950" cy="485776"/>
          </a:xfrm>
          <a:prstGeom prst="rect">
            <a:avLst/>
          </a:prstGeom>
          <a:solidFill>
            <a:srgbClr val="C98D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인사말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481A48-EFDD-4234-9DCC-CEB6F6E20DBF}"/>
              </a:ext>
            </a:extLst>
          </p:cNvPr>
          <p:cNvSpPr/>
          <p:nvPr/>
        </p:nvSpPr>
        <p:spPr>
          <a:xfrm>
            <a:off x="1667665" y="4691061"/>
            <a:ext cx="1504950" cy="485776"/>
          </a:xfrm>
          <a:prstGeom prst="rect">
            <a:avLst/>
          </a:prstGeom>
          <a:solidFill>
            <a:srgbClr val="C98D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조직도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F91CDA-66D6-4843-916D-DBD42DEBACB6}"/>
              </a:ext>
            </a:extLst>
          </p:cNvPr>
          <p:cNvSpPr/>
          <p:nvPr/>
        </p:nvSpPr>
        <p:spPr>
          <a:xfrm>
            <a:off x="3305570" y="4067175"/>
            <a:ext cx="1504950" cy="485776"/>
          </a:xfrm>
          <a:prstGeom prst="rect">
            <a:avLst/>
          </a:prstGeom>
          <a:solidFill>
            <a:srgbClr val="C98D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BA1D28-59E4-4E12-B182-90541425D65B}"/>
              </a:ext>
            </a:extLst>
          </p:cNvPr>
          <p:cNvSpPr/>
          <p:nvPr/>
        </p:nvSpPr>
        <p:spPr>
          <a:xfrm>
            <a:off x="4943475" y="4067175"/>
            <a:ext cx="1504950" cy="485776"/>
          </a:xfrm>
          <a:prstGeom prst="rect">
            <a:avLst/>
          </a:prstGeom>
          <a:solidFill>
            <a:srgbClr val="C98D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0E4761-3624-4D31-BE0F-3DA3C49D68A9}"/>
              </a:ext>
            </a:extLst>
          </p:cNvPr>
          <p:cNvSpPr/>
          <p:nvPr/>
        </p:nvSpPr>
        <p:spPr>
          <a:xfrm>
            <a:off x="4943475" y="4676776"/>
            <a:ext cx="1504950" cy="485776"/>
          </a:xfrm>
          <a:prstGeom prst="rect">
            <a:avLst/>
          </a:prstGeom>
          <a:solidFill>
            <a:srgbClr val="C98D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EB9B01-BDEA-43E5-A791-E5B7C420D6F0}"/>
              </a:ext>
            </a:extLst>
          </p:cNvPr>
          <p:cNvSpPr/>
          <p:nvPr/>
        </p:nvSpPr>
        <p:spPr>
          <a:xfrm>
            <a:off x="6647660" y="4067175"/>
            <a:ext cx="1504950" cy="485776"/>
          </a:xfrm>
          <a:prstGeom prst="rect">
            <a:avLst/>
          </a:prstGeom>
          <a:solidFill>
            <a:srgbClr val="C98D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AAB852-4D73-40DD-8B7C-36D1E6D797D6}"/>
              </a:ext>
            </a:extLst>
          </p:cNvPr>
          <p:cNvSpPr/>
          <p:nvPr/>
        </p:nvSpPr>
        <p:spPr>
          <a:xfrm>
            <a:off x="8278410" y="4067176"/>
            <a:ext cx="1504950" cy="485776"/>
          </a:xfrm>
          <a:prstGeom prst="rect">
            <a:avLst/>
          </a:prstGeom>
          <a:solidFill>
            <a:srgbClr val="C98D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회원관리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3CE189-2897-4222-A064-C501BAA6FB36}"/>
              </a:ext>
            </a:extLst>
          </p:cNvPr>
          <p:cNvSpPr/>
          <p:nvPr/>
        </p:nvSpPr>
        <p:spPr>
          <a:xfrm>
            <a:off x="8278410" y="4691061"/>
            <a:ext cx="1504950" cy="485776"/>
          </a:xfrm>
          <a:prstGeom prst="rect">
            <a:avLst/>
          </a:prstGeom>
          <a:solidFill>
            <a:srgbClr val="C98D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 작성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E2C321-9E65-4DDD-B719-E73E102CDE32}"/>
              </a:ext>
            </a:extLst>
          </p:cNvPr>
          <p:cNvSpPr/>
          <p:nvPr/>
        </p:nvSpPr>
        <p:spPr>
          <a:xfrm>
            <a:off x="8278410" y="5314946"/>
            <a:ext cx="1504950" cy="485776"/>
          </a:xfrm>
          <a:prstGeom prst="rect">
            <a:avLst/>
          </a:prstGeom>
          <a:solidFill>
            <a:srgbClr val="C98D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삭제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2F9E92-4621-4BBC-8EE4-24DFA8660221}"/>
              </a:ext>
            </a:extLst>
          </p:cNvPr>
          <p:cNvSpPr/>
          <p:nvPr/>
        </p:nvSpPr>
        <p:spPr>
          <a:xfrm>
            <a:off x="9916315" y="4067175"/>
            <a:ext cx="1504950" cy="485776"/>
          </a:xfrm>
          <a:prstGeom prst="rect">
            <a:avLst/>
          </a:prstGeom>
          <a:solidFill>
            <a:srgbClr val="C98D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수정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C3DD1B3-FBEE-4573-A832-4C9088A7098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394800" y="2300670"/>
            <a:ext cx="0" cy="7524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99358D7-78FF-40EA-8AAE-1AA72C44BC23}"/>
              </a:ext>
            </a:extLst>
          </p:cNvPr>
          <p:cNvCxnSpPr>
            <a:stCxn id="5" idx="0"/>
            <a:endCxn id="10" idx="0"/>
          </p:cNvCxnSpPr>
          <p:nvPr/>
        </p:nvCxnSpPr>
        <p:spPr>
          <a:xfrm rot="5400000" flipH="1" flipV="1">
            <a:off x="6544465" y="-695325"/>
            <a:ext cx="12700" cy="8248650"/>
          </a:xfrm>
          <a:prstGeom prst="bentConnector3">
            <a:avLst>
              <a:gd name="adj1" fmla="val 300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6579123-EFC4-483E-8952-676F9DDE3070}"/>
              </a:ext>
            </a:extLst>
          </p:cNvPr>
          <p:cNvCxnSpPr>
            <a:endCxn id="6" idx="0"/>
          </p:cNvCxnSpPr>
          <p:nvPr/>
        </p:nvCxnSpPr>
        <p:spPr>
          <a:xfrm>
            <a:off x="4058045" y="3056320"/>
            <a:ext cx="0" cy="3726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68A89C0-B0D9-49F4-A33E-6C5CF75050F4}"/>
              </a:ext>
            </a:extLst>
          </p:cNvPr>
          <p:cNvCxnSpPr>
            <a:endCxn id="7" idx="0"/>
          </p:cNvCxnSpPr>
          <p:nvPr/>
        </p:nvCxnSpPr>
        <p:spPr>
          <a:xfrm>
            <a:off x="5695950" y="3056320"/>
            <a:ext cx="0" cy="3726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649DEE1-E6C7-4E17-ADC4-E725F3E1C408}"/>
              </a:ext>
            </a:extLst>
          </p:cNvPr>
          <p:cNvCxnSpPr>
            <a:endCxn id="8" idx="0"/>
          </p:cNvCxnSpPr>
          <p:nvPr/>
        </p:nvCxnSpPr>
        <p:spPr>
          <a:xfrm>
            <a:off x="7392982" y="3056320"/>
            <a:ext cx="0" cy="3726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F1FB915-2348-4881-A7D7-F4D08E3EB8F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030885" y="3053145"/>
            <a:ext cx="0" cy="3758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AD36AFE-9EE7-45CE-B892-D9068B61EE9B}"/>
              </a:ext>
            </a:extLst>
          </p:cNvPr>
          <p:cNvSpPr/>
          <p:nvPr/>
        </p:nvSpPr>
        <p:spPr>
          <a:xfrm>
            <a:off x="3648865" y="2495550"/>
            <a:ext cx="952483" cy="372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BF27A8C-919E-41F6-91B6-730B99580744}"/>
              </a:ext>
            </a:extLst>
          </p:cNvPr>
          <p:cNvSpPr/>
          <p:nvPr/>
        </p:nvSpPr>
        <p:spPr>
          <a:xfrm>
            <a:off x="1972269" y="2494564"/>
            <a:ext cx="1210066" cy="37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1F3F4EA-BFBE-42C5-A847-CAAA39CD310F}"/>
              </a:ext>
            </a:extLst>
          </p:cNvPr>
          <p:cNvCxnSpPr>
            <a:endCxn id="45" idx="3"/>
          </p:cNvCxnSpPr>
          <p:nvPr/>
        </p:nvCxnSpPr>
        <p:spPr>
          <a:xfrm flipH="1">
            <a:off x="3182335" y="2676907"/>
            <a:ext cx="212465" cy="27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277C197-BB71-4239-B3C7-B82102B2EB39}"/>
              </a:ext>
            </a:extLst>
          </p:cNvPr>
          <p:cNvCxnSpPr>
            <a:endCxn id="43" idx="1"/>
          </p:cNvCxnSpPr>
          <p:nvPr/>
        </p:nvCxnSpPr>
        <p:spPr>
          <a:xfrm>
            <a:off x="3394800" y="2676907"/>
            <a:ext cx="254065" cy="49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25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9151E-6ADE-4532-8F88-578F95ED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657987"/>
            <a:ext cx="688712" cy="5542025"/>
          </a:xfrm>
        </p:spPr>
        <p:txBody>
          <a:bodyPr/>
          <a:lstStyle/>
          <a:p>
            <a:r>
              <a:rPr lang="ko-KR" altLang="en-US" dirty="0"/>
              <a:t>페이지</a:t>
            </a:r>
            <a:br>
              <a:rPr lang="en-US" altLang="ko-KR" dirty="0"/>
            </a:br>
            <a:r>
              <a:rPr lang="ko-KR" altLang="en-US" dirty="0"/>
              <a:t> 명세</a:t>
            </a:r>
            <a:br>
              <a:rPr lang="en-US" altLang="ko-KR" dirty="0"/>
            </a:br>
            <a:r>
              <a:rPr lang="ko-KR" altLang="en-US" dirty="0"/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283232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828D6-BA66-42F2-AF94-2AC4D430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시스템 구축 환경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E8780C-B928-4219-9BDA-87769308F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하드웨어 구성도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50AA1-C49F-4066-9068-1022C8A6E6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Oracle </a:t>
            </a:r>
            <a:r>
              <a:rPr lang="en-US" altLang="ko-KR" dirty="0" err="1"/>
              <a:t>Cloude</a:t>
            </a:r>
            <a:r>
              <a:rPr lang="en-US" altLang="ko-KR" dirty="0"/>
              <a:t> VM</a:t>
            </a:r>
          </a:p>
          <a:p>
            <a:r>
              <a:rPr lang="en-US" altLang="ko-KR" dirty="0"/>
              <a:t>OS: Ubuntu 18.04.5</a:t>
            </a:r>
          </a:p>
          <a:p>
            <a:r>
              <a:rPr lang="en-US" altLang="ko-KR" dirty="0"/>
              <a:t>Java : jdk-11</a:t>
            </a:r>
          </a:p>
          <a:p>
            <a:r>
              <a:rPr lang="en-US" altLang="ko-KR" dirty="0"/>
              <a:t>WEBSERVER: Nginx 1.14.0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CE7A31-7D57-4900-A33F-E296E2027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81598"/>
            <a:ext cx="5436392" cy="53535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개발환경 </a:t>
            </a:r>
            <a:r>
              <a:rPr lang="en-US" altLang="ko-KR" dirty="0"/>
              <a:t>jdk-15 / IDE- eclipse / OS- Windows)</a:t>
            </a:r>
          </a:p>
          <a:p>
            <a:r>
              <a:rPr lang="ko-KR" altLang="en-US" dirty="0"/>
              <a:t>소프트웨어 구성도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0E0925-8A8E-4E81-B680-F867CDC68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1084630"/>
            <a:ext cx="5436391" cy="560192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Springboot</a:t>
            </a:r>
            <a:r>
              <a:rPr lang="en-US" altLang="ko-KR" dirty="0"/>
              <a:t> (Jdk-11 Maven)</a:t>
            </a:r>
          </a:p>
          <a:p>
            <a:r>
              <a:rPr lang="en-US" altLang="ko-KR" dirty="0" err="1"/>
              <a:t>Springboot</a:t>
            </a:r>
            <a:r>
              <a:rPr lang="en-US" altLang="ko-KR" dirty="0"/>
              <a:t> Web</a:t>
            </a:r>
          </a:p>
          <a:p>
            <a:r>
              <a:rPr lang="en-US" altLang="ko-KR" dirty="0"/>
              <a:t>Spring Security</a:t>
            </a:r>
          </a:p>
          <a:p>
            <a:r>
              <a:rPr lang="en-US" altLang="ko-KR" dirty="0"/>
              <a:t>Spring Data JPA</a:t>
            </a:r>
          </a:p>
          <a:p>
            <a:r>
              <a:rPr lang="en-US" altLang="ko-KR" dirty="0"/>
              <a:t>Lombok</a:t>
            </a:r>
          </a:p>
          <a:p>
            <a:r>
              <a:rPr lang="en-US" altLang="ko-KR" dirty="0" err="1"/>
              <a:t>ModelMapper</a:t>
            </a:r>
            <a:endParaRPr lang="en-US" altLang="ko-KR" dirty="0"/>
          </a:p>
          <a:p>
            <a:r>
              <a:rPr lang="en-US" altLang="ko-KR"/>
              <a:t>MariaDB 10.5</a:t>
            </a:r>
            <a:endParaRPr lang="en-US" altLang="ko-KR" dirty="0"/>
          </a:p>
          <a:p>
            <a:r>
              <a:rPr lang="en-US" altLang="ko-KR" dirty="0"/>
              <a:t>Property </a:t>
            </a:r>
            <a:r>
              <a:rPr lang="ko-KR" altLang="en-US" dirty="0"/>
              <a:t>암호화 </a:t>
            </a:r>
            <a:r>
              <a:rPr lang="en-US" altLang="ko-KR" dirty="0"/>
              <a:t>: </a:t>
            </a:r>
            <a:r>
              <a:rPr lang="en-US" altLang="ko-KR" dirty="0" err="1"/>
              <a:t>Jasypt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7309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_2SEEDS">
      <a:dk1>
        <a:srgbClr val="000000"/>
      </a:dk1>
      <a:lt1>
        <a:srgbClr val="FFFFFF"/>
      </a:lt1>
      <a:dk2>
        <a:srgbClr val="213B36"/>
      </a:dk2>
      <a:lt2>
        <a:srgbClr val="E2E5E8"/>
      </a:lt2>
      <a:accent1>
        <a:srgbClr val="B1703B"/>
      </a:accent1>
      <a:accent2>
        <a:srgbClr val="C3514D"/>
      </a:accent2>
      <a:accent3>
        <a:srgbClr val="B2A446"/>
      </a:accent3>
      <a:accent4>
        <a:srgbClr val="3BB169"/>
      </a:accent4>
      <a:accent5>
        <a:srgbClr val="47B49E"/>
      </a:accent5>
      <a:accent6>
        <a:srgbClr val="3B97B1"/>
      </a:accent6>
      <a:hlink>
        <a:srgbClr val="3F85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153</Words>
  <Application>Microsoft Office PowerPoint</Application>
  <PresentationFormat>와이드스크린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Avenir Next LT Pro</vt:lpstr>
      <vt:lpstr>3DFloatVTI</vt:lpstr>
      <vt:lpstr>PowerPoint 프레젠테이션</vt:lpstr>
      <vt:lpstr>목표</vt:lpstr>
      <vt:lpstr>사이트맵</vt:lpstr>
      <vt:lpstr>페이지  명세 서</vt:lpstr>
      <vt:lpstr>시스템 구축 환경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남민지</dc:creator>
  <cp:lastModifiedBy>남민지</cp:lastModifiedBy>
  <cp:revision>25</cp:revision>
  <dcterms:created xsi:type="dcterms:W3CDTF">2021-02-04T02:07:35Z</dcterms:created>
  <dcterms:modified xsi:type="dcterms:W3CDTF">2021-02-04T11:22:29Z</dcterms:modified>
</cp:coreProperties>
</file>