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3" r:id="rId5"/>
    <p:sldId id="264" r:id="rId6"/>
    <p:sldId id="265" r:id="rId7"/>
    <p:sldId id="258" r:id="rId8"/>
    <p:sldId id="261" r:id="rId9"/>
    <p:sldId id="260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5AD"/>
    <a:srgbClr val="D1589E"/>
    <a:srgbClr val="80C0B3"/>
    <a:srgbClr val="018168"/>
    <a:srgbClr val="EF7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0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3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1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4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4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7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2003-3FF5-43A1-95B7-1462C5900B8E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A654-D914-4FC8-A29A-70CFAFC2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33143" y="21699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smtClean="0">
                <a:solidFill>
                  <a:srgbClr val="5365AD"/>
                </a:solidFill>
              </a:rPr>
              <a:t>로그인</a:t>
            </a:r>
            <a:endParaRPr lang="ko-KR" altLang="en-US" b="1" u="sng" dirty="0">
              <a:solidFill>
                <a:srgbClr val="5365A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33382" y="1641445"/>
            <a:ext cx="5290830" cy="244726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chemeClr val="bg1"/>
                </a:solidFill>
              </a:rPr>
              <a:t>홈</a:t>
            </a:r>
            <a:endParaRPr lang="ko-KR" altLang="en-US" sz="1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02244"/>
              </p:ext>
            </p:extLst>
          </p:nvPr>
        </p:nvGraphicFramePr>
        <p:xfrm>
          <a:off x="3465986" y="4419600"/>
          <a:ext cx="2534764" cy="139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4764">
                  <a:extLst>
                    <a:ext uri="{9D8B030D-6E8A-4147-A177-3AD203B41FA5}">
                      <a16:colId xmlns:a16="http://schemas.microsoft.com/office/drawing/2014/main" val="3586753270"/>
                    </a:ext>
                  </a:extLst>
                </a:gridCol>
              </a:tblGrid>
              <a:tr h="244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5365AD"/>
                          </a:solidFill>
                        </a:rPr>
                        <a:t>공지사항</a:t>
                      </a:r>
                      <a:endParaRPr lang="ko-KR" altLang="en-US" sz="900" b="1" dirty="0">
                        <a:solidFill>
                          <a:srgbClr val="5365AD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340406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9581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92531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5767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43343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24675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76523"/>
              </p:ext>
            </p:extLst>
          </p:nvPr>
        </p:nvGraphicFramePr>
        <p:xfrm>
          <a:off x="6178584" y="4419600"/>
          <a:ext cx="2534764" cy="139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4764">
                  <a:extLst>
                    <a:ext uri="{9D8B030D-6E8A-4147-A177-3AD203B41FA5}">
                      <a16:colId xmlns:a16="http://schemas.microsoft.com/office/drawing/2014/main" val="3586753270"/>
                    </a:ext>
                  </a:extLst>
                </a:gridCol>
              </a:tblGrid>
              <a:tr h="244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5365AD"/>
                          </a:solidFill>
                        </a:rPr>
                        <a:t>게시판</a:t>
                      </a:r>
                      <a:endParaRPr lang="ko-KR" altLang="en-US" sz="900" b="1" dirty="0">
                        <a:solidFill>
                          <a:srgbClr val="5365AD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340406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자료실</a:t>
                      </a:r>
                      <a:r>
                        <a:rPr lang="en-US" altLang="ko-KR" sz="700" baseline="0" dirty="0" smtClean="0"/>
                        <a:t>  |  </a:t>
                      </a:r>
                      <a:r>
                        <a:rPr lang="ko-KR" altLang="en-US" sz="700" baseline="0" dirty="0" smtClean="0"/>
                        <a:t>게시판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9581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92531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5767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43343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24675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70146" y="6118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연락처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16178" y="20840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err="1" smtClean="0">
                <a:solidFill>
                  <a:srgbClr val="D1589E"/>
                </a:solidFill>
              </a:rPr>
              <a:t>ㅇㅇㅇ</a:t>
            </a:r>
            <a:endParaRPr lang="ko-KR" altLang="en-US" b="1" u="sng" dirty="0">
              <a:solidFill>
                <a:srgbClr val="D1589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70146" y="6118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연락처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6109" y="34018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님 </a:t>
            </a:r>
            <a:r>
              <a:rPr lang="ko-KR" altLang="en-US" sz="900" dirty="0" err="1" smtClean="0"/>
              <a:t>어서오세요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3332908" y="1614980"/>
            <a:ext cx="5491777" cy="4256689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90109" y="1940801"/>
            <a:ext cx="4565615" cy="360504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44966" y="5108028"/>
            <a:ext cx="704665" cy="304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69269" y="5108028"/>
            <a:ext cx="767255" cy="304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탈퇴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7309" y="360453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47309" y="30923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47309" y="25880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47309" y="411587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34745" y="20962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8086" y="25275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이그잼텍스트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88086" y="35586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이그잼텍스트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03913" y="29945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이그잼텍스트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11170" y="4115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이그잼텍스트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26767" y="2588000"/>
            <a:ext cx="3069342" cy="192383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정말로</a:t>
            </a:r>
            <a:r>
              <a:rPr lang="en-US" altLang="ko-KR" dirty="0" smtClean="0"/>
              <a:t>?</a:t>
            </a:r>
          </a:p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16880" y="3739933"/>
            <a:ext cx="789531" cy="373737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369269" y="3739932"/>
            <a:ext cx="789531" cy="373737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33143" y="21699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smtClean="0">
                <a:solidFill>
                  <a:srgbClr val="5365AD"/>
                </a:solidFill>
              </a:rPr>
              <a:t>로그인</a:t>
            </a:r>
            <a:endParaRPr lang="ko-KR" altLang="en-US" b="1" u="sng" dirty="0">
              <a:solidFill>
                <a:srgbClr val="5365A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chemeClr val="bg1"/>
                </a:solidFill>
              </a:rPr>
              <a:t>소개</a:t>
            </a:r>
            <a:endParaRPr lang="ko-KR" alt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70146" y="6118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연락처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5710" y="1639614"/>
            <a:ext cx="5160579" cy="419362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33143" y="21699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smtClean="0">
                <a:solidFill>
                  <a:srgbClr val="5365AD"/>
                </a:solidFill>
              </a:rPr>
              <a:t>로그인</a:t>
            </a:r>
            <a:endParaRPr lang="ko-KR" altLang="en-US" b="1" u="sng" dirty="0">
              <a:solidFill>
                <a:srgbClr val="5365A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chemeClr val="bg1"/>
                </a:solidFill>
              </a:rPr>
              <a:t>공지사항</a:t>
            </a:r>
            <a:endParaRPr lang="ko-KR" alt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68502"/>
              </p:ext>
            </p:extLst>
          </p:nvPr>
        </p:nvGraphicFramePr>
        <p:xfrm>
          <a:off x="3370145" y="1718647"/>
          <a:ext cx="5374461" cy="3683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4461">
                  <a:extLst>
                    <a:ext uri="{9D8B030D-6E8A-4147-A177-3AD203B41FA5}">
                      <a16:colId xmlns:a16="http://schemas.microsoft.com/office/drawing/2014/main" val="3586753270"/>
                    </a:ext>
                  </a:extLst>
                </a:gridCol>
              </a:tblGrid>
              <a:tr h="244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5365AD"/>
                          </a:solidFill>
                        </a:rPr>
                        <a:t>공지사항</a:t>
                      </a:r>
                      <a:endParaRPr lang="ko-KR" altLang="en-US" sz="900" b="1" dirty="0">
                        <a:solidFill>
                          <a:srgbClr val="5365AD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340406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9581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92531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5767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43343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246750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99654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960122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131757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93388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2679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24646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6807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46285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28081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63913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70146" y="6118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연락처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33143" y="21699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smtClean="0">
                <a:solidFill>
                  <a:srgbClr val="5365AD"/>
                </a:solidFill>
              </a:rPr>
              <a:t>로그인</a:t>
            </a:r>
            <a:endParaRPr lang="ko-KR" altLang="en-US" b="1" u="sng" dirty="0">
              <a:solidFill>
                <a:srgbClr val="5365A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77460" y="2672354"/>
            <a:ext cx="3022566" cy="154781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C0B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916055" y="3276351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25650" y="3229668"/>
            <a:ext cx="842486" cy="614076"/>
          </a:xfrm>
          <a:prstGeom prst="roundRect">
            <a:avLst/>
          </a:prstGeom>
          <a:solidFill>
            <a:srgbClr val="80C0B3"/>
          </a:solidFill>
          <a:ln>
            <a:solidFill>
              <a:srgbClr val="80C0B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5365AD"/>
                </a:solidFill>
              </a:rPr>
              <a:t>login</a:t>
            </a:r>
            <a:endParaRPr lang="ko-KR" altLang="en-US" dirty="0">
              <a:solidFill>
                <a:srgbClr val="5365A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054" y="2838112"/>
            <a:ext cx="100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6054" y="3630265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2223" y="3874916"/>
            <a:ext cx="1028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5365AD"/>
                </a:solidFill>
              </a:rPr>
              <a:t>회원가입</a:t>
            </a:r>
            <a:endParaRPr lang="ko-KR" altLang="en-US" sz="800" dirty="0">
              <a:solidFill>
                <a:srgbClr val="5365AD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38009" y="3874303"/>
            <a:ext cx="1028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5365AD"/>
                </a:solidFill>
              </a:rPr>
              <a:t>비밀번호찾기</a:t>
            </a:r>
            <a:endParaRPr lang="ko-KR" altLang="en-US" sz="800" dirty="0">
              <a:solidFill>
                <a:srgbClr val="536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16178" y="20840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err="1" smtClean="0">
                <a:solidFill>
                  <a:srgbClr val="D1589E"/>
                </a:solidFill>
              </a:rPr>
              <a:t>ㅇㅇㅇ</a:t>
            </a:r>
            <a:endParaRPr lang="ko-KR" altLang="en-US" b="1" u="sng" dirty="0">
              <a:solidFill>
                <a:srgbClr val="D1589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70146" y="6118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연락처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6109" y="34018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님 </a:t>
            </a:r>
            <a:r>
              <a:rPr lang="ko-KR" altLang="en-US" sz="900" dirty="0" err="1" smtClean="0"/>
              <a:t>어서오세요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3332908" y="1614980"/>
            <a:ext cx="5491777" cy="4256689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44966" y="5416856"/>
            <a:ext cx="704665" cy="304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69269" y="5416856"/>
            <a:ext cx="767255" cy="304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1838" y="402926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2545" y="36495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12890" y="280989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7962" y="460954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27274" y="17050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92460" y="2191387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98352" y="2908224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98952" y="3719035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57911" y="4433474"/>
            <a:ext cx="2212480" cy="590724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98353" y="4082610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4281" y="214343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22388" y="2454657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 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92461" y="2521726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98353" y="3326377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24438" y="325448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성함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33143" y="21699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smtClean="0">
                <a:solidFill>
                  <a:srgbClr val="5365AD"/>
                </a:solidFill>
              </a:rPr>
              <a:t>로그인</a:t>
            </a:r>
            <a:endParaRPr lang="ko-KR" altLang="en-US" b="1" u="sng" dirty="0">
              <a:solidFill>
                <a:srgbClr val="5365A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77460" y="2672354"/>
            <a:ext cx="3022566" cy="154781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C0B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16054" y="2838112"/>
            <a:ext cx="181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비밀번호 찾기</a:t>
            </a:r>
            <a:endParaRPr lang="ko-KR" altLang="en-US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16055" y="3276351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25650" y="3229668"/>
            <a:ext cx="842486" cy="614076"/>
          </a:xfrm>
          <a:prstGeom prst="roundRect">
            <a:avLst/>
          </a:prstGeom>
          <a:solidFill>
            <a:srgbClr val="80C0B3"/>
          </a:solidFill>
          <a:ln>
            <a:solidFill>
              <a:srgbClr val="80C0B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5365AD"/>
                </a:solidFill>
              </a:rPr>
              <a:t>찾기</a:t>
            </a:r>
            <a:endParaRPr lang="ko-KR" altLang="en-US" dirty="0">
              <a:solidFill>
                <a:srgbClr val="5365AD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16054" y="3630265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email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33143" y="21699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smtClean="0">
                <a:solidFill>
                  <a:srgbClr val="5365AD"/>
                </a:solidFill>
              </a:rPr>
              <a:t>로그인</a:t>
            </a:r>
            <a:endParaRPr lang="ko-KR" altLang="en-US" b="1" u="sng" dirty="0">
              <a:solidFill>
                <a:srgbClr val="5365A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77460" y="2672354"/>
            <a:ext cx="3022566" cy="154781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C0B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16054" y="2838112"/>
            <a:ext cx="181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비밀번호 찾기</a:t>
            </a:r>
            <a:endParaRPr lang="ko-KR" altLang="en-US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25650" y="3229668"/>
            <a:ext cx="842486" cy="614076"/>
          </a:xfrm>
          <a:prstGeom prst="roundRect">
            <a:avLst/>
          </a:prstGeom>
          <a:solidFill>
            <a:srgbClr val="80C0B3"/>
          </a:solidFill>
          <a:ln>
            <a:solidFill>
              <a:srgbClr val="80C0B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5365AD"/>
                </a:solidFill>
              </a:rPr>
              <a:t>확인</a:t>
            </a:r>
            <a:endParaRPr lang="ko-KR" altLang="en-US" dirty="0">
              <a:solidFill>
                <a:srgbClr val="5365AD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6054" y="3429000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인증번호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33143" y="21699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smtClean="0">
                <a:solidFill>
                  <a:srgbClr val="5365AD"/>
                </a:solidFill>
              </a:rPr>
              <a:t>로그인</a:t>
            </a:r>
            <a:endParaRPr lang="ko-KR" altLang="en-US" b="1" u="sng" dirty="0">
              <a:solidFill>
                <a:srgbClr val="5365A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77460" y="2672354"/>
            <a:ext cx="3022566" cy="154781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C0B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16054" y="2838112"/>
            <a:ext cx="181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비밀번호 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16055" y="3276351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 err="1" smtClean="0">
                <a:solidFill>
                  <a:schemeClr val="bg2">
                    <a:lumMod val="50000"/>
                  </a:schemeClr>
                </a:solidFill>
              </a:rPr>
              <a:t>새비밀번호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25650" y="3229668"/>
            <a:ext cx="842486" cy="614076"/>
          </a:xfrm>
          <a:prstGeom prst="roundRect">
            <a:avLst/>
          </a:prstGeom>
          <a:solidFill>
            <a:srgbClr val="80C0B3"/>
          </a:solidFill>
          <a:ln>
            <a:solidFill>
              <a:srgbClr val="80C0B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5365AD"/>
                </a:solidFill>
              </a:rPr>
              <a:t>확인</a:t>
            </a:r>
            <a:endParaRPr lang="ko-KR" altLang="en-US" dirty="0">
              <a:solidFill>
                <a:srgbClr val="5365AD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16054" y="3630265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비밀번호 확인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16178" y="20840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smtClean="0">
                <a:solidFill>
                  <a:srgbClr val="5365AD"/>
                </a:solidFill>
              </a:rPr>
              <a:t>ㅇㅇㅇ</a:t>
            </a:r>
            <a:endParaRPr lang="ko-KR" altLang="en-US" b="1" u="sng" dirty="0">
              <a:solidFill>
                <a:srgbClr val="5365A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33382" y="1641445"/>
            <a:ext cx="5290830" cy="244726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chemeClr val="bg1"/>
                </a:solidFill>
              </a:rPr>
              <a:t>홈</a:t>
            </a:r>
            <a:endParaRPr lang="ko-KR" altLang="en-US" sz="1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465986" y="4419600"/>
          <a:ext cx="2534764" cy="139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4764">
                  <a:extLst>
                    <a:ext uri="{9D8B030D-6E8A-4147-A177-3AD203B41FA5}">
                      <a16:colId xmlns:a16="http://schemas.microsoft.com/office/drawing/2014/main" val="3586753270"/>
                    </a:ext>
                  </a:extLst>
                </a:gridCol>
              </a:tblGrid>
              <a:tr h="244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5365AD"/>
                          </a:solidFill>
                        </a:rPr>
                        <a:t>공지사항</a:t>
                      </a:r>
                      <a:endParaRPr lang="ko-KR" altLang="en-US" sz="900" b="1" dirty="0">
                        <a:solidFill>
                          <a:srgbClr val="5365AD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340406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9581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92531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5767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43343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24675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178584" y="4419600"/>
          <a:ext cx="2534764" cy="139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4764">
                  <a:extLst>
                    <a:ext uri="{9D8B030D-6E8A-4147-A177-3AD203B41FA5}">
                      <a16:colId xmlns:a16="http://schemas.microsoft.com/office/drawing/2014/main" val="3586753270"/>
                    </a:ext>
                  </a:extLst>
                </a:gridCol>
              </a:tblGrid>
              <a:tr h="244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5365AD"/>
                          </a:solidFill>
                        </a:rPr>
                        <a:t>게시판</a:t>
                      </a:r>
                      <a:endParaRPr lang="ko-KR" altLang="en-US" sz="900" b="1" dirty="0">
                        <a:solidFill>
                          <a:srgbClr val="5365AD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340406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9581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92531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5767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433433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공지지지ㅣㅣㅣㄴㅇㅁㄴㅇㅁㄴㅇㅁㄴ</a:t>
                      </a:r>
                      <a:endParaRPr lang="ko-KR" altLang="en-US" sz="7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24675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70146" y="6118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연락처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6109" y="34018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님 </a:t>
            </a:r>
            <a:r>
              <a:rPr lang="ko-KR" altLang="en-US" sz="900" dirty="0" err="1" smtClean="0"/>
              <a:t>어서오세요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08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16178" y="20840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err="1" smtClean="0">
                <a:solidFill>
                  <a:srgbClr val="D1589E"/>
                </a:solidFill>
              </a:rPr>
              <a:t>ㅇㅇㅇ</a:t>
            </a:r>
            <a:endParaRPr lang="ko-KR" altLang="en-US" b="1" u="sng" dirty="0">
              <a:solidFill>
                <a:srgbClr val="D1589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70146" y="6118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연락처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6109" y="34018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님 </a:t>
            </a:r>
            <a:r>
              <a:rPr lang="ko-KR" altLang="en-US" sz="900" dirty="0" err="1" smtClean="0"/>
              <a:t>어서오세요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3332908" y="1614980"/>
            <a:ext cx="5491777" cy="4256689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90109" y="1940801"/>
            <a:ext cx="4565615" cy="360504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44966" y="5108028"/>
            <a:ext cx="704665" cy="304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69269" y="5108028"/>
            <a:ext cx="767255" cy="304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탈퇴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7309" y="360453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47309" y="30923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47309" y="25880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47309" y="411587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34745" y="20962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회원정보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8086" y="25275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이그잼텍스트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88086" y="35586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이그잼텍스트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03913" y="29945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이그잼텍스트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11170" y="4115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이그잼텍스트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7657" y="0"/>
            <a:ext cx="5762172" cy="6858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9" y="70978"/>
            <a:ext cx="792217" cy="79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2909" y="855452"/>
            <a:ext cx="5491777" cy="601873"/>
          </a:xfrm>
          <a:prstGeom prst="rect">
            <a:avLst/>
          </a:prstGeom>
          <a:solidFill>
            <a:srgbClr val="80C0B3"/>
          </a:solidFill>
          <a:ln w="571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16178" y="208405"/>
            <a:ext cx="991543" cy="5001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u="sng" dirty="0" err="1" smtClean="0">
                <a:solidFill>
                  <a:srgbClr val="D1589E"/>
                </a:solidFill>
              </a:rPr>
              <a:t>ㅇㅇㅇ</a:t>
            </a:r>
            <a:endParaRPr lang="ko-KR" altLang="en-US" b="1" u="sng" dirty="0">
              <a:solidFill>
                <a:srgbClr val="D1589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364" y="302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도봉 </a:t>
            </a:r>
            <a:r>
              <a:rPr lang="ko-KR" altLang="en-US" dirty="0" err="1" smtClean="0"/>
              <a:t>나들가게</a:t>
            </a:r>
            <a:r>
              <a:rPr lang="ko-KR" altLang="en-US" dirty="0" smtClean="0"/>
              <a:t> 협동 조합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49077" y="948089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소개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5231" y="958768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공지사항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1384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게시판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9291" y="95320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갤러리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909" y="934173"/>
            <a:ext cx="914400" cy="434210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5365AD"/>
                </a:solidFill>
              </a:rPr>
              <a:t>홈</a:t>
            </a:r>
            <a:endParaRPr lang="ko-KR" altLang="en-US" sz="1400" b="1" u="sng" dirty="0">
              <a:solidFill>
                <a:srgbClr val="5365AD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07657" y="6029325"/>
            <a:ext cx="5762172" cy="828675"/>
          </a:xfrm>
          <a:prstGeom prst="rect">
            <a:avLst/>
          </a:prstGeom>
          <a:solidFill>
            <a:srgbClr val="80C0B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70146" y="6118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연락처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6109" y="34018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님 </a:t>
            </a:r>
            <a:r>
              <a:rPr lang="ko-KR" altLang="en-US" sz="900" dirty="0" err="1" smtClean="0"/>
              <a:t>어서오세요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3332908" y="1614980"/>
            <a:ext cx="5491777" cy="4256689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90109" y="1940801"/>
            <a:ext cx="4565615" cy="360504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44966" y="5108028"/>
            <a:ext cx="704665" cy="304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69269" y="5108028"/>
            <a:ext cx="767255" cy="304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탈퇴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7309" y="360453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47309" y="30923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47309" y="25880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47309" y="411587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34745" y="20962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회원정보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480880" y="2646968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76489" y="3124815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76489" y="3635119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476489" y="4212436"/>
            <a:ext cx="1480231" cy="236366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246</Words>
  <Application>Microsoft Office PowerPoint</Application>
  <PresentationFormat>와이드스크린</PresentationFormat>
  <Paragraphs>198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43</cp:revision>
  <dcterms:created xsi:type="dcterms:W3CDTF">2021-02-05T03:00:01Z</dcterms:created>
  <dcterms:modified xsi:type="dcterms:W3CDTF">2021-02-05T09:00:15Z</dcterms:modified>
</cp:coreProperties>
</file>