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3"/>
  </p:notesMasterIdLst>
  <p:sldIdLst>
    <p:sldId id="256" r:id="rId2"/>
    <p:sldId id="312" r:id="rId3"/>
    <p:sldId id="276" r:id="rId4"/>
    <p:sldId id="277" r:id="rId5"/>
    <p:sldId id="313" r:id="rId6"/>
    <p:sldId id="314" r:id="rId7"/>
    <p:sldId id="259" r:id="rId8"/>
    <p:sldId id="260" r:id="rId9"/>
    <p:sldId id="279" r:id="rId10"/>
    <p:sldId id="280" r:id="rId11"/>
    <p:sldId id="281" r:id="rId12"/>
    <p:sldId id="282" r:id="rId13"/>
    <p:sldId id="315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80" r:id="rId26"/>
    <p:sldId id="382" r:id="rId27"/>
    <p:sldId id="383" r:id="rId28"/>
    <p:sldId id="384" r:id="rId29"/>
    <p:sldId id="385" r:id="rId30"/>
    <p:sldId id="386" r:id="rId31"/>
    <p:sldId id="387" r:id="rId32"/>
    <p:sldId id="388" r:id="rId33"/>
    <p:sldId id="389" r:id="rId34"/>
    <p:sldId id="390" r:id="rId35"/>
    <p:sldId id="391" r:id="rId36"/>
    <p:sldId id="392" r:id="rId37"/>
    <p:sldId id="393" r:id="rId38"/>
    <p:sldId id="394" r:id="rId39"/>
    <p:sldId id="395" r:id="rId40"/>
    <p:sldId id="396" r:id="rId41"/>
    <p:sldId id="397" r:id="rId42"/>
    <p:sldId id="398" r:id="rId43"/>
    <p:sldId id="399" r:id="rId44"/>
    <p:sldId id="400" r:id="rId45"/>
    <p:sldId id="401" r:id="rId46"/>
    <p:sldId id="402" r:id="rId47"/>
    <p:sldId id="403" r:id="rId48"/>
    <p:sldId id="404" r:id="rId49"/>
    <p:sldId id="411" r:id="rId50"/>
    <p:sldId id="412" r:id="rId51"/>
    <p:sldId id="406" r:id="rId52"/>
    <p:sldId id="407" r:id="rId53"/>
    <p:sldId id="408" r:id="rId54"/>
    <p:sldId id="278" r:id="rId55"/>
    <p:sldId id="299" r:id="rId56"/>
    <p:sldId id="301" r:id="rId57"/>
    <p:sldId id="302" r:id="rId58"/>
    <p:sldId id="303" r:id="rId59"/>
    <p:sldId id="304" r:id="rId60"/>
    <p:sldId id="305" r:id="rId61"/>
    <p:sldId id="306" r:id="rId62"/>
    <p:sldId id="307" r:id="rId63"/>
    <p:sldId id="308" r:id="rId64"/>
    <p:sldId id="309" r:id="rId65"/>
    <p:sldId id="310" r:id="rId66"/>
    <p:sldId id="311" r:id="rId67"/>
    <p:sldId id="348" r:id="rId68"/>
    <p:sldId id="350" r:id="rId69"/>
    <p:sldId id="351" r:id="rId70"/>
    <p:sldId id="352" r:id="rId71"/>
    <p:sldId id="353" r:id="rId72"/>
    <p:sldId id="354" r:id="rId73"/>
    <p:sldId id="355" r:id="rId74"/>
    <p:sldId id="356" r:id="rId75"/>
    <p:sldId id="357" r:id="rId76"/>
    <p:sldId id="358" r:id="rId77"/>
    <p:sldId id="359" r:id="rId78"/>
    <p:sldId id="360" r:id="rId79"/>
    <p:sldId id="361" r:id="rId80"/>
    <p:sldId id="362" r:id="rId81"/>
    <p:sldId id="363" r:id="rId82"/>
    <p:sldId id="364" r:id="rId83"/>
    <p:sldId id="365" r:id="rId84"/>
    <p:sldId id="366" r:id="rId85"/>
    <p:sldId id="367" r:id="rId86"/>
    <p:sldId id="368" r:id="rId87"/>
    <p:sldId id="369" r:id="rId88"/>
    <p:sldId id="370" r:id="rId89"/>
    <p:sldId id="371" r:id="rId90"/>
    <p:sldId id="372" r:id="rId91"/>
    <p:sldId id="373" r:id="rId92"/>
    <p:sldId id="374" r:id="rId93"/>
    <p:sldId id="375" r:id="rId94"/>
    <p:sldId id="376" r:id="rId95"/>
    <p:sldId id="377" r:id="rId96"/>
    <p:sldId id="378" r:id="rId97"/>
    <p:sldId id="379" r:id="rId98"/>
    <p:sldId id="296" r:id="rId99"/>
    <p:sldId id="283" r:id="rId100"/>
    <p:sldId id="284" r:id="rId101"/>
    <p:sldId id="286" r:id="rId102"/>
    <p:sldId id="287" r:id="rId103"/>
    <p:sldId id="288" r:id="rId104"/>
    <p:sldId id="289" r:id="rId105"/>
    <p:sldId id="290" r:id="rId106"/>
    <p:sldId id="297" r:id="rId107"/>
    <p:sldId id="291" r:id="rId108"/>
    <p:sldId id="292" r:id="rId109"/>
    <p:sldId id="262" r:id="rId110"/>
    <p:sldId id="294" r:id="rId111"/>
    <p:sldId id="295" r:id="rId112"/>
    <p:sldId id="267" r:id="rId113"/>
    <p:sldId id="266" r:id="rId114"/>
    <p:sldId id="268" r:id="rId115"/>
    <p:sldId id="269" r:id="rId116"/>
    <p:sldId id="298" r:id="rId117"/>
    <p:sldId id="271" r:id="rId118"/>
    <p:sldId id="272" r:id="rId119"/>
    <p:sldId id="273" r:id="rId120"/>
    <p:sldId id="274" r:id="rId121"/>
    <p:sldId id="275" r:id="rId122"/>
    <p:sldId id="316" r:id="rId123"/>
    <p:sldId id="317" r:id="rId124"/>
    <p:sldId id="318" r:id="rId125"/>
    <p:sldId id="319" r:id="rId126"/>
    <p:sldId id="320" r:id="rId127"/>
    <p:sldId id="321" r:id="rId128"/>
    <p:sldId id="325" r:id="rId129"/>
    <p:sldId id="326" r:id="rId130"/>
    <p:sldId id="327" r:id="rId131"/>
    <p:sldId id="328" r:id="rId132"/>
    <p:sldId id="323" r:id="rId133"/>
    <p:sldId id="324" r:id="rId134"/>
    <p:sldId id="329" r:id="rId135"/>
    <p:sldId id="330" r:id="rId136"/>
    <p:sldId id="331" r:id="rId137"/>
    <p:sldId id="332" r:id="rId138"/>
    <p:sldId id="333" r:id="rId139"/>
    <p:sldId id="334" r:id="rId140"/>
    <p:sldId id="335" r:id="rId141"/>
    <p:sldId id="336" r:id="rId1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08" autoAdjust="0"/>
  </p:normalViewPr>
  <p:slideViewPr>
    <p:cSldViewPr>
      <p:cViewPr varScale="1">
        <p:scale>
          <a:sx n="101" d="100"/>
          <a:sy n="101" d="100"/>
        </p:scale>
        <p:origin x="-12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60D92-91B5-45F1-8FFC-718FEAB7C1E8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B0305-1227-42C9-9560-BD14546DC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305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당일의 출결 현황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B0305-1227-42C9-9560-BD14546DC300}" type="slidenum">
              <a:rPr lang="ko-KR" altLang="en-US" smtClean="0"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9A9CA-6C8A-4F4F-ADDA-CCC226DD8A2C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관리자 시험 관리 및 성적 조회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B0305-1227-42C9-9560-BD14546DC300}" type="slidenum">
              <a:rPr lang="ko-KR" altLang="en-US" smtClean="0"/>
              <a:t>99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시험 정보 조회 </a:t>
            </a:r>
            <a:r>
              <a:rPr lang="en-US" altLang="ko-KR" dirty="0" smtClean="0"/>
              <a:t>-&gt;</a:t>
            </a:r>
            <a:r>
              <a:rPr lang="en-US" altLang="ko-KR" baseline="0" dirty="0" smtClean="0"/>
              <a:t> L1 </a:t>
            </a:r>
            <a:r>
              <a:rPr lang="ko-KR" altLang="en-US" baseline="0" dirty="0" smtClean="0"/>
              <a:t>선택 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세부 사항 출력</a:t>
            </a:r>
            <a:r>
              <a:rPr lang="en-US" altLang="ko-KR" baseline="0" dirty="0" smtClean="0"/>
              <a:t>? (</a:t>
            </a:r>
            <a:r>
              <a:rPr lang="ko-KR" altLang="en-US" baseline="0" dirty="0" err="1" smtClean="0"/>
              <a:t>교사명</a:t>
            </a:r>
            <a:r>
              <a:rPr lang="en-US" altLang="ko-KR" baseline="0" dirty="0" smtClean="0"/>
              <a:t>??)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B0305-1227-42C9-9560-BD14546DC300}" type="slidenum">
              <a:rPr lang="ko-KR" altLang="en-US" smtClean="0"/>
              <a:t>101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성적 수정 화면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B0305-1227-42C9-9560-BD14546DC300}" type="slidenum">
              <a:rPr lang="ko-KR" altLang="en-US" smtClean="0"/>
              <a:t>104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1856-0F82-4243-8D4B-E9D23C9E166D}" type="datetimeFigureOut">
              <a:rPr lang="ko-KR" altLang="en-US" smtClean="0"/>
              <a:pPr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F158-31C9-4859-B33A-4EC9B36F78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1856-0F82-4243-8D4B-E9D23C9E166D}" type="datetimeFigureOut">
              <a:rPr lang="ko-KR" altLang="en-US" smtClean="0"/>
              <a:pPr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F158-31C9-4859-B33A-4EC9B36F78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1856-0F82-4243-8D4B-E9D23C9E166D}" type="datetimeFigureOut">
              <a:rPr lang="ko-KR" altLang="en-US" smtClean="0"/>
              <a:pPr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F158-31C9-4859-B33A-4EC9B36F78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1856-0F82-4243-8D4B-E9D23C9E166D}" type="datetimeFigureOut">
              <a:rPr lang="ko-KR" altLang="en-US" smtClean="0"/>
              <a:pPr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F158-31C9-4859-B33A-4EC9B36F78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1856-0F82-4243-8D4B-E9D23C9E166D}" type="datetimeFigureOut">
              <a:rPr lang="ko-KR" altLang="en-US" smtClean="0"/>
              <a:pPr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F158-31C9-4859-B33A-4EC9B36F78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1856-0F82-4243-8D4B-E9D23C9E166D}" type="datetimeFigureOut">
              <a:rPr lang="ko-KR" altLang="en-US" smtClean="0"/>
              <a:pPr/>
              <a:t>2018-10-05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F158-31C9-4859-B33A-4EC9B36F78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1856-0F82-4243-8D4B-E9D23C9E166D}" type="datetimeFigureOut">
              <a:rPr lang="ko-KR" altLang="en-US" smtClean="0"/>
              <a:pPr/>
              <a:t>2018-10-05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F158-31C9-4859-B33A-4EC9B36F78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1856-0F82-4243-8D4B-E9D23C9E166D}" type="datetimeFigureOut">
              <a:rPr lang="ko-KR" altLang="en-US" smtClean="0"/>
              <a:pPr/>
              <a:t>2018-10-05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F158-31C9-4859-B33A-4EC9B36F78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1856-0F82-4243-8D4B-E9D23C9E166D}" type="datetimeFigureOut">
              <a:rPr lang="ko-KR" altLang="en-US" smtClean="0"/>
              <a:pPr/>
              <a:t>2018-10-05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F158-31C9-4859-B33A-4EC9B36F78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1856-0F82-4243-8D4B-E9D23C9E166D}" type="datetimeFigureOut">
              <a:rPr lang="ko-KR" altLang="en-US" smtClean="0"/>
              <a:pPr/>
              <a:t>2018-10-05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F158-31C9-4859-B33A-4EC9B36F78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1856-0F82-4243-8D4B-E9D23C9E166D}" type="datetimeFigureOut">
              <a:rPr lang="ko-KR" altLang="en-US" smtClean="0"/>
              <a:pPr/>
              <a:t>2018-10-05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F158-31C9-4859-B33A-4EC9B36F78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31856-0F82-4243-8D4B-E9D23C9E166D}" type="datetimeFigureOut">
              <a:rPr lang="ko-KR" altLang="en-US" smtClean="0"/>
              <a:pPr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5F158-31C9-4859-B33A-4EC9B36F78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751063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6600" b="1" dirty="0" smtClean="0"/>
              <a:t>초기 </a:t>
            </a:r>
            <a:r>
              <a:rPr lang="ko-KR" altLang="en-US" sz="6600" b="1" dirty="0" smtClean="0"/>
              <a:t>화면 설계</a:t>
            </a:r>
            <a:endParaRPr lang="ko-KR" altLang="en-US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08712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/>
              <a:t>◈학생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항시 출력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] : </a:t>
            </a:r>
            <a:r>
              <a:rPr lang="ko-KR" altLang="en-US" sz="2000" dirty="0" smtClean="0"/>
              <a:t>홍길동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과정 명</a:t>
            </a:r>
            <a:r>
              <a:rPr lang="en-US" altLang="ko-KR" sz="2000" dirty="0" smtClean="0"/>
              <a:t>] : Java &amp; python…</a:t>
            </a:r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기간</a:t>
            </a:r>
            <a:r>
              <a:rPr lang="en-US" altLang="ko-KR" sz="2000" dirty="0" smtClean="0"/>
              <a:t>] 2019-…….</a:t>
            </a:r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전화번호</a:t>
            </a:r>
            <a:r>
              <a:rPr lang="en-US" altLang="ko-KR" sz="2000" dirty="0" smtClean="0"/>
              <a:t>] : 010-xxxx-xxxx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실기 성적 조회</a:t>
            </a:r>
            <a:r>
              <a:rPr lang="en-US" altLang="ko-KR" sz="2000" dirty="0" smtClean="0"/>
              <a:t>&lt;&lt;</a:t>
            </a:r>
            <a:endParaRPr lang="en-US" altLang="ko-KR" sz="2000" dirty="0"/>
          </a:p>
          <a:p>
            <a:pPr algn="ctr"/>
            <a:r>
              <a:rPr lang="en-US" altLang="ko-KR" sz="2000" dirty="0" smtClean="0"/>
              <a:t>------------------------------------------------------------------------</a:t>
            </a:r>
          </a:p>
          <a:p>
            <a:r>
              <a:rPr lang="en-US" altLang="ko-KR" sz="2000" dirty="0" smtClean="0"/>
              <a:t>[</a:t>
            </a:r>
            <a:r>
              <a:rPr lang="ko-KR" altLang="en-US" sz="2000" dirty="0" smtClean="0"/>
              <a:t>과정 명</a:t>
            </a:r>
            <a:r>
              <a:rPr lang="en-US" altLang="ko-KR" sz="2000" dirty="0" smtClean="0"/>
              <a:t>]			[</a:t>
            </a:r>
            <a:r>
              <a:rPr lang="ko-KR" altLang="en-US" sz="2000" dirty="0" smtClean="0"/>
              <a:t>과목 명</a:t>
            </a:r>
            <a:r>
              <a:rPr lang="en-US" altLang="ko-KR" sz="2000" dirty="0" smtClean="0"/>
              <a:t>]		[</a:t>
            </a:r>
            <a:r>
              <a:rPr lang="ko-KR" altLang="en-US" sz="2000" dirty="0" smtClean="0"/>
              <a:t>실기 점수</a:t>
            </a:r>
            <a:r>
              <a:rPr lang="en-US" altLang="ko-KR" sz="2000" dirty="0" smtClean="0"/>
              <a:t>]</a:t>
            </a:r>
          </a:p>
          <a:p>
            <a:r>
              <a:rPr lang="ko-KR" altLang="en-US" sz="2000" dirty="0" smtClean="0"/>
              <a:t>윈도우 </a:t>
            </a:r>
            <a:r>
              <a:rPr lang="ko-KR" altLang="en-US" sz="2000" dirty="0" err="1" smtClean="0"/>
              <a:t>안드로이드</a:t>
            </a:r>
            <a:r>
              <a:rPr lang="ko-KR" altLang="en-US" sz="2000" dirty="0" smtClean="0"/>
              <a:t> 프로</a:t>
            </a:r>
            <a:r>
              <a:rPr lang="en-US" altLang="ko-KR" sz="2000" dirty="0" smtClean="0"/>
              <a:t>…	Android		XX</a:t>
            </a:r>
            <a:r>
              <a:rPr lang="ko-KR" altLang="en-US" sz="2000" dirty="0" smtClean="0"/>
              <a:t>점</a:t>
            </a:r>
            <a:endParaRPr lang="en-US" altLang="ko-KR" sz="2000" dirty="0" smtClean="0"/>
          </a:p>
          <a:p>
            <a:r>
              <a:rPr lang="en-US" altLang="ko-KR" sz="2000" dirty="0" smtClean="0"/>
              <a:t>------------------------------------------------------------------------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===========================================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08712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r>
              <a:rPr lang="en-US" altLang="ko-KR" sz="2000" dirty="0" smtClean="0"/>
              <a:t>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/>
              <a:t>◈관리자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항시 출력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] : admin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시험관리 및 성적조회</a:t>
            </a:r>
            <a:r>
              <a:rPr lang="en-US" altLang="ko-KR" sz="2000" dirty="0" smtClean="0"/>
              <a:t>&lt;&lt;</a:t>
            </a:r>
            <a:endParaRPr lang="en-US" altLang="ko-KR" sz="2000" dirty="0"/>
          </a:p>
          <a:p>
            <a:pPr algn="ctr"/>
            <a:r>
              <a:rPr lang="en-US" altLang="ko-KR" sz="2000" dirty="0" smtClean="0"/>
              <a:t>------------------------------------------------------------------------</a:t>
            </a:r>
          </a:p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시험정보 조회</a:t>
            </a:r>
            <a:endParaRPr lang="en-US" altLang="ko-KR" sz="2000" dirty="0" smtClean="0"/>
          </a:p>
          <a:p>
            <a:r>
              <a:rPr lang="en-US" altLang="ko-KR" sz="2000" dirty="0" smtClean="0"/>
              <a:t>2. </a:t>
            </a:r>
            <a:r>
              <a:rPr lang="ko-KR" altLang="en-US" sz="2000" dirty="0" smtClean="0"/>
              <a:t>시험 정보 수정하기</a:t>
            </a:r>
            <a:endParaRPr lang="en-US" altLang="ko-KR" sz="2000" dirty="0" smtClean="0"/>
          </a:p>
          <a:p>
            <a:r>
              <a:rPr lang="en-US" altLang="ko-KR" sz="2000" dirty="0" smtClean="0"/>
              <a:t>3. </a:t>
            </a:r>
            <a:r>
              <a:rPr lang="ko-KR" altLang="en-US" sz="2000" dirty="0" smtClean="0"/>
              <a:t>학생 별 성적조회</a:t>
            </a:r>
            <a:endParaRPr lang="en-US" altLang="ko-KR" sz="2000" dirty="0" smtClean="0"/>
          </a:p>
          <a:p>
            <a:r>
              <a:rPr lang="en-US" altLang="ko-KR" sz="2000" dirty="0" smtClean="0"/>
              <a:t>4. </a:t>
            </a:r>
            <a:r>
              <a:rPr lang="ko-KR" altLang="en-US" sz="2000" dirty="0" smtClean="0"/>
              <a:t>성적 수정하기</a:t>
            </a:r>
            <a:endParaRPr lang="en-US" altLang="ko-KR" sz="2000" dirty="0" smtClean="0"/>
          </a:p>
          <a:p>
            <a:r>
              <a:rPr lang="en-US" altLang="ko-KR" sz="2000" dirty="0" smtClean="0"/>
              <a:t>5. </a:t>
            </a:r>
            <a:r>
              <a:rPr lang="ko-KR" altLang="en-US" sz="2000" dirty="0" smtClean="0"/>
              <a:t>돌아가기</a:t>
            </a:r>
            <a:endParaRPr lang="en-US" altLang="ko-KR" sz="20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ko-KR" sz="2000" dirty="0" smtClean="0"/>
              <a:t>------------------------------------------------------------------------</a:t>
            </a:r>
          </a:p>
          <a:p>
            <a:pPr>
              <a:buNone/>
            </a:pPr>
            <a:r>
              <a:rPr lang="ko-KR" altLang="en-US" sz="2000" dirty="0" smtClean="0"/>
              <a:t>▶선택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solidFill>
                  <a:srgbClr val="00B050"/>
                </a:solidFill>
              </a:rPr>
              <a:t>1</a:t>
            </a:r>
          </a:p>
          <a:p>
            <a:r>
              <a:rPr lang="en-US" altLang="ko-KR" sz="2000" dirty="0" smtClean="0"/>
              <a:t>===========================================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18864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[admin </a:t>
            </a:r>
            <a:r>
              <a:rPr lang="ko-KR" altLang="en-US" dirty="0" smtClean="0"/>
              <a:t>접속 중</a:t>
            </a:r>
            <a:r>
              <a:rPr lang="en-US" altLang="ko-KR" dirty="0" smtClean="0"/>
              <a:t>] 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_</a:t>
            </a:r>
            <a:r>
              <a:rPr lang="ko-KR" altLang="en-US" dirty="0" smtClean="0"/>
              <a:t>로그인 ▷ 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08712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r>
              <a:rPr lang="en-US" altLang="ko-KR" sz="2000" dirty="0" smtClean="0"/>
              <a:t>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/>
              <a:t>◈관리자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항시 출력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] : admin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시험정보 조회</a:t>
            </a:r>
            <a:r>
              <a:rPr lang="en-US" altLang="ko-KR" sz="2000" dirty="0" smtClean="0"/>
              <a:t>&lt;&lt;</a:t>
            </a:r>
            <a:endParaRPr lang="en-US" altLang="ko-KR" sz="2000" dirty="0"/>
          </a:p>
          <a:p>
            <a:pPr algn="ctr"/>
            <a:r>
              <a:rPr lang="en-US" altLang="ko-KR" sz="2000" dirty="0" smtClean="0"/>
              <a:t>------------------------------------------------------------------------</a:t>
            </a:r>
          </a:p>
          <a:p>
            <a:r>
              <a:rPr lang="en-US" altLang="ko-KR" sz="2000" dirty="0" smtClean="0"/>
              <a:t>[</a:t>
            </a:r>
            <a:r>
              <a:rPr lang="ko-KR" altLang="en-US" sz="2000" dirty="0" smtClean="0"/>
              <a:t>과정코드</a:t>
            </a:r>
            <a:r>
              <a:rPr lang="en-US" altLang="ko-KR" sz="2000" dirty="0" smtClean="0"/>
              <a:t>]	   [</a:t>
            </a:r>
            <a:r>
              <a:rPr lang="ko-KR" altLang="en-US" sz="2000" dirty="0" err="1" smtClean="0"/>
              <a:t>과정명</a:t>
            </a:r>
            <a:r>
              <a:rPr lang="en-US" altLang="ko-KR" sz="2000" dirty="0" smtClean="0"/>
              <a:t>]                    [</a:t>
            </a:r>
            <a:r>
              <a:rPr lang="ko-KR" altLang="en-US" sz="2000" dirty="0" smtClean="0"/>
              <a:t>기간</a:t>
            </a:r>
            <a:r>
              <a:rPr lang="en-US" altLang="ko-KR" sz="2000" dirty="0" smtClean="0"/>
              <a:t>]                  </a:t>
            </a:r>
          </a:p>
          <a:p>
            <a:r>
              <a:rPr lang="en-US" altLang="ko-KR" sz="2000" dirty="0" smtClean="0"/>
              <a:t>L1                 </a:t>
            </a:r>
            <a:r>
              <a:rPr lang="ko-KR" altLang="en-US" sz="2000" dirty="0" smtClean="0"/>
              <a:t>윈도우 </a:t>
            </a:r>
            <a:r>
              <a:rPr lang="ko-KR" altLang="en-US" sz="2000" dirty="0" err="1" smtClean="0"/>
              <a:t>안드로이드</a:t>
            </a:r>
            <a:r>
              <a:rPr lang="en-US" altLang="ko-KR" sz="2000" dirty="0" smtClean="0"/>
              <a:t>…     2018-08-07~2019-01…</a:t>
            </a:r>
          </a:p>
          <a:p>
            <a:r>
              <a:rPr lang="en-US" altLang="ko-KR" sz="2000" dirty="0" smtClean="0"/>
              <a:t>L2                 </a:t>
            </a:r>
            <a:r>
              <a:rPr lang="ko-KR" altLang="en-US" sz="2000" dirty="0" smtClean="0"/>
              <a:t>윈도우 </a:t>
            </a:r>
            <a:r>
              <a:rPr lang="ko-KR" altLang="en-US" sz="2000" dirty="0" err="1" smtClean="0"/>
              <a:t>웹프로그래</a:t>
            </a:r>
            <a:r>
              <a:rPr lang="en-US" altLang="ko-KR" sz="2000" dirty="0" smtClean="0"/>
              <a:t>…     2018-08-01~2019-02…</a:t>
            </a:r>
          </a:p>
          <a:p>
            <a:r>
              <a:rPr lang="en-US" altLang="ko-KR" sz="2000" dirty="0" smtClean="0"/>
              <a:t>L3                 </a:t>
            </a:r>
            <a:r>
              <a:rPr lang="ko-KR" altLang="en-US" sz="2000" dirty="0" err="1" smtClean="0"/>
              <a:t>리눅스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안드로이드</a:t>
            </a:r>
            <a:r>
              <a:rPr lang="en-US" altLang="ko-KR" sz="2000" dirty="0" smtClean="0"/>
              <a:t>…     2018-12-31~2019-11…</a:t>
            </a:r>
          </a:p>
          <a:p>
            <a:r>
              <a:rPr lang="en-US" altLang="ko-KR" sz="2000" dirty="0" smtClean="0"/>
              <a:t>L4                 </a:t>
            </a:r>
            <a:r>
              <a:rPr lang="ko-KR" altLang="en-US" sz="2000" dirty="0" err="1" smtClean="0"/>
              <a:t>리눅스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웹프로그래</a:t>
            </a:r>
            <a:r>
              <a:rPr lang="en-US" altLang="ko-KR" sz="2000" dirty="0" smtClean="0"/>
              <a:t>…     2018-05-01~2019-04…</a:t>
            </a:r>
          </a:p>
          <a:p>
            <a:r>
              <a:rPr lang="en-US" altLang="ko-KR" sz="2000" dirty="0" smtClean="0"/>
              <a:t>…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ko-KR" sz="2000" dirty="0" smtClean="0"/>
              <a:t>------------------------------------------------------------------------</a:t>
            </a:r>
          </a:p>
          <a:p>
            <a:pPr>
              <a:buNone/>
            </a:pPr>
            <a:r>
              <a:rPr lang="ko-KR" altLang="en-US" sz="2000" dirty="0" smtClean="0"/>
              <a:t>▶선택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solidFill>
                  <a:srgbClr val="00B050"/>
                </a:solidFill>
              </a:rPr>
              <a:t>L1</a:t>
            </a:r>
          </a:p>
          <a:p>
            <a:r>
              <a:rPr lang="en-US" altLang="ko-KR" sz="2000" dirty="0" smtClean="0"/>
              <a:t>===========================================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18864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[admin </a:t>
            </a:r>
            <a:r>
              <a:rPr lang="ko-KR" altLang="en-US" dirty="0" smtClean="0"/>
              <a:t>접속 중</a:t>
            </a:r>
            <a:r>
              <a:rPr lang="en-US" altLang="ko-KR" dirty="0" smtClean="0"/>
              <a:t>] 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_</a:t>
            </a:r>
            <a:r>
              <a:rPr lang="ko-KR" altLang="en-US" dirty="0" smtClean="0"/>
              <a:t>로그인 ▷ 시험관리 및 성적조회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08712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r>
              <a:rPr lang="en-US" altLang="ko-KR" sz="2000" dirty="0" smtClean="0"/>
              <a:t>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/>
              <a:t>◈관리자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항시 출력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] : admin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시험정보 수정하기</a:t>
            </a:r>
            <a:r>
              <a:rPr lang="en-US" altLang="ko-KR" sz="2000" dirty="0" smtClean="0"/>
              <a:t>&lt;&lt;</a:t>
            </a:r>
            <a:endParaRPr lang="en-US" altLang="ko-KR" sz="2000" dirty="0"/>
          </a:p>
          <a:p>
            <a:pPr algn="ctr"/>
            <a:r>
              <a:rPr lang="en-US" altLang="ko-KR" sz="2000" dirty="0" smtClean="0"/>
              <a:t>------------------------------------------------------------------------</a:t>
            </a:r>
          </a:p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문제 수정</a:t>
            </a:r>
            <a:endParaRPr lang="en-US" altLang="ko-KR" sz="2000" dirty="0" smtClean="0"/>
          </a:p>
          <a:p>
            <a:r>
              <a:rPr lang="en-US" altLang="ko-KR" sz="2000" dirty="0" smtClean="0"/>
              <a:t>2. </a:t>
            </a:r>
            <a:r>
              <a:rPr lang="ko-KR" altLang="en-US" sz="2000" dirty="0" smtClean="0"/>
              <a:t>배점 수정</a:t>
            </a:r>
            <a:endParaRPr lang="en-US" altLang="ko-KR" sz="20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ko-KR" sz="2000" dirty="0" smtClean="0"/>
              <a:t>------------------------------------------------------------------------</a:t>
            </a:r>
          </a:p>
          <a:p>
            <a:pPr>
              <a:buNone/>
            </a:pPr>
            <a:r>
              <a:rPr lang="ko-KR" altLang="en-US" sz="2000" dirty="0" smtClean="0"/>
              <a:t>▶선택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solidFill>
                  <a:srgbClr val="00B050"/>
                </a:solidFill>
              </a:rPr>
              <a:t>1</a:t>
            </a:r>
          </a:p>
          <a:p>
            <a:r>
              <a:rPr lang="en-US" altLang="ko-KR" sz="2000" dirty="0" smtClean="0"/>
              <a:t>===========================================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18864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[admin </a:t>
            </a:r>
            <a:r>
              <a:rPr lang="ko-KR" altLang="en-US" dirty="0" smtClean="0"/>
              <a:t>접속 중</a:t>
            </a:r>
            <a:r>
              <a:rPr lang="en-US" altLang="ko-KR" dirty="0" smtClean="0"/>
              <a:t>] 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_</a:t>
            </a:r>
            <a:r>
              <a:rPr lang="ko-KR" altLang="en-US" dirty="0" smtClean="0"/>
              <a:t>로그인 ▷ 시험관리 및 성적조회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08712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r>
              <a:rPr lang="en-US" altLang="ko-KR" sz="2000" dirty="0" smtClean="0"/>
              <a:t>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/>
              <a:t>◈관리자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항시 출력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] : admin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 학생 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성적 조회 </a:t>
            </a:r>
            <a:r>
              <a:rPr lang="en-US" altLang="ko-KR" sz="2000" dirty="0" smtClean="0"/>
              <a:t>&lt;&lt;</a:t>
            </a:r>
            <a:endParaRPr lang="en-US" altLang="ko-KR" sz="2000" dirty="0"/>
          </a:p>
          <a:p>
            <a:pPr algn="ctr"/>
            <a:r>
              <a:rPr lang="en-US" altLang="ko-KR" sz="2000" dirty="0" smtClean="0"/>
              <a:t>------------------------------------------------------------------------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ko-KR" altLang="en-US" sz="2000" dirty="0" smtClean="0"/>
              <a:t>▶ 학생 명 </a:t>
            </a:r>
            <a:r>
              <a:rPr lang="en-US" altLang="ko-KR" sz="2000" dirty="0" smtClean="0"/>
              <a:t>: </a:t>
            </a:r>
            <a:r>
              <a:rPr lang="ko-KR" altLang="en-US" sz="2000" dirty="0" smtClean="0">
                <a:solidFill>
                  <a:srgbClr val="00B050"/>
                </a:solidFill>
              </a:rPr>
              <a:t>윤한아</a:t>
            </a:r>
            <a:endParaRPr lang="en-US" altLang="ko-KR" sz="2000" dirty="0" smtClean="0">
              <a:solidFill>
                <a:srgbClr val="00B050"/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ko-KR" altLang="en-US" sz="2000" dirty="0" smtClean="0"/>
              <a:t>▶ 학생코드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solidFill>
                  <a:srgbClr val="00B050"/>
                </a:solidFill>
              </a:rPr>
              <a:t>ST2</a:t>
            </a:r>
            <a:endParaRPr lang="en-US" altLang="ko-KR" sz="20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ko-KR" sz="2000" dirty="0" smtClean="0"/>
              <a:t>------------------------------------------------------------------------</a:t>
            </a:r>
          </a:p>
          <a:p>
            <a:pPr>
              <a:buNone/>
            </a:pPr>
            <a:r>
              <a:rPr lang="ko-KR" altLang="en-US" sz="2000" dirty="0" smtClean="0"/>
              <a:t>▶선택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solidFill>
                  <a:srgbClr val="00B050"/>
                </a:solidFill>
              </a:rPr>
              <a:t>1</a:t>
            </a:r>
          </a:p>
          <a:p>
            <a:r>
              <a:rPr lang="en-US" altLang="ko-KR" sz="2000" dirty="0" smtClean="0"/>
              <a:t>===========================================</a:t>
            </a:r>
            <a:endParaRPr lang="en-US" altLang="ko-KR" sz="2000" dirty="0"/>
          </a:p>
          <a:p>
            <a:pPr>
              <a:buNone/>
            </a:pPr>
            <a:r>
              <a:rPr lang="en-US" altLang="ko-KR" sz="2000" dirty="0" smtClean="0"/>
              <a:t>(</a:t>
            </a:r>
            <a:r>
              <a:rPr lang="ko-KR" altLang="en-US" sz="2000" dirty="0" smtClean="0"/>
              <a:t>학생 명</a:t>
            </a:r>
            <a:r>
              <a:rPr lang="en-US" altLang="ko-KR" sz="2000" dirty="0" smtClean="0"/>
              <a:t>&amp;</a:t>
            </a:r>
            <a:r>
              <a:rPr lang="ko-KR" altLang="en-US" sz="2000" dirty="0" smtClean="0"/>
              <a:t>학생 코드 일치할 경우</a:t>
            </a:r>
            <a:r>
              <a:rPr lang="en-US" altLang="ko-KR" sz="2000" dirty="0" smtClean="0"/>
              <a:t>)</a:t>
            </a:r>
          </a:p>
          <a:p>
            <a:pPr>
              <a:buNone/>
            </a:pPr>
            <a:r>
              <a:rPr lang="en-US" altLang="ko-KR" sz="2000" dirty="0" smtClean="0"/>
              <a:t>-&gt;</a:t>
            </a:r>
            <a:r>
              <a:rPr lang="ko-KR" altLang="en-US" sz="2000" dirty="0" smtClean="0">
                <a:solidFill>
                  <a:schemeClr val="accent1"/>
                </a:solidFill>
              </a:rPr>
              <a:t>성적 출력</a:t>
            </a:r>
            <a:endParaRPr lang="en-US" altLang="ko-KR" sz="20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altLang="ko-KR" sz="2000" dirty="0" smtClean="0"/>
              <a:t>(</a:t>
            </a:r>
            <a:r>
              <a:rPr lang="ko-KR" altLang="en-US" sz="2000" dirty="0" smtClean="0"/>
              <a:t>학생 명</a:t>
            </a:r>
            <a:r>
              <a:rPr lang="en-US" altLang="ko-KR" sz="2000" dirty="0" smtClean="0"/>
              <a:t>&amp; </a:t>
            </a:r>
            <a:r>
              <a:rPr lang="ko-KR" altLang="en-US" sz="2000" dirty="0" smtClean="0"/>
              <a:t>학생 코드 불일치할 경우</a:t>
            </a:r>
            <a:r>
              <a:rPr lang="en-US" altLang="ko-KR" sz="2000" dirty="0" smtClean="0"/>
              <a:t>)</a:t>
            </a:r>
          </a:p>
          <a:p>
            <a:pPr>
              <a:buNone/>
            </a:pPr>
            <a:r>
              <a:rPr lang="en-US" altLang="ko-KR" sz="2000" dirty="0" smtClean="0"/>
              <a:t>-&gt;</a:t>
            </a:r>
            <a:r>
              <a:rPr lang="ko-KR" altLang="en-US" sz="2000" dirty="0" smtClean="0">
                <a:solidFill>
                  <a:srgbClr val="FF0000"/>
                </a:solidFill>
              </a:rPr>
              <a:t>해당 과정에 속하는 학생이 아닙니다</a:t>
            </a:r>
            <a:r>
              <a:rPr lang="en-US" altLang="ko-KR" sz="2000" dirty="0" smtClean="0">
                <a:solidFill>
                  <a:srgbClr val="FF0000"/>
                </a:solidFill>
              </a:rPr>
              <a:t>. </a:t>
            </a:r>
            <a:r>
              <a:rPr lang="ko-KR" altLang="en-US" sz="2000" dirty="0" smtClean="0">
                <a:solidFill>
                  <a:srgbClr val="FF0000"/>
                </a:solidFill>
              </a:rPr>
              <a:t>다시 입력하세요</a:t>
            </a:r>
            <a:endParaRPr lang="en-US" altLang="ko-KR" sz="2000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88640"/>
            <a:ext cx="867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[admin </a:t>
            </a:r>
            <a:r>
              <a:rPr lang="ko-KR" altLang="en-US" dirty="0" smtClean="0"/>
              <a:t>접속 중</a:t>
            </a:r>
            <a:r>
              <a:rPr lang="en-US" altLang="ko-KR" dirty="0" smtClean="0"/>
              <a:t>] 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_</a:t>
            </a:r>
            <a:r>
              <a:rPr lang="ko-KR" altLang="en-US" dirty="0" smtClean="0"/>
              <a:t>로그인 ▷ 시험관리 및 성적조회 ▷ 학생 별 성적조회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08712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r>
              <a:rPr lang="en-US" altLang="ko-KR" sz="2000" dirty="0" smtClean="0"/>
              <a:t>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/>
              <a:t>◈관리자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항시 출력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] : admin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성적 수정하기</a:t>
            </a:r>
            <a:r>
              <a:rPr lang="en-US" altLang="ko-KR" sz="2000" dirty="0" smtClean="0"/>
              <a:t>&lt;&lt;</a:t>
            </a:r>
            <a:endParaRPr lang="en-US" altLang="ko-KR" sz="2000" dirty="0"/>
          </a:p>
          <a:p>
            <a:pPr algn="ctr"/>
            <a:r>
              <a:rPr lang="en-US" altLang="ko-KR" sz="2000" dirty="0" smtClean="0"/>
              <a:t>------------------------------------------------------------------------</a:t>
            </a:r>
          </a:p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필기 성적 수정</a:t>
            </a:r>
            <a:endParaRPr lang="en-US" altLang="ko-KR" sz="2000" dirty="0" smtClean="0"/>
          </a:p>
          <a:p>
            <a:r>
              <a:rPr lang="en-US" altLang="ko-KR" sz="2000" dirty="0" smtClean="0"/>
              <a:t>2. </a:t>
            </a:r>
            <a:r>
              <a:rPr lang="ko-KR" altLang="en-US" sz="2000" dirty="0" smtClean="0"/>
              <a:t>실기 성적 수정</a:t>
            </a:r>
            <a:endParaRPr lang="en-US" altLang="ko-KR" sz="20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ko-KR" sz="2000" dirty="0" smtClean="0"/>
              <a:t>------------------------------------------------------------------------</a:t>
            </a:r>
          </a:p>
          <a:p>
            <a:pPr>
              <a:buNone/>
            </a:pPr>
            <a:r>
              <a:rPr lang="ko-KR" altLang="en-US" sz="2000" dirty="0" smtClean="0"/>
              <a:t>▶선택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solidFill>
                  <a:srgbClr val="00B050"/>
                </a:solidFill>
              </a:rPr>
              <a:t>1</a:t>
            </a:r>
          </a:p>
          <a:p>
            <a:r>
              <a:rPr lang="en-US" altLang="ko-KR" sz="2000" dirty="0" smtClean="0"/>
              <a:t>===========================================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18864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[admin </a:t>
            </a:r>
            <a:r>
              <a:rPr lang="ko-KR" altLang="en-US" dirty="0" smtClean="0"/>
              <a:t>접속 중</a:t>
            </a:r>
            <a:r>
              <a:rPr lang="en-US" altLang="ko-KR" dirty="0" smtClean="0"/>
              <a:t>] 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_</a:t>
            </a:r>
            <a:r>
              <a:rPr lang="ko-KR" altLang="en-US" dirty="0" smtClean="0"/>
              <a:t>로그인 ▷ 시험관리 및 성적조회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08712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r>
              <a:rPr lang="en-US" altLang="ko-KR" sz="2000" dirty="0" smtClean="0"/>
              <a:t>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/>
              <a:t>◈관리자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항시 출력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] : admin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필기 성적 수정</a:t>
            </a:r>
            <a:r>
              <a:rPr lang="en-US" altLang="ko-KR" sz="2000" dirty="0" smtClean="0"/>
              <a:t>&lt;&lt;</a:t>
            </a:r>
            <a:endParaRPr lang="en-US" altLang="ko-KR" sz="2000" dirty="0"/>
          </a:p>
          <a:p>
            <a:pPr algn="ctr"/>
            <a:r>
              <a:rPr lang="en-US" altLang="ko-KR" sz="2000" dirty="0" smtClean="0"/>
              <a:t>------------------------------------------------------------------------</a:t>
            </a:r>
          </a:p>
          <a:p>
            <a:r>
              <a:rPr lang="en-US" altLang="ko-KR" sz="2000" dirty="0" smtClean="0"/>
              <a:t>[</a:t>
            </a:r>
            <a:r>
              <a:rPr lang="ko-KR" altLang="en-US" sz="2000" dirty="0" smtClean="0"/>
              <a:t>과정코드</a:t>
            </a:r>
            <a:r>
              <a:rPr lang="en-US" altLang="ko-KR" sz="2000" dirty="0" smtClean="0"/>
              <a:t>]	   [</a:t>
            </a:r>
            <a:r>
              <a:rPr lang="ko-KR" altLang="en-US" sz="2000" dirty="0" err="1" smtClean="0"/>
              <a:t>과정명</a:t>
            </a:r>
            <a:r>
              <a:rPr lang="en-US" altLang="ko-KR" sz="2000" dirty="0" smtClean="0"/>
              <a:t>]                    [</a:t>
            </a:r>
            <a:r>
              <a:rPr lang="ko-KR" altLang="en-US" sz="2000" dirty="0" smtClean="0"/>
              <a:t>기간</a:t>
            </a:r>
            <a:r>
              <a:rPr lang="en-US" altLang="ko-KR" sz="2000" dirty="0" smtClean="0"/>
              <a:t>]                  </a:t>
            </a:r>
          </a:p>
          <a:p>
            <a:r>
              <a:rPr lang="en-US" altLang="ko-KR" sz="2000" dirty="0" smtClean="0"/>
              <a:t>L1                 </a:t>
            </a:r>
            <a:r>
              <a:rPr lang="ko-KR" altLang="en-US" sz="2000" dirty="0" smtClean="0"/>
              <a:t>윈도우 </a:t>
            </a:r>
            <a:r>
              <a:rPr lang="ko-KR" altLang="en-US" sz="2000" dirty="0" err="1" smtClean="0"/>
              <a:t>안드로이드</a:t>
            </a:r>
            <a:r>
              <a:rPr lang="en-US" altLang="ko-KR" sz="2000" dirty="0" smtClean="0"/>
              <a:t>…     2018-08-07~2019-01…</a:t>
            </a:r>
          </a:p>
          <a:p>
            <a:r>
              <a:rPr lang="en-US" altLang="ko-KR" sz="2000" dirty="0" smtClean="0"/>
              <a:t>L2                 </a:t>
            </a:r>
            <a:r>
              <a:rPr lang="ko-KR" altLang="en-US" sz="2000" dirty="0" smtClean="0"/>
              <a:t>윈도우 </a:t>
            </a:r>
            <a:r>
              <a:rPr lang="ko-KR" altLang="en-US" sz="2000" dirty="0" err="1" smtClean="0"/>
              <a:t>웹프로그래</a:t>
            </a:r>
            <a:r>
              <a:rPr lang="en-US" altLang="ko-KR" sz="2000" dirty="0" smtClean="0"/>
              <a:t>…     2018-08-01~2019-02…</a:t>
            </a:r>
          </a:p>
          <a:p>
            <a:r>
              <a:rPr lang="en-US" altLang="ko-KR" sz="2000" dirty="0" smtClean="0"/>
              <a:t>L3                 </a:t>
            </a:r>
            <a:r>
              <a:rPr lang="ko-KR" altLang="en-US" sz="2000" dirty="0" err="1" smtClean="0"/>
              <a:t>리눅스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안드로이드</a:t>
            </a:r>
            <a:r>
              <a:rPr lang="en-US" altLang="ko-KR" sz="2000" dirty="0" smtClean="0"/>
              <a:t>…     2018-12-31~2019-11…</a:t>
            </a:r>
          </a:p>
          <a:p>
            <a:r>
              <a:rPr lang="en-US" altLang="ko-KR" sz="2000" dirty="0" smtClean="0"/>
              <a:t>L4                 </a:t>
            </a:r>
            <a:r>
              <a:rPr lang="ko-KR" altLang="en-US" sz="2000" dirty="0" err="1" smtClean="0"/>
              <a:t>리눅스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웹프로그래</a:t>
            </a:r>
            <a:r>
              <a:rPr lang="en-US" altLang="ko-KR" sz="2000" dirty="0" smtClean="0"/>
              <a:t>…     2018-05-01~2019-04…</a:t>
            </a:r>
          </a:p>
          <a:p>
            <a:r>
              <a:rPr lang="en-US" altLang="ko-KR" sz="2000" dirty="0" smtClean="0"/>
              <a:t>…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ko-KR" sz="2000" dirty="0" smtClean="0"/>
              <a:t>------------------------------------------------------------------------</a:t>
            </a:r>
          </a:p>
          <a:p>
            <a:pPr>
              <a:buNone/>
            </a:pPr>
            <a:r>
              <a:rPr lang="ko-KR" altLang="en-US" sz="2000" dirty="0" smtClean="0"/>
              <a:t>▶선택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solidFill>
                  <a:srgbClr val="00B050"/>
                </a:solidFill>
              </a:rPr>
              <a:t>L1</a:t>
            </a:r>
          </a:p>
          <a:p>
            <a:r>
              <a:rPr lang="en-US" altLang="ko-KR" sz="2000" dirty="0" smtClean="0"/>
              <a:t>===========================================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188640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[admin </a:t>
            </a:r>
            <a:r>
              <a:rPr lang="ko-KR" altLang="en-US" dirty="0" smtClean="0"/>
              <a:t>접속 중</a:t>
            </a:r>
            <a:r>
              <a:rPr lang="en-US" altLang="ko-KR" dirty="0" smtClean="0"/>
              <a:t>] 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_</a:t>
            </a:r>
            <a:r>
              <a:rPr lang="ko-KR" altLang="en-US" dirty="0" smtClean="0"/>
              <a:t>로그인 ▷ 시험관리 및 성적조회 ▷ 성적 수정하기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26369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ko-KR" altLang="en-US" sz="6000" b="1" dirty="0" smtClean="0"/>
              <a:t>관리자</a:t>
            </a:r>
            <a:r>
              <a:rPr lang="en-US" altLang="ko-KR" sz="6000" b="1" dirty="0" smtClean="0"/>
              <a:t/>
            </a:r>
            <a:br>
              <a:rPr lang="en-US" altLang="ko-KR" sz="6000" b="1" dirty="0" smtClean="0"/>
            </a:br>
            <a:r>
              <a:rPr lang="ko-KR" altLang="en-US" sz="4000" dirty="0" smtClean="0"/>
              <a:t>출결 관리 및 출결 조회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altLang="ko-KR" sz="2000" dirty="0" smtClean="0"/>
          </a:p>
          <a:p>
            <a:pPr algn="ctr"/>
            <a:r>
              <a:rPr lang="en-US" altLang="ko-KR" sz="2000" dirty="0" smtClean="0"/>
              <a:t>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>
                <a:solidFill>
                  <a:srgbClr val="FF0000"/>
                </a:solidFill>
              </a:rPr>
              <a:t>◈관리자</a:t>
            </a: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ko-KR" altLang="en-US" sz="2000" dirty="0" smtClean="0">
                <a:solidFill>
                  <a:srgbClr val="FF0000"/>
                </a:solidFill>
                <a:sym typeface="Wingdings" pitchFamily="2" charset="2"/>
              </a:rPr>
              <a:t>항시 출력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2000" dirty="0" smtClean="0">
                <a:solidFill>
                  <a:srgbClr val="FF0000"/>
                </a:solidFill>
              </a:rPr>
              <a:t>[</a:t>
            </a:r>
            <a:r>
              <a:rPr lang="ko-KR" altLang="en-US" sz="2000" dirty="0" smtClean="0">
                <a:solidFill>
                  <a:srgbClr val="FF0000"/>
                </a:solidFill>
              </a:rPr>
              <a:t>이름</a:t>
            </a:r>
            <a:r>
              <a:rPr lang="en-US" altLang="ko-KR" sz="2000" dirty="0" smtClean="0">
                <a:solidFill>
                  <a:srgbClr val="FF0000"/>
                </a:solidFill>
              </a:rPr>
              <a:t>] : admin</a:t>
            </a:r>
            <a:r>
              <a:rPr lang="ko-KR" altLang="en-US" sz="2000" dirty="0" smtClean="0">
                <a:solidFill>
                  <a:srgbClr val="FF0000"/>
                </a:solidFill>
              </a:rPr>
              <a:t> 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pPr lvl="1">
              <a:buNone/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교사계정관리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2. </a:t>
            </a:r>
            <a:r>
              <a:rPr lang="ko-KR" altLang="en-US" sz="2000" dirty="0" smtClean="0"/>
              <a:t>개설과정관리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3. </a:t>
            </a:r>
            <a:r>
              <a:rPr lang="ko-KR" altLang="en-US" sz="2000" dirty="0" smtClean="0"/>
              <a:t>개설과목관리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4. </a:t>
            </a:r>
            <a:r>
              <a:rPr lang="ko-KR" altLang="en-US" sz="2000" dirty="0" smtClean="0"/>
              <a:t>교육생관리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5. </a:t>
            </a:r>
            <a:r>
              <a:rPr lang="ko-KR" altLang="en-US" sz="2000" dirty="0" smtClean="0"/>
              <a:t>시험관리 및 성적조회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6. </a:t>
            </a:r>
            <a:r>
              <a:rPr lang="ko-KR" altLang="en-US" sz="2000" dirty="0" smtClean="0"/>
              <a:t>출결관리 및 출결조회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7. </a:t>
            </a:r>
            <a:r>
              <a:rPr lang="ko-KR" altLang="en-US" sz="2000" dirty="0" smtClean="0"/>
              <a:t>관리자 교재관리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9. </a:t>
            </a:r>
            <a:r>
              <a:rPr lang="ko-KR" altLang="en-US" sz="2000" dirty="0" smtClean="0"/>
              <a:t>돌아가기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-----------------------------------------------------------------------</a:t>
            </a:r>
          </a:p>
          <a:p>
            <a:r>
              <a:rPr lang="ko-KR" altLang="en-US" sz="2000" dirty="0" smtClean="0"/>
              <a:t>▶선택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solidFill>
                  <a:srgbClr val="00B050"/>
                </a:solidFill>
              </a:rPr>
              <a:t>6</a:t>
            </a:r>
            <a:endParaRPr lang="en-US" altLang="ko-KR" sz="2000" dirty="0">
              <a:solidFill>
                <a:srgbClr val="00B050"/>
              </a:solidFill>
            </a:endParaRPr>
          </a:p>
          <a:p>
            <a:r>
              <a:rPr lang="en-US" altLang="ko-KR" sz="2000" dirty="0" smtClean="0"/>
              <a:t>===========================================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18864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[admin </a:t>
            </a:r>
            <a:r>
              <a:rPr lang="ko-KR" altLang="en-US" dirty="0" smtClean="0"/>
              <a:t>접속 중</a:t>
            </a:r>
            <a:r>
              <a:rPr lang="en-US" altLang="ko-KR" dirty="0" smtClean="0"/>
              <a:t>] 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_</a:t>
            </a:r>
            <a:r>
              <a:rPr lang="ko-KR" altLang="en-US" dirty="0" smtClean="0"/>
              <a:t>로그인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08712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r>
              <a:rPr lang="en-US" altLang="ko-KR" sz="2000" dirty="0" smtClean="0"/>
              <a:t>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/>
              <a:t>◈관리자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항시 출력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] : admin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출결관리 및 출결조회</a:t>
            </a:r>
            <a:r>
              <a:rPr lang="en-US" altLang="ko-KR" sz="2000" dirty="0" smtClean="0"/>
              <a:t>&lt;&lt;</a:t>
            </a:r>
            <a:endParaRPr lang="en-US" altLang="ko-KR" sz="2000" dirty="0"/>
          </a:p>
          <a:p>
            <a:pPr algn="ctr"/>
            <a:r>
              <a:rPr lang="en-US" altLang="ko-KR" sz="2000" dirty="0" smtClean="0"/>
              <a:t>------------------------------------------------------------------------</a:t>
            </a:r>
          </a:p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과정별 출결조회</a:t>
            </a:r>
            <a:endParaRPr lang="en-US" altLang="ko-KR" sz="2000" dirty="0" smtClean="0"/>
          </a:p>
          <a:p>
            <a:r>
              <a:rPr lang="en-US" altLang="ko-KR" sz="2000" dirty="0" smtClean="0"/>
              <a:t>2. </a:t>
            </a:r>
            <a:r>
              <a:rPr lang="ko-KR" altLang="en-US" sz="2000" dirty="0" smtClean="0"/>
              <a:t>기간별 출결조회</a:t>
            </a:r>
            <a:endParaRPr lang="en-US" altLang="ko-KR" sz="2000" dirty="0" smtClean="0"/>
          </a:p>
          <a:p>
            <a:r>
              <a:rPr lang="en-US" altLang="ko-KR" sz="2000" dirty="0" smtClean="0"/>
              <a:t>3. </a:t>
            </a:r>
            <a:r>
              <a:rPr lang="ko-KR" altLang="en-US" sz="2000" dirty="0" smtClean="0"/>
              <a:t>학생 출결조회</a:t>
            </a:r>
            <a:endParaRPr lang="en-US" altLang="ko-KR" sz="2000" dirty="0" smtClean="0"/>
          </a:p>
          <a:p>
            <a:r>
              <a:rPr lang="en-US" altLang="ko-KR" sz="2000" dirty="0" smtClean="0"/>
              <a:t>4. </a:t>
            </a:r>
            <a:r>
              <a:rPr lang="ko-KR" altLang="en-US" sz="2000" dirty="0" smtClean="0"/>
              <a:t>출결 수정하기</a:t>
            </a:r>
            <a:endParaRPr lang="en-US" altLang="ko-KR" sz="2000" dirty="0" smtClean="0"/>
          </a:p>
          <a:p>
            <a:r>
              <a:rPr lang="en-US" altLang="ko-KR" sz="2000" dirty="0" smtClean="0"/>
              <a:t>5. </a:t>
            </a:r>
            <a:r>
              <a:rPr lang="ko-KR" altLang="en-US" sz="2000" dirty="0" smtClean="0"/>
              <a:t>돌아가기</a:t>
            </a:r>
            <a:endParaRPr lang="en-US" altLang="ko-KR" sz="20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ko-KR" sz="2000" dirty="0" smtClean="0"/>
              <a:t>------------------------------------------------------------------------</a:t>
            </a:r>
          </a:p>
          <a:p>
            <a:r>
              <a:rPr lang="ko-KR" altLang="en-US" sz="2000" dirty="0" smtClean="0"/>
              <a:t>▶선택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solidFill>
                  <a:srgbClr val="00B050"/>
                </a:solidFill>
              </a:rPr>
              <a:t>1</a:t>
            </a:r>
          </a:p>
          <a:p>
            <a:r>
              <a:rPr lang="en-US" altLang="ko-KR" sz="2000" dirty="0" smtClean="0"/>
              <a:t>===========================================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18864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[admin </a:t>
            </a:r>
            <a:r>
              <a:rPr lang="ko-KR" altLang="en-US" dirty="0" smtClean="0"/>
              <a:t>접속 중</a:t>
            </a:r>
            <a:r>
              <a:rPr lang="en-US" altLang="ko-KR" dirty="0" smtClean="0"/>
              <a:t>] 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_</a:t>
            </a:r>
            <a:r>
              <a:rPr lang="ko-KR" altLang="en-US" dirty="0" smtClean="0"/>
              <a:t>로그인 ▷ 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08712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/>
              <a:t>◈관리자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항시 출력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] : admin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과정 별 출결 조회</a:t>
            </a:r>
            <a:r>
              <a:rPr lang="en-US" altLang="ko-KR" sz="2000" dirty="0" smtClean="0"/>
              <a:t>&lt;&lt;</a:t>
            </a:r>
            <a:endParaRPr lang="en-US" altLang="ko-KR" sz="2000" dirty="0"/>
          </a:p>
          <a:p>
            <a:pPr algn="ctr"/>
            <a:r>
              <a:rPr lang="en-US" altLang="ko-KR" sz="2000" dirty="0" smtClean="0"/>
              <a:t>------------------------------------------------------------------------</a:t>
            </a:r>
          </a:p>
          <a:p>
            <a:r>
              <a:rPr lang="en-US" altLang="ko-KR" sz="2000" dirty="0" smtClean="0"/>
              <a:t>[</a:t>
            </a:r>
            <a:r>
              <a:rPr lang="ko-KR" altLang="en-US" sz="2000" dirty="0" smtClean="0"/>
              <a:t>과정코드</a:t>
            </a:r>
            <a:r>
              <a:rPr lang="en-US" altLang="ko-KR" sz="2000" dirty="0" smtClean="0"/>
              <a:t>]	[</a:t>
            </a:r>
            <a:r>
              <a:rPr lang="ko-KR" altLang="en-US" sz="2000" dirty="0" smtClean="0"/>
              <a:t>과정 명</a:t>
            </a:r>
            <a:r>
              <a:rPr lang="en-US" altLang="ko-KR" sz="2000" dirty="0" smtClean="0"/>
              <a:t>]		[</a:t>
            </a:r>
            <a:r>
              <a:rPr lang="ko-KR" altLang="en-US" sz="2000" dirty="0" smtClean="0"/>
              <a:t>기간</a:t>
            </a:r>
            <a:r>
              <a:rPr lang="en-US" altLang="ko-KR" sz="2000" dirty="0" smtClean="0"/>
              <a:t>]			[</a:t>
            </a:r>
            <a:r>
              <a:rPr lang="ko-KR" altLang="en-US" sz="2000" dirty="0" smtClean="0"/>
              <a:t>현황</a:t>
            </a:r>
            <a:r>
              <a:rPr lang="en-US" altLang="ko-KR" sz="2000" dirty="0" smtClean="0"/>
              <a:t>]</a:t>
            </a:r>
          </a:p>
          <a:p>
            <a:r>
              <a:rPr lang="en-US" altLang="ko-KR" sz="1800" dirty="0" smtClean="0"/>
              <a:t>L1		</a:t>
            </a:r>
            <a:r>
              <a:rPr lang="ko-KR" altLang="en-US" sz="1800" dirty="0" smtClean="0"/>
              <a:t>윈도우 </a:t>
            </a:r>
            <a:r>
              <a:rPr lang="ko-KR" altLang="en-US" sz="1800" dirty="0" err="1" smtClean="0"/>
              <a:t>안드로이드</a:t>
            </a:r>
            <a:r>
              <a:rPr lang="en-US" altLang="ko-KR" sz="1800" dirty="0" smtClean="0"/>
              <a:t>… 	2018-08-07 ~		</a:t>
            </a:r>
            <a:r>
              <a:rPr lang="ko-KR" altLang="en-US" sz="1800" dirty="0" err="1" smtClean="0"/>
              <a:t>강의중</a:t>
            </a:r>
            <a:endParaRPr lang="en-US" altLang="ko-KR" sz="1800" dirty="0" smtClean="0"/>
          </a:p>
          <a:p>
            <a:r>
              <a:rPr lang="en-US" altLang="ko-KR" sz="1800" dirty="0" smtClean="0"/>
              <a:t>L2		</a:t>
            </a:r>
            <a:r>
              <a:rPr lang="ko-KR" altLang="en-US" sz="1800" dirty="0" smtClean="0"/>
              <a:t>윈도우 </a:t>
            </a:r>
            <a:r>
              <a:rPr lang="ko-KR" altLang="en-US" sz="1800" dirty="0" err="1" smtClean="0"/>
              <a:t>웹프로그래밍</a:t>
            </a:r>
            <a:r>
              <a:rPr lang="en-US" altLang="ko-KR" sz="1800" dirty="0" smtClean="0"/>
              <a:t>	2018-08-01 ~		</a:t>
            </a:r>
            <a:r>
              <a:rPr lang="ko-KR" altLang="en-US" sz="1800" dirty="0" err="1" smtClean="0"/>
              <a:t>강의중</a:t>
            </a:r>
            <a:endParaRPr lang="en-US" altLang="ko-KR" sz="1800" dirty="0" smtClean="0"/>
          </a:p>
          <a:p>
            <a:r>
              <a:rPr lang="en-US" altLang="ko-KR" sz="1800" dirty="0" smtClean="0"/>
              <a:t>L3		</a:t>
            </a:r>
            <a:r>
              <a:rPr lang="ko-KR" altLang="en-US" sz="1800" dirty="0" err="1" smtClean="0"/>
              <a:t>리눅스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안드로이드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프</a:t>
            </a:r>
            <a:r>
              <a:rPr lang="en-US" altLang="ko-KR" sz="1800" dirty="0" smtClean="0"/>
              <a:t>..	2018-08-01 ~		</a:t>
            </a:r>
            <a:r>
              <a:rPr lang="ko-KR" altLang="en-US" sz="1800" dirty="0" err="1" smtClean="0"/>
              <a:t>강의중</a:t>
            </a:r>
            <a:endParaRPr lang="en-US" altLang="ko-KR" sz="1800" dirty="0" smtClean="0"/>
          </a:p>
          <a:p>
            <a:r>
              <a:rPr lang="en-US" altLang="ko-KR" sz="2000" dirty="0" smtClean="0"/>
              <a:t>------------------------------------------------------------------------</a:t>
            </a:r>
          </a:p>
          <a:p>
            <a:r>
              <a:rPr lang="ko-KR" altLang="en-US" sz="2000" dirty="0" smtClean="0"/>
              <a:t>▶선택 </a:t>
            </a:r>
            <a:r>
              <a:rPr lang="en-US" altLang="ko-KR" sz="2000" dirty="0" smtClean="0"/>
              <a:t>: L1</a:t>
            </a:r>
          </a:p>
          <a:p>
            <a:r>
              <a:rPr lang="en-US" altLang="ko-KR" sz="2000" dirty="0" smtClean="0"/>
              <a:t>===========================================</a:t>
            </a:r>
          </a:p>
          <a:p>
            <a:r>
              <a:rPr lang="en-US" altLang="ko-KR" sz="2000" dirty="0" smtClean="0"/>
              <a:t>[</a:t>
            </a:r>
            <a:r>
              <a:rPr lang="ko-KR" altLang="en-US" sz="2000" dirty="0" smtClean="0"/>
              <a:t>학생 코드</a:t>
            </a:r>
            <a:r>
              <a:rPr lang="en-US" altLang="ko-KR" sz="2000" dirty="0" smtClean="0"/>
              <a:t>]	[</a:t>
            </a:r>
            <a:r>
              <a:rPr lang="ko-KR" altLang="en-US" sz="2000" dirty="0" smtClean="0"/>
              <a:t>학생 명</a:t>
            </a:r>
            <a:r>
              <a:rPr lang="en-US" altLang="ko-KR" sz="2000" dirty="0" smtClean="0"/>
              <a:t>]    [</a:t>
            </a:r>
            <a:r>
              <a:rPr lang="ko-KR" altLang="en-US" sz="2000" dirty="0" smtClean="0"/>
              <a:t>전화번호</a:t>
            </a:r>
            <a:r>
              <a:rPr lang="en-US" altLang="ko-KR" sz="2000" dirty="0" smtClean="0"/>
              <a:t>]		[</a:t>
            </a:r>
            <a:r>
              <a:rPr lang="ko-KR" altLang="en-US" sz="2000" dirty="0" smtClean="0"/>
              <a:t>날짜</a:t>
            </a:r>
            <a:r>
              <a:rPr lang="en-US" altLang="ko-KR" sz="2000" dirty="0" smtClean="0"/>
              <a:t>]		[</a:t>
            </a:r>
            <a:r>
              <a:rPr lang="ko-KR" altLang="en-US" sz="2000" dirty="0" smtClean="0"/>
              <a:t>출결</a:t>
            </a:r>
            <a:r>
              <a:rPr lang="en-US" altLang="ko-KR" sz="2000" dirty="0" smtClean="0"/>
              <a:t>]</a:t>
            </a:r>
            <a:endParaRPr lang="en-US" altLang="ko-KR" sz="2000" dirty="0"/>
          </a:p>
          <a:p>
            <a:r>
              <a:rPr lang="en-US" altLang="ko-KR" sz="1600" dirty="0" smtClean="0"/>
              <a:t>ST7		</a:t>
            </a:r>
            <a:r>
              <a:rPr lang="ko-KR" altLang="en-US" sz="1600" dirty="0" smtClean="0"/>
              <a:t>민승현</a:t>
            </a:r>
            <a:r>
              <a:rPr lang="en-US" altLang="ko-KR" sz="1600" dirty="0" smtClean="0"/>
              <a:t>	     010-4959-0714		2018-08-07	</a:t>
            </a:r>
            <a:r>
              <a:rPr lang="ko-KR" altLang="en-US" sz="1600" dirty="0" smtClean="0"/>
              <a:t>출석</a:t>
            </a:r>
            <a:endParaRPr lang="en-US" altLang="ko-KR" sz="1600" dirty="0" smtClean="0"/>
          </a:p>
          <a:p>
            <a:r>
              <a:rPr lang="en-US" altLang="ko-KR" sz="1600" dirty="0" smtClean="0"/>
              <a:t>ST8		</a:t>
            </a:r>
            <a:r>
              <a:rPr lang="ko-KR" altLang="en-US" sz="1600" dirty="0" err="1" smtClean="0"/>
              <a:t>우동김</a:t>
            </a:r>
            <a:r>
              <a:rPr lang="en-US" altLang="ko-KR" sz="1600" dirty="0" smtClean="0"/>
              <a:t>	     010-4959-0714		2018-08-10	</a:t>
            </a:r>
            <a:r>
              <a:rPr lang="ko-KR" altLang="en-US" sz="1600" dirty="0" smtClean="0"/>
              <a:t>출석</a:t>
            </a:r>
            <a:endParaRPr lang="en-US" altLang="ko-KR" sz="1600" dirty="0" smtClean="0"/>
          </a:p>
          <a:p>
            <a:r>
              <a:rPr lang="en-US" altLang="ko-KR" sz="1600" dirty="0" smtClean="0"/>
              <a:t>ST9		</a:t>
            </a:r>
            <a:r>
              <a:rPr lang="ko-KR" altLang="en-US" sz="1600" dirty="0" smtClean="0"/>
              <a:t>백영연</a:t>
            </a:r>
            <a:r>
              <a:rPr lang="en-US" altLang="ko-KR" sz="1600" dirty="0" smtClean="0"/>
              <a:t>	     010-4959-0714		2018-08-10	</a:t>
            </a:r>
            <a:r>
              <a:rPr lang="ko-KR" altLang="en-US" sz="1600" dirty="0" smtClean="0"/>
              <a:t>지각</a:t>
            </a:r>
            <a:endParaRPr lang="en-US" altLang="ko-KR" sz="1600" dirty="0" smtClean="0"/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08712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/>
              <a:t>◈학생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항시 출력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] : </a:t>
            </a:r>
            <a:r>
              <a:rPr lang="ko-KR" altLang="en-US" sz="2000" dirty="0" smtClean="0"/>
              <a:t>홍길동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과정 명</a:t>
            </a:r>
            <a:r>
              <a:rPr lang="en-US" altLang="ko-KR" sz="2000" dirty="0" smtClean="0"/>
              <a:t>] : Java &amp; python…</a:t>
            </a:r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기간</a:t>
            </a:r>
            <a:r>
              <a:rPr lang="en-US" altLang="ko-KR" sz="2000" dirty="0" smtClean="0"/>
              <a:t>] 2019-…….</a:t>
            </a:r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전화번호</a:t>
            </a:r>
            <a:r>
              <a:rPr lang="en-US" altLang="ko-KR" sz="2000" dirty="0" smtClean="0"/>
              <a:t>] : 010-xxxx-xxxx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출결 성적 조회</a:t>
            </a:r>
            <a:r>
              <a:rPr lang="en-US" altLang="ko-KR" sz="2000" dirty="0" smtClean="0"/>
              <a:t>&lt;&lt;</a:t>
            </a:r>
            <a:endParaRPr lang="en-US" altLang="ko-KR" sz="2000" dirty="0"/>
          </a:p>
          <a:p>
            <a:pPr algn="ctr"/>
            <a:r>
              <a:rPr lang="en-US" altLang="ko-KR" sz="2000" dirty="0" smtClean="0"/>
              <a:t>------------------------------------------------------------------------</a:t>
            </a:r>
          </a:p>
          <a:p>
            <a:r>
              <a:rPr lang="en-US" altLang="ko-KR" sz="2000" dirty="0" smtClean="0"/>
              <a:t>[</a:t>
            </a:r>
            <a:r>
              <a:rPr lang="ko-KR" altLang="en-US" sz="2000" dirty="0" smtClean="0"/>
              <a:t>과정 명</a:t>
            </a:r>
            <a:r>
              <a:rPr lang="en-US" altLang="ko-KR" sz="2000" dirty="0" smtClean="0"/>
              <a:t>]			[</a:t>
            </a:r>
            <a:r>
              <a:rPr lang="ko-KR" altLang="en-US" sz="2000" dirty="0" smtClean="0"/>
              <a:t>과목 명</a:t>
            </a:r>
            <a:r>
              <a:rPr lang="en-US" altLang="ko-KR" sz="2000" dirty="0" smtClean="0"/>
              <a:t>]		[</a:t>
            </a:r>
            <a:r>
              <a:rPr lang="ko-KR" altLang="en-US" sz="2000" dirty="0" smtClean="0"/>
              <a:t>출결 점수</a:t>
            </a:r>
            <a:r>
              <a:rPr lang="en-US" altLang="ko-KR" sz="2000" dirty="0" smtClean="0"/>
              <a:t>]</a:t>
            </a:r>
          </a:p>
          <a:p>
            <a:r>
              <a:rPr lang="ko-KR" altLang="en-US" sz="2000" dirty="0" smtClean="0"/>
              <a:t>윈도우 </a:t>
            </a:r>
            <a:r>
              <a:rPr lang="ko-KR" altLang="en-US" sz="2000" dirty="0" err="1" smtClean="0"/>
              <a:t>안드로이드</a:t>
            </a:r>
            <a:r>
              <a:rPr lang="ko-KR" altLang="en-US" sz="2000" dirty="0" smtClean="0"/>
              <a:t> 프로</a:t>
            </a:r>
            <a:r>
              <a:rPr lang="en-US" altLang="ko-KR" sz="2000" dirty="0" smtClean="0"/>
              <a:t>…	Android		XX</a:t>
            </a:r>
            <a:r>
              <a:rPr lang="ko-KR" altLang="en-US" sz="2000" dirty="0" smtClean="0"/>
              <a:t>점</a:t>
            </a:r>
            <a:endParaRPr lang="en-US" altLang="ko-KR" sz="2000" dirty="0" smtClean="0"/>
          </a:p>
          <a:p>
            <a:r>
              <a:rPr lang="en-US" altLang="ko-KR" sz="2000" dirty="0" smtClean="0"/>
              <a:t>------------------------------------------------------------------------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===========================================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08712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r>
              <a:rPr lang="en-US" altLang="ko-KR" sz="2000" dirty="0" smtClean="0"/>
              <a:t>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/>
              <a:t>◈관리자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항시 출력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] : admin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  <a:endParaRPr lang="en-US" altLang="ko-KR" sz="20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ko-KR" sz="2000" dirty="0" smtClean="0"/>
              <a:t>[</a:t>
            </a:r>
            <a:r>
              <a:rPr lang="ko-KR" altLang="en-US" sz="2000" dirty="0" err="1" smtClean="0"/>
              <a:t>과정명</a:t>
            </a:r>
            <a:r>
              <a:rPr lang="en-US" altLang="ko-KR" sz="2000" dirty="0" smtClean="0"/>
              <a:t>] : </a:t>
            </a:r>
            <a:r>
              <a:rPr lang="ko-KR" altLang="en-US" sz="2000" dirty="0" smtClean="0"/>
              <a:t>윈도우 </a:t>
            </a:r>
            <a:r>
              <a:rPr lang="ko-KR" altLang="en-US" sz="2000" dirty="0" err="1" smtClean="0"/>
              <a:t>안드로이드</a:t>
            </a:r>
            <a:r>
              <a:rPr lang="en-US" altLang="ko-KR" sz="2000" dirty="0" smtClean="0"/>
              <a:t>…   [</a:t>
            </a:r>
            <a:r>
              <a:rPr lang="ko-KR" altLang="en-US" sz="2000" dirty="0" smtClean="0"/>
              <a:t>날짜</a:t>
            </a:r>
            <a:r>
              <a:rPr lang="en-US" altLang="ko-KR" sz="2000" dirty="0" smtClean="0"/>
              <a:t>] : 2018-08-07</a:t>
            </a:r>
          </a:p>
          <a:p>
            <a:pPr algn="ctr"/>
            <a:r>
              <a:rPr lang="en-US" altLang="ko-KR" sz="2000" dirty="0" smtClean="0"/>
              <a:t>------------------------------------------------------------------------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전체 인원</a:t>
            </a:r>
            <a:r>
              <a:rPr lang="en-US" altLang="ko-KR" sz="2000" dirty="0" smtClean="0"/>
              <a:t>]  [</a:t>
            </a:r>
            <a:r>
              <a:rPr lang="ko-KR" altLang="en-US" sz="2000" dirty="0" smtClean="0"/>
              <a:t>출석 인원</a:t>
            </a:r>
            <a:r>
              <a:rPr lang="en-US" altLang="ko-KR" sz="2000" dirty="0" smtClean="0"/>
              <a:t>]   [</a:t>
            </a:r>
            <a:r>
              <a:rPr lang="ko-KR" altLang="en-US" sz="2000" dirty="0" smtClean="0"/>
              <a:t>지각</a:t>
            </a:r>
            <a:r>
              <a:rPr lang="en-US" altLang="ko-KR" sz="2000" dirty="0" smtClean="0"/>
              <a:t>]   [</a:t>
            </a:r>
            <a:r>
              <a:rPr lang="ko-KR" altLang="en-US" sz="2000" dirty="0" smtClean="0"/>
              <a:t>조퇴</a:t>
            </a:r>
            <a:r>
              <a:rPr lang="en-US" altLang="ko-KR" sz="2000" dirty="0" smtClean="0"/>
              <a:t>]   [</a:t>
            </a:r>
            <a:r>
              <a:rPr lang="ko-KR" altLang="en-US" sz="2000" dirty="0" smtClean="0"/>
              <a:t>외출</a:t>
            </a:r>
            <a:r>
              <a:rPr lang="en-US" altLang="ko-KR" sz="2000" dirty="0" smtClean="0"/>
              <a:t>]   [</a:t>
            </a:r>
            <a:r>
              <a:rPr lang="ko-KR" altLang="en-US" sz="2000" dirty="0" smtClean="0"/>
              <a:t>병가</a:t>
            </a:r>
            <a:r>
              <a:rPr lang="en-US" altLang="ko-KR" sz="2000" dirty="0" smtClean="0"/>
              <a:t>]   [</a:t>
            </a:r>
            <a:r>
              <a:rPr lang="ko-KR" altLang="en-US" sz="2000" dirty="0" smtClean="0"/>
              <a:t>기타</a:t>
            </a:r>
            <a:r>
              <a:rPr lang="en-US" altLang="ko-KR" sz="2000" dirty="0" smtClean="0"/>
              <a:t>]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ko-KR" sz="2000" dirty="0" smtClean="0"/>
              <a:t>   30</a:t>
            </a:r>
            <a:r>
              <a:rPr lang="ko-KR" altLang="en-US" sz="2000" dirty="0" smtClean="0"/>
              <a:t>명             </a:t>
            </a:r>
            <a:r>
              <a:rPr lang="en-US" altLang="ko-KR" sz="2000" dirty="0" smtClean="0"/>
              <a:t>x</a:t>
            </a:r>
            <a:r>
              <a:rPr lang="ko-KR" altLang="en-US" sz="2000" dirty="0" smtClean="0"/>
              <a:t>명         </a:t>
            </a:r>
            <a:r>
              <a:rPr lang="en-US" altLang="ko-KR" sz="2000" dirty="0" smtClean="0"/>
              <a:t>x</a:t>
            </a:r>
            <a:r>
              <a:rPr lang="ko-KR" altLang="en-US" sz="2000" dirty="0" smtClean="0"/>
              <a:t>명      </a:t>
            </a:r>
            <a:r>
              <a:rPr lang="en-US" altLang="ko-KR" sz="2000" dirty="0" smtClean="0"/>
              <a:t>x</a:t>
            </a:r>
            <a:r>
              <a:rPr lang="ko-KR" altLang="en-US" sz="2000" dirty="0" smtClean="0"/>
              <a:t>명       </a:t>
            </a:r>
            <a:r>
              <a:rPr lang="en-US" altLang="ko-KR" sz="2000" dirty="0" smtClean="0"/>
              <a:t>x</a:t>
            </a:r>
            <a:r>
              <a:rPr lang="ko-KR" altLang="en-US" sz="2000" dirty="0" smtClean="0"/>
              <a:t>명      </a:t>
            </a:r>
            <a:r>
              <a:rPr lang="en-US" altLang="ko-KR" sz="2000" dirty="0" smtClean="0"/>
              <a:t>x</a:t>
            </a:r>
            <a:r>
              <a:rPr lang="ko-KR" altLang="en-US" sz="2000" dirty="0" smtClean="0"/>
              <a:t>명      </a:t>
            </a:r>
            <a:r>
              <a:rPr lang="en-US" altLang="ko-KR" sz="2000" dirty="0" smtClean="0"/>
              <a:t>x</a:t>
            </a:r>
            <a:r>
              <a:rPr lang="ko-KR" altLang="en-US" sz="2000" dirty="0" smtClean="0"/>
              <a:t>명</a:t>
            </a:r>
            <a:endParaRPr lang="en-US" altLang="ko-KR" sz="2000" dirty="0" smtClean="0"/>
          </a:p>
          <a:p>
            <a:r>
              <a:rPr lang="en-US" altLang="ko-KR" sz="2000" dirty="0" smtClean="0"/>
              <a:t>------------------------------------------------------------------------</a:t>
            </a:r>
          </a:p>
          <a:p>
            <a:r>
              <a:rPr lang="en-US" altLang="ko-KR" sz="2000" dirty="0" smtClean="0"/>
              <a:t>[</a:t>
            </a:r>
            <a:r>
              <a:rPr lang="ko-KR" altLang="en-US" sz="2000" dirty="0" smtClean="0"/>
              <a:t>학생코드</a:t>
            </a:r>
            <a:r>
              <a:rPr lang="en-US" altLang="ko-KR" sz="2000" dirty="0" smtClean="0"/>
              <a:t>]      [</a:t>
            </a:r>
            <a:r>
              <a:rPr lang="ko-KR" altLang="en-US" sz="2000" dirty="0" err="1" smtClean="0"/>
              <a:t>학생명</a:t>
            </a:r>
            <a:r>
              <a:rPr lang="en-US" altLang="ko-KR" sz="2000" dirty="0" smtClean="0"/>
              <a:t>]     [</a:t>
            </a:r>
            <a:r>
              <a:rPr lang="ko-KR" altLang="en-US" sz="2000" dirty="0" smtClean="0"/>
              <a:t>출석시간</a:t>
            </a:r>
            <a:r>
              <a:rPr lang="en-US" altLang="ko-KR" sz="2000" dirty="0" smtClean="0"/>
              <a:t>]       [</a:t>
            </a:r>
            <a:r>
              <a:rPr lang="ko-KR" altLang="en-US" sz="2000" dirty="0" smtClean="0"/>
              <a:t>퇴근시간</a:t>
            </a:r>
            <a:r>
              <a:rPr lang="en-US" altLang="ko-KR" sz="2000" dirty="0" smtClean="0"/>
              <a:t>]      [</a:t>
            </a:r>
            <a:r>
              <a:rPr lang="ko-KR" altLang="en-US" sz="2000" dirty="0" smtClean="0"/>
              <a:t>출결상황</a:t>
            </a:r>
            <a:r>
              <a:rPr lang="en-US" altLang="ko-KR" sz="2000" dirty="0" smtClean="0"/>
              <a:t>]</a:t>
            </a:r>
            <a:endParaRPr lang="en-US" altLang="ko-KR" sz="2000" dirty="0"/>
          </a:p>
          <a:p>
            <a:r>
              <a:rPr lang="en-US" altLang="ko-KR" sz="2000" dirty="0" smtClean="0"/>
              <a:t>ST10</a:t>
            </a:r>
            <a:r>
              <a:rPr lang="ko-KR" altLang="en-US" sz="2000" dirty="0" smtClean="0"/>
              <a:t>             하선민       </a:t>
            </a:r>
            <a:r>
              <a:rPr lang="en-US" altLang="ko-KR" sz="2000" dirty="0" smtClean="0"/>
              <a:t>2018-08…       2018-08…       </a:t>
            </a:r>
            <a:r>
              <a:rPr lang="ko-KR" altLang="en-US" sz="2000" dirty="0" smtClean="0"/>
              <a:t>지각</a:t>
            </a:r>
            <a:endParaRPr lang="en-US" altLang="ko-KR" sz="2000" dirty="0" smtClean="0"/>
          </a:p>
          <a:p>
            <a:r>
              <a:rPr lang="en-US" altLang="ko-KR" sz="2000" dirty="0" smtClean="0"/>
              <a:t>…..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endParaRPr lang="en-US" altLang="ko-KR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188640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[admin </a:t>
            </a:r>
            <a:r>
              <a:rPr lang="ko-KR" altLang="en-US" dirty="0" smtClean="0"/>
              <a:t>접속 중</a:t>
            </a:r>
            <a:r>
              <a:rPr lang="en-US" altLang="ko-KR" dirty="0" smtClean="0"/>
              <a:t>] 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_</a:t>
            </a:r>
            <a:r>
              <a:rPr lang="ko-KR" altLang="en-US" dirty="0" smtClean="0"/>
              <a:t>로그인 ▷출결관리 및 출결조회 ▷과정별 출결조회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08712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/>
              <a:t>◈관리자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항시 출력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] : admin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기간 별 출결조회</a:t>
            </a:r>
            <a:r>
              <a:rPr lang="en-US" altLang="ko-KR" sz="2000" dirty="0" smtClean="0"/>
              <a:t>&lt;&lt;</a:t>
            </a:r>
          </a:p>
          <a:p>
            <a:pPr algn="ctr">
              <a:buNone/>
            </a:pPr>
            <a:r>
              <a:rPr lang="en-US" altLang="ko-KR" sz="2000" dirty="0" smtClean="0"/>
              <a:t>------------------------------------------------------------------------</a:t>
            </a:r>
          </a:p>
          <a:p>
            <a:r>
              <a:rPr lang="en-US" altLang="ko-KR" sz="2000" dirty="0" smtClean="0"/>
              <a:t>[</a:t>
            </a:r>
            <a:r>
              <a:rPr lang="ko-KR" altLang="en-US" sz="2000" dirty="0" smtClean="0"/>
              <a:t>기간 입력</a:t>
            </a:r>
            <a:r>
              <a:rPr lang="en-US" altLang="ko-KR" sz="2000" dirty="0" smtClean="0"/>
              <a:t>]</a:t>
            </a:r>
          </a:p>
          <a:p>
            <a:r>
              <a:rPr lang="ko-KR" altLang="en-US" sz="2000" dirty="0" smtClean="0"/>
              <a:t>▶ 시작 년도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solidFill>
                  <a:srgbClr val="00B050"/>
                </a:solidFill>
              </a:rPr>
              <a:t>2018     </a:t>
            </a:r>
          </a:p>
          <a:p>
            <a:r>
              <a:rPr lang="ko-KR" altLang="en-US" sz="2000" dirty="0" smtClean="0"/>
              <a:t>▶ 시작 월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solidFill>
                  <a:srgbClr val="00B050"/>
                </a:solidFill>
              </a:rPr>
              <a:t>08     </a:t>
            </a:r>
          </a:p>
          <a:p>
            <a:r>
              <a:rPr lang="ko-KR" altLang="en-US" sz="2000" dirty="0" smtClean="0"/>
              <a:t>▶ 시작일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solidFill>
                  <a:srgbClr val="00B050"/>
                </a:solidFill>
              </a:rPr>
              <a:t>01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pPr>
              <a:buNone/>
            </a:pPr>
            <a:r>
              <a:rPr lang="ko-KR" altLang="en-US" sz="2000" dirty="0" smtClean="0"/>
              <a:t>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학생</a:t>
            </a:r>
            <a:r>
              <a:rPr lang="en-US" altLang="ko-KR" sz="2000" dirty="0" smtClean="0"/>
              <a:t>]      [</a:t>
            </a:r>
            <a:r>
              <a:rPr lang="ko-KR" altLang="en-US" sz="2000" dirty="0" err="1" smtClean="0"/>
              <a:t>과정명</a:t>
            </a:r>
            <a:r>
              <a:rPr lang="en-US" altLang="ko-KR" sz="2000" dirty="0" smtClean="0"/>
              <a:t>]     [</a:t>
            </a:r>
            <a:r>
              <a:rPr lang="ko-KR" altLang="en-US" sz="2000" dirty="0" smtClean="0"/>
              <a:t>출석시간</a:t>
            </a:r>
            <a:r>
              <a:rPr lang="en-US" altLang="ko-KR" sz="2000" dirty="0" smtClean="0"/>
              <a:t>]       [</a:t>
            </a:r>
            <a:r>
              <a:rPr lang="ko-KR" altLang="en-US" sz="2000" dirty="0" smtClean="0"/>
              <a:t>퇴근시간</a:t>
            </a:r>
            <a:r>
              <a:rPr lang="en-US" altLang="ko-KR" sz="2000" dirty="0" smtClean="0"/>
              <a:t>]           [</a:t>
            </a:r>
            <a:r>
              <a:rPr lang="ko-KR" altLang="en-US" sz="2000" dirty="0" smtClean="0"/>
              <a:t>출결상황</a:t>
            </a:r>
            <a:r>
              <a:rPr lang="en-US" altLang="ko-KR" sz="2000" dirty="0" smtClean="0"/>
              <a:t>]</a:t>
            </a:r>
          </a:p>
          <a:p>
            <a:pPr>
              <a:buNone/>
            </a:pPr>
            <a:r>
              <a:rPr lang="ko-KR" altLang="en-US" sz="2000" dirty="0" smtClean="0"/>
              <a:t>이연석     </a:t>
            </a:r>
            <a:r>
              <a:rPr lang="ko-KR" altLang="en-US" sz="2000" dirty="0" err="1" smtClean="0"/>
              <a:t>리눅스</a:t>
            </a:r>
            <a:r>
              <a:rPr lang="en-US" altLang="ko-KR" sz="2000" dirty="0" smtClean="0"/>
              <a:t>…     2018-08-…      2018-08-01…       </a:t>
            </a:r>
            <a:r>
              <a:rPr lang="ko-KR" altLang="en-US" sz="2000" dirty="0" smtClean="0"/>
              <a:t>지각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…  </a:t>
            </a:r>
            <a:r>
              <a:rPr lang="en-US" altLang="ko-KR" sz="2000" dirty="0" smtClean="0">
                <a:solidFill>
                  <a:schemeClr val="accent1"/>
                </a:solidFill>
              </a:rPr>
              <a:t>  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pPr>
              <a:buNone/>
            </a:pPr>
            <a:endParaRPr lang="en-US" altLang="ko-KR" sz="20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altLang="ko-K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88640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[admin </a:t>
            </a:r>
            <a:r>
              <a:rPr lang="ko-KR" altLang="en-US" dirty="0" smtClean="0"/>
              <a:t>접속 중</a:t>
            </a:r>
            <a:r>
              <a:rPr lang="en-US" altLang="ko-KR" dirty="0" smtClean="0"/>
              <a:t>] 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_</a:t>
            </a:r>
            <a:r>
              <a:rPr lang="ko-KR" altLang="en-US" dirty="0" smtClean="0"/>
              <a:t>로그인 ▷출결관리 및 출결조회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08712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/>
              <a:t>◈관리자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항시 출력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] : admin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학생 출결 조회</a:t>
            </a:r>
            <a:r>
              <a:rPr lang="en-US" altLang="ko-KR" sz="2000" dirty="0" smtClean="0"/>
              <a:t>&lt;&lt;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------------------------------------------------------------------------</a:t>
            </a:r>
          </a:p>
          <a:p>
            <a:r>
              <a:rPr lang="ko-KR" altLang="en-US" sz="2000" dirty="0" smtClean="0"/>
              <a:t>▶ 학생 명 </a:t>
            </a:r>
            <a:r>
              <a:rPr lang="en-US" altLang="ko-KR" sz="2000" dirty="0" smtClean="0"/>
              <a:t>: </a:t>
            </a:r>
            <a:r>
              <a:rPr lang="ko-KR" altLang="en-US" sz="2000" dirty="0" smtClean="0">
                <a:solidFill>
                  <a:srgbClr val="00B050"/>
                </a:solidFill>
              </a:rPr>
              <a:t>이연석</a:t>
            </a:r>
            <a:endParaRPr lang="en-US" altLang="ko-KR" sz="2000" dirty="0" smtClean="0">
              <a:solidFill>
                <a:srgbClr val="00B050"/>
              </a:solidFill>
            </a:endParaRPr>
          </a:p>
          <a:p>
            <a:r>
              <a:rPr lang="ko-KR" altLang="en-US" sz="2000" dirty="0" smtClean="0"/>
              <a:t>▶ 학생 코드 </a:t>
            </a:r>
            <a:r>
              <a:rPr lang="en-US" altLang="ko-KR" sz="2000" dirty="0" smtClean="0"/>
              <a:t>: ST1</a:t>
            </a:r>
            <a:endParaRPr lang="en-US" altLang="ko-KR" sz="2000" dirty="0" smtClean="0">
              <a:solidFill>
                <a:srgbClr val="00B050"/>
              </a:solidFill>
            </a:endParaRPr>
          </a:p>
          <a:p>
            <a:r>
              <a:rPr lang="en-US" altLang="ko-KR" sz="2000" dirty="0" smtClean="0"/>
              <a:t>------------------------------------------------------------------------</a:t>
            </a:r>
          </a:p>
          <a:p>
            <a:r>
              <a:rPr lang="en-US" altLang="ko-KR" sz="2000" dirty="0" smtClean="0"/>
              <a:t>[</a:t>
            </a:r>
            <a:r>
              <a:rPr lang="ko-KR" altLang="en-US" sz="2000" dirty="0" smtClean="0"/>
              <a:t>학생 코드</a:t>
            </a:r>
            <a:r>
              <a:rPr lang="en-US" altLang="ko-KR" sz="2000" dirty="0" smtClean="0"/>
              <a:t>]	[</a:t>
            </a:r>
            <a:r>
              <a:rPr lang="ko-KR" altLang="en-US" sz="2000" dirty="0" smtClean="0"/>
              <a:t>학생 명</a:t>
            </a:r>
            <a:r>
              <a:rPr lang="en-US" altLang="ko-KR" sz="2000" dirty="0" smtClean="0"/>
              <a:t>]    [</a:t>
            </a:r>
            <a:r>
              <a:rPr lang="ko-KR" altLang="en-US" sz="2000" dirty="0" smtClean="0"/>
              <a:t>전화번호</a:t>
            </a:r>
            <a:r>
              <a:rPr lang="en-US" altLang="ko-KR" sz="2000" dirty="0" smtClean="0"/>
              <a:t>]		[</a:t>
            </a:r>
            <a:r>
              <a:rPr lang="ko-KR" altLang="en-US" sz="2000" dirty="0" smtClean="0"/>
              <a:t>날짜</a:t>
            </a:r>
            <a:r>
              <a:rPr lang="en-US" altLang="ko-KR" sz="2000" dirty="0" smtClean="0"/>
              <a:t>]		[</a:t>
            </a:r>
            <a:r>
              <a:rPr lang="ko-KR" altLang="en-US" sz="2000" dirty="0" smtClean="0"/>
              <a:t>출결</a:t>
            </a:r>
            <a:r>
              <a:rPr lang="en-US" altLang="ko-KR" sz="2000" dirty="0" smtClean="0"/>
              <a:t>]</a:t>
            </a:r>
          </a:p>
          <a:p>
            <a:r>
              <a:rPr lang="en-US" altLang="ko-KR" sz="2000" dirty="0" smtClean="0"/>
              <a:t>ST01		</a:t>
            </a:r>
            <a:r>
              <a:rPr lang="ko-KR" altLang="en-US" sz="2000" dirty="0" smtClean="0"/>
              <a:t>이연석</a:t>
            </a:r>
            <a:r>
              <a:rPr lang="en-US" altLang="ko-KR" sz="2000" dirty="0" smtClean="0"/>
              <a:t>	     010-1583-7082	2018-08-10	</a:t>
            </a:r>
            <a:r>
              <a:rPr lang="ko-KR" altLang="en-US" sz="2000" dirty="0" smtClean="0"/>
              <a:t>출석</a:t>
            </a:r>
            <a:endParaRPr lang="en-US" altLang="ko-KR" sz="2000" dirty="0" smtClean="0"/>
          </a:p>
          <a:p>
            <a:r>
              <a:rPr lang="en-US" altLang="ko-KR" sz="2000" dirty="0" smtClean="0"/>
              <a:t>ST01		</a:t>
            </a:r>
            <a:r>
              <a:rPr lang="ko-KR" altLang="en-US" sz="2000" dirty="0" smtClean="0"/>
              <a:t>이연석</a:t>
            </a:r>
            <a:r>
              <a:rPr lang="en-US" altLang="ko-KR" sz="2000" dirty="0" smtClean="0"/>
              <a:t>	     010-1583-7082	2018-08-11	</a:t>
            </a:r>
            <a:r>
              <a:rPr lang="ko-KR" altLang="en-US" sz="2000" dirty="0" smtClean="0"/>
              <a:t>출석</a:t>
            </a:r>
            <a:endParaRPr lang="en-US" altLang="ko-KR" sz="2000" dirty="0" smtClean="0"/>
          </a:p>
          <a:p>
            <a:r>
              <a:rPr lang="en-US" altLang="ko-KR" sz="2000" dirty="0" smtClean="0"/>
              <a:t>ST01		</a:t>
            </a:r>
            <a:r>
              <a:rPr lang="ko-KR" altLang="en-US" sz="2000" dirty="0" smtClean="0"/>
              <a:t>이연석</a:t>
            </a:r>
            <a:r>
              <a:rPr lang="en-US" altLang="ko-KR" sz="2000" dirty="0" smtClean="0"/>
              <a:t>	     010-1583-7082	2018-08-12	</a:t>
            </a:r>
            <a:r>
              <a:rPr lang="ko-KR" altLang="en-US" sz="2000" dirty="0" smtClean="0"/>
              <a:t>출석</a:t>
            </a:r>
            <a:endParaRPr lang="en-US" altLang="ko-KR" sz="2000" dirty="0" smtClean="0"/>
          </a:p>
          <a:p>
            <a:r>
              <a:rPr lang="en-US" altLang="ko-KR" sz="2000" dirty="0" smtClean="0"/>
              <a:t>ST01		</a:t>
            </a:r>
            <a:r>
              <a:rPr lang="ko-KR" altLang="en-US" sz="2000" dirty="0" smtClean="0"/>
              <a:t>이연석</a:t>
            </a:r>
            <a:r>
              <a:rPr lang="en-US" altLang="ko-KR" sz="2000" dirty="0" smtClean="0"/>
              <a:t>	     010-1583-7082	2018-08-13	</a:t>
            </a:r>
            <a:r>
              <a:rPr lang="ko-KR" altLang="en-US" sz="2000" dirty="0" smtClean="0"/>
              <a:t>지각</a:t>
            </a:r>
            <a:endParaRPr lang="en-US" altLang="ko-KR" sz="2000" dirty="0" smtClean="0"/>
          </a:p>
          <a:p>
            <a:r>
              <a:rPr lang="en-US" altLang="ko-KR" sz="2000" dirty="0" smtClean="0"/>
              <a:t>ST01		</a:t>
            </a:r>
            <a:r>
              <a:rPr lang="ko-KR" altLang="en-US" sz="2000" dirty="0" smtClean="0"/>
              <a:t>이연석</a:t>
            </a:r>
            <a:r>
              <a:rPr lang="en-US" altLang="ko-KR" sz="2000" dirty="0" smtClean="0"/>
              <a:t>	     010-1583-7082	2018-08-14	</a:t>
            </a:r>
            <a:r>
              <a:rPr lang="ko-KR" altLang="en-US" sz="2000" dirty="0" smtClean="0"/>
              <a:t>출석</a:t>
            </a:r>
            <a:endParaRPr lang="en-US" altLang="ko-KR" sz="2000" dirty="0" smtClean="0"/>
          </a:p>
          <a:p>
            <a:r>
              <a:rPr lang="en-US" altLang="ko-KR" sz="2000" dirty="0" smtClean="0"/>
              <a:t>===========================================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08712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/>
              <a:t>◈관리자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항시 출력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] : admin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출결 수정하기</a:t>
            </a:r>
            <a:r>
              <a:rPr lang="en-US" altLang="ko-KR" sz="2000" dirty="0" smtClean="0"/>
              <a:t>&lt;&lt;</a:t>
            </a:r>
            <a:endParaRPr lang="en-US" altLang="ko-KR" sz="2000" dirty="0"/>
          </a:p>
          <a:p>
            <a:r>
              <a:rPr lang="en-US" altLang="ko-KR" sz="2000" dirty="0" smtClean="0"/>
              <a:t>------------------------------------------------------------------------</a:t>
            </a:r>
          </a:p>
          <a:p>
            <a:r>
              <a:rPr lang="en-US" altLang="ko-KR" sz="2000" dirty="0" smtClean="0"/>
              <a:t>[</a:t>
            </a:r>
            <a:r>
              <a:rPr lang="ko-KR" altLang="en-US" sz="2000" dirty="0" smtClean="0"/>
              <a:t>학생 코드</a:t>
            </a:r>
            <a:r>
              <a:rPr lang="en-US" altLang="ko-KR" sz="2000" dirty="0" smtClean="0"/>
              <a:t>]	[</a:t>
            </a:r>
            <a:r>
              <a:rPr lang="ko-KR" altLang="en-US" sz="2000" dirty="0" smtClean="0"/>
              <a:t>학생 명</a:t>
            </a:r>
            <a:r>
              <a:rPr lang="en-US" altLang="ko-KR" sz="2000" dirty="0" smtClean="0"/>
              <a:t>]    [</a:t>
            </a:r>
            <a:r>
              <a:rPr lang="ko-KR" altLang="en-US" sz="2000" dirty="0" smtClean="0"/>
              <a:t>전화번호</a:t>
            </a:r>
            <a:r>
              <a:rPr lang="en-US" altLang="ko-KR" sz="2000" dirty="0" smtClean="0"/>
              <a:t>]		[</a:t>
            </a:r>
            <a:r>
              <a:rPr lang="ko-KR" altLang="en-US" sz="2000" dirty="0" smtClean="0"/>
              <a:t>날짜</a:t>
            </a:r>
            <a:r>
              <a:rPr lang="en-US" altLang="ko-KR" sz="2000" dirty="0" smtClean="0"/>
              <a:t>]		[</a:t>
            </a:r>
            <a:r>
              <a:rPr lang="ko-KR" altLang="en-US" sz="2000" dirty="0" smtClean="0"/>
              <a:t>출결</a:t>
            </a:r>
            <a:r>
              <a:rPr lang="en-US" altLang="ko-KR" sz="2000" dirty="0" smtClean="0"/>
              <a:t>]</a:t>
            </a:r>
          </a:p>
          <a:p>
            <a:r>
              <a:rPr lang="en-US" altLang="ko-KR" sz="2000" dirty="0" smtClean="0"/>
              <a:t>ST01		</a:t>
            </a:r>
            <a:r>
              <a:rPr lang="ko-KR" altLang="en-US" sz="2000" dirty="0" smtClean="0"/>
              <a:t>이연석</a:t>
            </a:r>
            <a:r>
              <a:rPr lang="en-US" altLang="ko-KR" sz="2000" dirty="0" smtClean="0"/>
              <a:t>	     010-1583-7082	2018-08-10	</a:t>
            </a:r>
            <a:r>
              <a:rPr lang="ko-KR" altLang="en-US" sz="2000" dirty="0" smtClean="0"/>
              <a:t>출석</a:t>
            </a:r>
            <a:endParaRPr lang="en-US" altLang="ko-KR" sz="2000" dirty="0" smtClean="0"/>
          </a:p>
          <a:p>
            <a:r>
              <a:rPr lang="en-US" altLang="ko-KR" sz="2000" dirty="0" smtClean="0"/>
              <a:t>ST02		</a:t>
            </a:r>
            <a:r>
              <a:rPr lang="ko-KR" altLang="en-US" sz="2000" dirty="0" smtClean="0"/>
              <a:t>윤한아</a:t>
            </a:r>
            <a:r>
              <a:rPr lang="en-US" altLang="ko-KR" sz="2000" dirty="0" smtClean="0"/>
              <a:t>	     010-5050-4360	2018-08-10	</a:t>
            </a:r>
            <a:r>
              <a:rPr lang="ko-KR" altLang="en-US" sz="2000" dirty="0" smtClean="0"/>
              <a:t>출석</a:t>
            </a:r>
            <a:endParaRPr lang="en-US" altLang="ko-KR" sz="2000" dirty="0" smtClean="0"/>
          </a:p>
          <a:p>
            <a:r>
              <a:rPr lang="en-US" altLang="ko-KR" sz="2000" dirty="0" smtClean="0"/>
              <a:t>ST03		</a:t>
            </a:r>
            <a:r>
              <a:rPr lang="ko-KR" altLang="en-US" sz="2000" dirty="0" smtClean="0"/>
              <a:t>건수인</a:t>
            </a:r>
            <a:r>
              <a:rPr lang="en-US" altLang="ko-KR" sz="2000" dirty="0" smtClean="0"/>
              <a:t>	     010-8883-2577	2018-08-10	</a:t>
            </a:r>
            <a:r>
              <a:rPr lang="ko-KR" altLang="en-US" sz="2000" dirty="0" smtClean="0"/>
              <a:t>출석</a:t>
            </a:r>
            <a:endParaRPr lang="en-US" altLang="ko-KR" sz="2000" dirty="0" smtClean="0"/>
          </a:p>
          <a:p>
            <a:r>
              <a:rPr lang="en-US" altLang="ko-KR" sz="2000" dirty="0" smtClean="0"/>
              <a:t>ST04		</a:t>
            </a:r>
            <a:r>
              <a:rPr lang="ko-KR" altLang="en-US" sz="2000" dirty="0" err="1" smtClean="0"/>
              <a:t>하운세</a:t>
            </a:r>
            <a:r>
              <a:rPr lang="en-US" altLang="ko-KR" sz="2000" dirty="0" smtClean="0"/>
              <a:t>	     010-6535-8398	2018-08-10	</a:t>
            </a:r>
            <a:r>
              <a:rPr lang="ko-KR" altLang="en-US" sz="2000" dirty="0" smtClean="0"/>
              <a:t>지각</a:t>
            </a:r>
            <a:endParaRPr lang="en-US" altLang="ko-KR" sz="2000" dirty="0" smtClean="0"/>
          </a:p>
          <a:p>
            <a:r>
              <a:rPr lang="en-US" altLang="ko-KR" sz="2000" dirty="0" smtClean="0"/>
              <a:t>ST05		</a:t>
            </a:r>
            <a:r>
              <a:rPr lang="ko-KR" altLang="en-US" sz="2000" dirty="0" smtClean="0"/>
              <a:t>김한기</a:t>
            </a:r>
            <a:r>
              <a:rPr lang="en-US" altLang="ko-KR" sz="2000" dirty="0" smtClean="0"/>
              <a:t>	     010-6673-2163	2018-08-10	</a:t>
            </a:r>
            <a:r>
              <a:rPr lang="ko-KR" altLang="en-US" sz="2000" dirty="0" smtClean="0"/>
              <a:t>출석</a:t>
            </a:r>
            <a:endParaRPr lang="en-US" altLang="ko-KR" sz="2000" dirty="0" smtClean="0"/>
          </a:p>
          <a:p>
            <a:pPr algn="ctr"/>
            <a:r>
              <a:rPr lang="en-US" altLang="ko-KR" sz="2000" dirty="0" smtClean="0"/>
              <a:t>------------------------------------------------------------------------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08712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/>
              <a:t>◈관리자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항시 출력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] : admin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출결 수정하기</a:t>
            </a:r>
            <a:r>
              <a:rPr lang="en-US" altLang="ko-KR" sz="2000" dirty="0" smtClean="0"/>
              <a:t>&lt;&lt;</a:t>
            </a:r>
            <a:endParaRPr lang="en-US" altLang="ko-KR" sz="2000" dirty="0"/>
          </a:p>
          <a:p>
            <a:r>
              <a:rPr lang="en-US" altLang="ko-KR" sz="2000" dirty="0" smtClean="0"/>
              <a:t>------------------------------------------------------------------------</a:t>
            </a:r>
          </a:p>
          <a:p>
            <a:r>
              <a:rPr lang="en-US" altLang="ko-KR" sz="2000" dirty="0" smtClean="0"/>
              <a:t>[</a:t>
            </a:r>
            <a:r>
              <a:rPr lang="ko-KR" altLang="en-US" sz="2000" dirty="0" smtClean="0"/>
              <a:t>학생 코드</a:t>
            </a:r>
            <a:r>
              <a:rPr lang="en-US" altLang="ko-KR" sz="2000" dirty="0" smtClean="0"/>
              <a:t>]	[</a:t>
            </a:r>
            <a:r>
              <a:rPr lang="ko-KR" altLang="en-US" sz="2000" dirty="0" smtClean="0"/>
              <a:t>학생 명</a:t>
            </a:r>
            <a:r>
              <a:rPr lang="en-US" altLang="ko-KR" sz="2000" dirty="0" smtClean="0"/>
              <a:t>]    [</a:t>
            </a:r>
            <a:r>
              <a:rPr lang="ko-KR" altLang="en-US" sz="2000" dirty="0" smtClean="0"/>
              <a:t>전화번호</a:t>
            </a:r>
            <a:r>
              <a:rPr lang="en-US" altLang="ko-KR" sz="2000" dirty="0" smtClean="0"/>
              <a:t>]		[</a:t>
            </a:r>
            <a:r>
              <a:rPr lang="ko-KR" altLang="en-US" sz="2000" dirty="0" smtClean="0"/>
              <a:t>날짜</a:t>
            </a:r>
            <a:r>
              <a:rPr lang="en-US" altLang="ko-KR" sz="2000" dirty="0" smtClean="0"/>
              <a:t>]		[</a:t>
            </a:r>
            <a:r>
              <a:rPr lang="ko-KR" altLang="en-US" sz="2000" dirty="0" smtClean="0"/>
              <a:t>출결</a:t>
            </a:r>
            <a:r>
              <a:rPr lang="en-US" altLang="ko-KR" sz="2000" dirty="0" smtClean="0"/>
              <a:t>]</a:t>
            </a:r>
          </a:p>
          <a:p>
            <a:r>
              <a:rPr lang="en-US" altLang="ko-KR" sz="2000" dirty="0" smtClean="0"/>
              <a:t>ST01		</a:t>
            </a:r>
            <a:r>
              <a:rPr lang="ko-KR" altLang="en-US" sz="2000" dirty="0" smtClean="0"/>
              <a:t>이연석</a:t>
            </a:r>
            <a:r>
              <a:rPr lang="en-US" altLang="ko-KR" sz="2000" dirty="0" smtClean="0"/>
              <a:t>	     010-1583-7082	2018-08-10	</a:t>
            </a:r>
            <a:r>
              <a:rPr lang="ko-KR" altLang="en-US" sz="2000" dirty="0" smtClean="0"/>
              <a:t>출석</a:t>
            </a:r>
            <a:endParaRPr lang="en-US" altLang="ko-KR" sz="2000" dirty="0" smtClean="0"/>
          </a:p>
          <a:p>
            <a:r>
              <a:rPr lang="en-US" altLang="ko-KR" sz="2000" dirty="0" smtClean="0"/>
              <a:t>ST02		</a:t>
            </a:r>
            <a:r>
              <a:rPr lang="ko-KR" altLang="en-US" sz="2000" dirty="0" smtClean="0"/>
              <a:t>윤한아</a:t>
            </a:r>
            <a:r>
              <a:rPr lang="en-US" altLang="ko-KR" sz="2000" dirty="0" smtClean="0"/>
              <a:t>	     010-5050-4360	2018-08-10	</a:t>
            </a:r>
            <a:r>
              <a:rPr lang="ko-KR" altLang="en-US" sz="2000" dirty="0" smtClean="0"/>
              <a:t>출석</a:t>
            </a:r>
            <a:endParaRPr lang="en-US" altLang="ko-KR" sz="2000" dirty="0" smtClean="0"/>
          </a:p>
          <a:p>
            <a:r>
              <a:rPr lang="en-US" altLang="ko-KR" sz="2000" dirty="0" smtClean="0"/>
              <a:t>ST03		</a:t>
            </a:r>
            <a:r>
              <a:rPr lang="ko-KR" altLang="en-US" sz="2000" dirty="0" smtClean="0"/>
              <a:t>건수인</a:t>
            </a:r>
            <a:r>
              <a:rPr lang="en-US" altLang="ko-KR" sz="2000" dirty="0" smtClean="0"/>
              <a:t>	     010-8883-2577	2018-08-10	</a:t>
            </a:r>
            <a:r>
              <a:rPr lang="ko-KR" altLang="en-US" sz="2000" dirty="0" smtClean="0"/>
              <a:t>출석</a:t>
            </a:r>
            <a:endParaRPr lang="en-US" altLang="ko-KR" sz="2000" dirty="0" smtClean="0"/>
          </a:p>
          <a:p>
            <a:r>
              <a:rPr lang="en-US" altLang="ko-KR" sz="2000" dirty="0" smtClean="0"/>
              <a:t>ST04		</a:t>
            </a:r>
            <a:r>
              <a:rPr lang="ko-KR" altLang="en-US" sz="2000" dirty="0" err="1" smtClean="0"/>
              <a:t>하운세</a:t>
            </a:r>
            <a:r>
              <a:rPr lang="en-US" altLang="ko-KR" sz="2000" dirty="0" smtClean="0"/>
              <a:t>	     010-6535-8398	2018-08-10	</a:t>
            </a:r>
            <a:r>
              <a:rPr lang="ko-KR" altLang="en-US" sz="2000" dirty="0" smtClean="0"/>
              <a:t>지각</a:t>
            </a:r>
            <a:endParaRPr lang="en-US" altLang="ko-KR" sz="2000" dirty="0" smtClean="0"/>
          </a:p>
          <a:p>
            <a:r>
              <a:rPr lang="en-US" altLang="ko-KR" sz="2000" dirty="0" smtClean="0"/>
              <a:t>ST05		</a:t>
            </a:r>
            <a:r>
              <a:rPr lang="ko-KR" altLang="en-US" sz="2000" dirty="0" smtClean="0"/>
              <a:t>김한기</a:t>
            </a:r>
            <a:r>
              <a:rPr lang="en-US" altLang="ko-KR" sz="2000" dirty="0" smtClean="0"/>
              <a:t>	     010-6673-2163	2018-08-10	</a:t>
            </a:r>
            <a:r>
              <a:rPr lang="ko-KR" altLang="en-US" sz="2000" dirty="0" smtClean="0"/>
              <a:t>출석</a:t>
            </a:r>
            <a:endParaRPr lang="en-US" altLang="ko-KR" sz="2000" dirty="0" smtClean="0"/>
          </a:p>
          <a:p>
            <a:pPr algn="ctr"/>
            <a:r>
              <a:rPr lang="en-US" altLang="ko-KR" sz="2000" dirty="0" smtClean="0"/>
              <a:t>------------------------------------------------------------------------</a:t>
            </a:r>
          </a:p>
          <a:p>
            <a:r>
              <a:rPr lang="ko-KR" altLang="en-US" sz="2000" dirty="0" smtClean="0"/>
              <a:t>▶학생 코드 입력 </a:t>
            </a:r>
            <a:r>
              <a:rPr lang="en-US" altLang="ko-KR" sz="2000" dirty="0" smtClean="0"/>
              <a:t>: ST01</a:t>
            </a:r>
          </a:p>
          <a:p>
            <a:r>
              <a:rPr lang="ko-KR" altLang="en-US" sz="2000" dirty="0" smtClean="0"/>
              <a:t>▶날짜 입력 </a:t>
            </a:r>
            <a:r>
              <a:rPr lang="en-US" altLang="ko-KR" sz="2000" dirty="0" smtClean="0"/>
              <a:t>: 2018-08-10</a:t>
            </a:r>
          </a:p>
          <a:p>
            <a:r>
              <a:rPr lang="ko-KR" altLang="en-US" sz="2000" dirty="0" smtClean="0"/>
              <a:t>▶출결 상태 입력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조퇴</a:t>
            </a:r>
            <a:endParaRPr lang="en-US" altLang="ko-KR" sz="2000" dirty="0" smtClean="0"/>
          </a:p>
          <a:p>
            <a:r>
              <a:rPr lang="en-US" altLang="ko-KR" sz="2000" dirty="0" smtClean="0"/>
              <a:t>------------------------------------------------------------------------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08712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/>
              <a:t>◈관리자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항시 출력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] : admin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출결 수정하기</a:t>
            </a:r>
            <a:r>
              <a:rPr lang="en-US" altLang="ko-KR" sz="2000" dirty="0" smtClean="0"/>
              <a:t>&lt;&lt;</a:t>
            </a:r>
            <a:endParaRPr lang="en-US" altLang="ko-KR" sz="2000" dirty="0"/>
          </a:p>
          <a:p>
            <a:r>
              <a:rPr lang="en-US" altLang="ko-KR" sz="2000" dirty="0" smtClean="0"/>
              <a:t>------------------------------------------------------------------------</a:t>
            </a:r>
          </a:p>
          <a:p>
            <a:r>
              <a:rPr lang="en-US" altLang="ko-KR" sz="2000" dirty="0" smtClean="0"/>
              <a:t>[</a:t>
            </a:r>
            <a:r>
              <a:rPr lang="ko-KR" altLang="en-US" sz="2000" dirty="0" smtClean="0"/>
              <a:t>학생 코드</a:t>
            </a:r>
            <a:r>
              <a:rPr lang="en-US" altLang="ko-KR" sz="2000" dirty="0" smtClean="0"/>
              <a:t>]	[</a:t>
            </a:r>
            <a:r>
              <a:rPr lang="ko-KR" altLang="en-US" sz="2000" dirty="0" smtClean="0"/>
              <a:t>학생 명</a:t>
            </a:r>
            <a:r>
              <a:rPr lang="en-US" altLang="ko-KR" sz="2000" dirty="0" smtClean="0"/>
              <a:t>]    [</a:t>
            </a:r>
            <a:r>
              <a:rPr lang="ko-KR" altLang="en-US" sz="2000" dirty="0" smtClean="0"/>
              <a:t>전화번호</a:t>
            </a:r>
            <a:r>
              <a:rPr lang="en-US" altLang="ko-KR" sz="2000" dirty="0" smtClean="0"/>
              <a:t>]		[</a:t>
            </a:r>
            <a:r>
              <a:rPr lang="ko-KR" altLang="en-US" sz="2000" dirty="0" smtClean="0"/>
              <a:t>날짜</a:t>
            </a:r>
            <a:r>
              <a:rPr lang="en-US" altLang="ko-KR" sz="2000" dirty="0" smtClean="0"/>
              <a:t>]		[</a:t>
            </a:r>
            <a:r>
              <a:rPr lang="ko-KR" altLang="en-US" sz="2000" dirty="0" smtClean="0"/>
              <a:t>출결</a:t>
            </a:r>
            <a:r>
              <a:rPr lang="en-US" altLang="ko-KR" sz="2000" dirty="0" smtClean="0"/>
              <a:t>]</a:t>
            </a:r>
          </a:p>
          <a:p>
            <a:r>
              <a:rPr lang="en-US" altLang="ko-KR" sz="2000" dirty="0" smtClean="0"/>
              <a:t>ST01		</a:t>
            </a:r>
            <a:r>
              <a:rPr lang="ko-KR" altLang="en-US" sz="2000" dirty="0" smtClean="0"/>
              <a:t>이연석</a:t>
            </a:r>
            <a:r>
              <a:rPr lang="en-US" altLang="ko-KR" sz="2000" dirty="0" smtClean="0"/>
              <a:t>	     010-1583-7082	2018-08-10	</a:t>
            </a:r>
            <a:r>
              <a:rPr lang="ko-KR" altLang="en-US" sz="2000" dirty="0" smtClean="0"/>
              <a:t>조퇴</a:t>
            </a:r>
            <a:endParaRPr lang="en-US" altLang="ko-KR" sz="2000" dirty="0" smtClean="0"/>
          </a:p>
          <a:p>
            <a:r>
              <a:rPr lang="en-US" altLang="ko-KR" sz="2000" dirty="0" smtClean="0"/>
              <a:t>ST02		</a:t>
            </a:r>
            <a:r>
              <a:rPr lang="ko-KR" altLang="en-US" sz="2000" dirty="0" smtClean="0"/>
              <a:t>윤한아</a:t>
            </a:r>
            <a:r>
              <a:rPr lang="en-US" altLang="ko-KR" sz="2000" dirty="0" smtClean="0"/>
              <a:t>	     010-5050-4360	2018-08-10	</a:t>
            </a:r>
            <a:r>
              <a:rPr lang="ko-KR" altLang="en-US" sz="2000" dirty="0" smtClean="0"/>
              <a:t>출석</a:t>
            </a:r>
            <a:endParaRPr lang="en-US" altLang="ko-KR" sz="2000" dirty="0" smtClean="0"/>
          </a:p>
          <a:p>
            <a:r>
              <a:rPr lang="en-US" altLang="ko-KR" sz="2000" dirty="0" smtClean="0"/>
              <a:t>ST03		</a:t>
            </a:r>
            <a:r>
              <a:rPr lang="ko-KR" altLang="en-US" sz="2000" dirty="0" smtClean="0"/>
              <a:t>건수인</a:t>
            </a:r>
            <a:r>
              <a:rPr lang="en-US" altLang="ko-KR" sz="2000" dirty="0" smtClean="0"/>
              <a:t>	     010-8883-2577	2018-08-10	</a:t>
            </a:r>
            <a:r>
              <a:rPr lang="ko-KR" altLang="en-US" sz="2000" dirty="0" smtClean="0"/>
              <a:t>출석</a:t>
            </a:r>
            <a:endParaRPr lang="en-US" altLang="ko-KR" sz="2000" dirty="0" smtClean="0"/>
          </a:p>
          <a:p>
            <a:r>
              <a:rPr lang="en-US" altLang="ko-KR" sz="2000" dirty="0" smtClean="0"/>
              <a:t>ST04		</a:t>
            </a:r>
            <a:r>
              <a:rPr lang="ko-KR" altLang="en-US" sz="2000" dirty="0" err="1" smtClean="0"/>
              <a:t>하운세</a:t>
            </a:r>
            <a:r>
              <a:rPr lang="en-US" altLang="ko-KR" sz="2000" dirty="0" smtClean="0"/>
              <a:t>	     010-6535-8398	2018-08-10	</a:t>
            </a:r>
            <a:r>
              <a:rPr lang="ko-KR" altLang="en-US" sz="2000" dirty="0" smtClean="0"/>
              <a:t>지각</a:t>
            </a:r>
            <a:endParaRPr lang="en-US" altLang="ko-KR" sz="2000" dirty="0" smtClean="0"/>
          </a:p>
          <a:p>
            <a:r>
              <a:rPr lang="en-US" altLang="ko-KR" sz="2000" dirty="0" smtClean="0"/>
              <a:t>ST05		</a:t>
            </a:r>
            <a:r>
              <a:rPr lang="ko-KR" altLang="en-US" sz="2000" dirty="0" smtClean="0"/>
              <a:t>김한기</a:t>
            </a:r>
            <a:r>
              <a:rPr lang="en-US" altLang="ko-KR" sz="2000" dirty="0" smtClean="0"/>
              <a:t>	     010-6673-2163	2018-08-10	</a:t>
            </a:r>
            <a:r>
              <a:rPr lang="ko-KR" altLang="en-US" sz="2000" dirty="0" smtClean="0"/>
              <a:t>출석</a:t>
            </a:r>
            <a:endParaRPr lang="en-US" altLang="ko-KR" sz="2000" dirty="0" smtClean="0"/>
          </a:p>
          <a:p>
            <a:pPr algn="ctr"/>
            <a:r>
              <a:rPr lang="en-US" altLang="ko-KR" sz="2000" dirty="0" smtClean="0"/>
              <a:t>------------------------------------------------------------------------</a:t>
            </a:r>
          </a:p>
          <a:p>
            <a:r>
              <a:rPr lang="ko-KR" altLang="en-US" sz="2000" dirty="0" smtClean="0"/>
              <a:t>수정 완료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/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26369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ko-KR" altLang="en-US" sz="6000" b="1" dirty="0" smtClean="0"/>
              <a:t>관리자</a:t>
            </a:r>
            <a:r>
              <a:rPr lang="en-US" altLang="ko-KR" sz="6000" b="1" dirty="0" smtClean="0"/>
              <a:t/>
            </a:r>
            <a:br>
              <a:rPr lang="en-US" altLang="ko-KR" sz="6000" b="1" dirty="0" smtClean="0"/>
            </a:br>
            <a:r>
              <a:rPr lang="ko-KR" altLang="en-US" sz="4000" dirty="0" smtClean="0"/>
              <a:t>교재 관리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08712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/>
              <a:t>◈관리자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항시 출력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] : admin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교재관리</a:t>
            </a:r>
            <a:r>
              <a:rPr lang="en-US" altLang="ko-KR" sz="2000" dirty="0" smtClean="0"/>
              <a:t>&lt;&lt;</a:t>
            </a:r>
            <a:endParaRPr lang="en-US" altLang="ko-KR" sz="2000" dirty="0"/>
          </a:p>
          <a:p>
            <a:pPr algn="ctr"/>
            <a:r>
              <a:rPr lang="en-US" altLang="ko-KR" sz="2000" dirty="0" smtClean="0"/>
              <a:t>------------------------------------------------------------------------</a:t>
            </a:r>
          </a:p>
          <a:p>
            <a:r>
              <a:rPr lang="en-US" altLang="ko-KR" sz="2000" dirty="0" smtClean="0"/>
              <a:t>1.</a:t>
            </a:r>
            <a:r>
              <a:rPr lang="ko-KR" altLang="en-US" sz="2000" dirty="0" smtClean="0"/>
              <a:t>교재 사용 현황</a:t>
            </a:r>
            <a:endParaRPr lang="en-US" altLang="ko-KR" sz="2000" dirty="0" smtClean="0"/>
          </a:p>
          <a:p>
            <a:r>
              <a:rPr lang="en-US" altLang="ko-KR" sz="2000" dirty="0" smtClean="0"/>
              <a:t>2.</a:t>
            </a:r>
            <a:r>
              <a:rPr lang="ko-KR" altLang="en-US" sz="2000" dirty="0" smtClean="0"/>
              <a:t>교재 신청서 작성</a:t>
            </a:r>
            <a:endParaRPr lang="en-US" altLang="ko-KR" sz="2000" dirty="0" smtClean="0"/>
          </a:p>
          <a:p>
            <a:r>
              <a:rPr lang="en-US" altLang="ko-KR" sz="2000" dirty="0" smtClean="0"/>
              <a:t>3.</a:t>
            </a:r>
            <a:r>
              <a:rPr lang="ko-KR" altLang="en-US" sz="2000" dirty="0" smtClean="0"/>
              <a:t>돌아가기</a:t>
            </a:r>
            <a:endParaRPr lang="en-US" altLang="ko-KR" sz="2000" dirty="0" smtClean="0"/>
          </a:p>
          <a:p>
            <a:r>
              <a:rPr lang="en-US" altLang="ko-KR" sz="2000" dirty="0" smtClean="0"/>
              <a:t>------------------------------------------------------------------------</a:t>
            </a:r>
          </a:p>
          <a:p>
            <a:r>
              <a:rPr lang="ko-KR" altLang="en-US" sz="2000" dirty="0" smtClean="0"/>
              <a:t>▶선택 </a:t>
            </a:r>
            <a:r>
              <a:rPr lang="en-US" altLang="ko-KR" sz="2000" dirty="0" smtClean="0"/>
              <a:t>: 1</a:t>
            </a:r>
          </a:p>
          <a:p>
            <a:r>
              <a:rPr lang="en-US" altLang="ko-KR" sz="2000" dirty="0" smtClean="0"/>
              <a:t>===========================================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08712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/>
              <a:t>◈관리자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항시 출력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] : admin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교재 사용 현황</a:t>
            </a:r>
            <a:r>
              <a:rPr lang="en-US" altLang="ko-KR" sz="2000" dirty="0" smtClean="0"/>
              <a:t>_</a:t>
            </a:r>
            <a:r>
              <a:rPr lang="ko-KR" altLang="en-US" sz="2000" dirty="0" smtClean="0"/>
              <a:t>전체조회</a:t>
            </a:r>
            <a:r>
              <a:rPr lang="en-US" altLang="ko-KR" sz="2000" dirty="0" smtClean="0"/>
              <a:t>&lt;&lt;</a:t>
            </a:r>
            <a:endParaRPr lang="en-US" altLang="ko-KR" sz="2000" dirty="0"/>
          </a:p>
          <a:p>
            <a:pPr algn="ctr"/>
            <a:r>
              <a:rPr lang="en-US" altLang="ko-KR" sz="2000" dirty="0" smtClean="0"/>
              <a:t>------------------------------------------------------------------------</a:t>
            </a:r>
          </a:p>
          <a:p>
            <a:pPr>
              <a:buNone/>
            </a:pPr>
            <a:r>
              <a:rPr lang="en-US" altLang="ko-KR" sz="2000" dirty="0" smtClean="0"/>
              <a:t>	[</a:t>
            </a:r>
            <a:r>
              <a:rPr lang="ko-KR" altLang="en-US" sz="2000" dirty="0" smtClean="0"/>
              <a:t>과목 명</a:t>
            </a:r>
            <a:r>
              <a:rPr lang="en-US" altLang="ko-KR" sz="2000" dirty="0" smtClean="0"/>
              <a:t>]	[</a:t>
            </a:r>
            <a:r>
              <a:rPr lang="ko-KR" altLang="en-US" sz="2000" dirty="0" smtClean="0"/>
              <a:t>저자 명</a:t>
            </a:r>
            <a:r>
              <a:rPr lang="en-US" altLang="ko-KR" sz="2000" dirty="0" smtClean="0"/>
              <a:t>]	[</a:t>
            </a:r>
            <a:r>
              <a:rPr lang="ko-KR" altLang="en-US" sz="2000" dirty="0" smtClean="0"/>
              <a:t>교재 명</a:t>
            </a:r>
            <a:r>
              <a:rPr lang="en-US" altLang="ko-KR" sz="2000" dirty="0" smtClean="0"/>
              <a:t>]			[</a:t>
            </a:r>
            <a:r>
              <a:rPr lang="ko-KR" altLang="en-US" sz="2000" dirty="0" smtClean="0"/>
              <a:t>가격</a:t>
            </a:r>
            <a:r>
              <a:rPr lang="en-US" altLang="ko-KR" sz="2000" dirty="0" smtClean="0"/>
              <a:t>]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en-US" altLang="ko-KR" sz="1600" dirty="0" smtClean="0"/>
              <a:t>JDBC		</a:t>
            </a:r>
            <a:r>
              <a:rPr lang="ko-KR" altLang="en-US" sz="1600" dirty="0" err="1" smtClean="0"/>
              <a:t>하운세</a:t>
            </a:r>
            <a:r>
              <a:rPr lang="en-US" altLang="ko-KR" sz="1600" dirty="0" smtClean="0"/>
              <a:t>		</a:t>
            </a:r>
            <a:r>
              <a:rPr lang="ko-KR" altLang="en-US" sz="1600" dirty="0" smtClean="0"/>
              <a:t>명품 </a:t>
            </a:r>
            <a:r>
              <a:rPr lang="en-US" altLang="ko-KR" sz="1600" dirty="0" smtClean="0"/>
              <a:t>Java Essential			30000</a:t>
            </a:r>
          </a:p>
          <a:p>
            <a:pPr>
              <a:buNone/>
            </a:pPr>
            <a:r>
              <a:rPr lang="en-US" altLang="ko-KR" sz="1600" dirty="0" smtClean="0"/>
              <a:t>	JDBC		</a:t>
            </a:r>
            <a:r>
              <a:rPr lang="ko-KR" altLang="en-US" sz="1600" dirty="0" smtClean="0"/>
              <a:t>김이지</a:t>
            </a:r>
            <a:r>
              <a:rPr lang="en-US" altLang="ko-KR" sz="1600" dirty="0" smtClean="0"/>
              <a:t>		Do it! </a:t>
            </a:r>
            <a:r>
              <a:rPr lang="ko-KR" altLang="en-US" sz="1600" dirty="0" smtClean="0"/>
              <a:t>자료구조와 함께</a:t>
            </a:r>
            <a:r>
              <a:rPr lang="en-US" altLang="ko-KR" sz="1600" dirty="0" smtClean="0"/>
              <a:t>…		25000</a:t>
            </a:r>
          </a:p>
          <a:p>
            <a:pPr>
              <a:buNone/>
            </a:pPr>
            <a:r>
              <a:rPr lang="en-US" altLang="ko-KR" sz="1600" dirty="0" smtClean="0"/>
              <a:t>	JDBC		</a:t>
            </a:r>
            <a:r>
              <a:rPr lang="ko-KR" altLang="en-US" sz="1600" dirty="0" smtClean="0"/>
              <a:t>강동원</a:t>
            </a:r>
            <a:r>
              <a:rPr lang="en-US" altLang="ko-KR" sz="1600" dirty="0" smtClean="0"/>
              <a:t>		</a:t>
            </a:r>
            <a:r>
              <a:rPr lang="ko-KR" altLang="en-US" sz="1600" dirty="0" smtClean="0"/>
              <a:t>명품 자바 </a:t>
            </a:r>
            <a:r>
              <a:rPr lang="ko-KR" altLang="en-US" sz="1600" dirty="0" err="1" smtClean="0"/>
              <a:t>에센셜</a:t>
            </a:r>
            <a:r>
              <a:rPr lang="en-US" altLang="ko-KR" sz="1600" dirty="0" smtClean="0"/>
              <a:t>			3200</a:t>
            </a:r>
          </a:p>
          <a:p>
            <a:r>
              <a:rPr lang="en-US" altLang="ko-KR" sz="2000" dirty="0" smtClean="0"/>
              <a:t>------------------------------------------------------------------------</a:t>
            </a:r>
          </a:p>
          <a:p>
            <a:r>
              <a:rPr lang="ko-KR" altLang="en-US" sz="2000" dirty="0" smtClean="0"/>
              <a:t>▶선택 </a:t>
            </a:r>
            <a:r>
              <a:rPr lang="en-US" altLang="ko-KR" sz="2000" dirty="0" smtClean="0"/>
              <a:t>: 1</a:t>
            </a:r>
          </a:p>
          <a:p>
            <a:r>
              <a:rPr lang="en-US" altLang="ko-KR" sz="2000" dirty="0" smtClean="0"/>
              <a:t>===========================================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08712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/>
              <a:t>◈관리자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항시 출력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] : admin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교재 사용 현황</a:t>
            </a:r>
            <a:r>
              <a:rPr lang="en-US" altLang="ko-KR" sz="2000" dirty="0" smtClean="0"/>
              <a:t>_</a:t>
            </a:r>
            <a:r>
              <a:rPr lang="ko-KR" altLang="en-US" sz="2000" dirty="0" smtClean="0"/>
              <a:t>과정 별 조회</a:t>
            </a:r>
            <a:r>
              <a:rPr lang="en-US" altLang="ko-KR" sz="2000" dirty="0" smtClean="0"/>
              <a:t>&lt;&lt;</a:t>
            </a:r>
          </a:p>
          <a:p>
            <a:r>
              <a:rPr lang="en-US" altLang="ko-KR" sz="2000" dirty="0" smtClean="0"/>
              <a:t>------------------------------------------------------------------------</a:t>
            </a:r>
          </a:p>
          <a:p>
            <a:r>
              <a:rPr lang="ko-KR" altLang="en-US" sz="2000" dirty="0" smtClean="0"/>
              <a:t>▶과정 코드 입력 </a:t>
            </a:r>
            <a:r>
              <a:rPr lang="en-US" altLang="ko-KR" sz="2000" dirty="0" smtClean="0"/>
              <a:t>:  L1</a:t>
            </a:r>
          </a:p>
          <a:p>
            <a:pPr algn="ctr"/>
            <a:r>
              <a:rPr lang="en-US" altLang="ko-KR" sz="2000" dirty="0" smtClean="0"/>
              <a:t>------------------------------------------------------------------------</a:t>
            </a:r>
          </a:p>
          <a:p>
            <a:pPr>
              <a:buNone/>
            </a:pPr>
            <a:r>
              <a:rPr lang="en-US" altLang="ko-KR" sz="2000" dirty="0" smtClean="0"/>
              <a:t>	[</a:t>
            </a:r>
            <a:r>
              <a:rPr lang="ko-KR" altLang="en-US" sz="2000" dirty="0" smtClean="0"/>
              <a:t>과목 명</a:t>
            </a:r>
            <a:r>
              <a:rPr lang="en-US" altLang="ko-KR" sz="2000" dirty="0" smtClean="0"/>
              <a:t>]	[</a:t>
            </a:r>
            <a:r>
              <a:rPr lang="ko-KR" altLang="en-US" sz="2000" dirty="0" smtClean="0"/>
              <a:t>저자 명</a:t>
            </a:r>
            <a:r>
              <a:rPr lang="en-US" altLang="ko-KR" sz="2000" dirty="0" smtClean="0"/>
              <a:t>]	[</a:t>
            </a:r>
            <a:r>
              <a:rPr lang="ko-KR" altLang="en-US" sz="2000" dirty="0" smtClean="0"/>
              <a:t>교재 명</a:t>
            </a:r>
            <a:r>
              <a:rPr lang="en-US" altLang="ko-KR" sz="2000" dirty="0" smtClean="0"/>
              <a:t>]			[</a:t>
            </a:r>
            <a:r>
              <a:rPr lang="ko-KR" altLang="en-US" sz="2000" dirty="0" smtClean="0"/>
              <a:t>가격</a:t>
            </a:r>
            <a:r>
              <a:rPr lang="en-US" altLang="ko-KR" sz="2000" dirty="0" smtClean="0"/>
              <a:t>]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en-US" altLang="ko-KR" sz="1600" dirty="0" smtClean="0"/>
              <a:t>JDBC		</a:t>
            </a:r>
            <a:r>
              <a:rPr lang="ko-KR" altLang="en-US" sz="1600" dirty="0" err="1" smtClean="0"/>
              <a:t>하운세</a:t>
            </a:r>
            <a:r>
              <a:rPr lang="en-US" altLang="ko-KR" sz="1600" dirty="0" smtClean="0"/>
              <a:t>		</a:t>
            </a:r>
            <a:r>
              <a:rPr lang="ko-KR" altLang="en-US" sz="1600" dirty="0" smtClean="0"/>
              <a:t>명품 </a:t>
            </a:r>
            <a:r>
              <a:rPr lang="en-US" altLang="ko-KR" sz="1600" dirty="0" smtClean="0"/>
              <a:t>Java Essential			30000</a:t>
            </a:r>
          </a:p>
          <a:p>
            <a:pPr>
              <a:buNone/>
            </a:pPr>
            <a:r>
              <a:rPr lang="en-US" altLang="ko-KR" sz="1600" dirty="0" smtClean="0"/>
              <a:t>	JDBC		</a:t>
            </a:r>
            <a:r>
              <a:rPr lang="ko-KR" altLang="en-US" sz="1600" dirty="0" smtClean="0"/>
              <a:t>김이지</a:t>
            </a:r>
            <a:r>
              <a:rPr lang="en-US" altLang="ko-KR" sz="1600" dirty="0" smtClean="0"/>
              <a:t>		Do it! </a:t>
            </a:r>
            <a:r>
              <a:rPr lang="ko-KR" altLang="en-US" sz="1600" dirty="0" smtClean="0"/>
              <a:t>자료구조와 함께</a:t>
            </a:r>
            <a:r>
              <a:rPr lang="en-US" altLang="ko-KR" sz="1600" dirty="0" smtClean="0"/>
              <a:t>…		25000</a:t>
            </a:r>
          </a:p>
          <a:p>
            <a:pPr>
              <a:buNone/>
            </a:pPr>
            <a:r>
              <a:rPr lang="en-US" altLang="ko-KR" sz="1600" dirty="0" smtClean="0"/>
              <a:t>	JDBC		</a:t>
            </a:r>
            <a:r>
              <a:rPr lang="ko-KR" altLang="en-US" sz="1600" dirty="0" smtClean="0"/>
              <a:t>강동원</a:t>
            </a:r>
            <a:r>
              <a:rPr lang="en-US" altLang="ko-KR" sz="1600" dirty="0" smtClean="0"/>
              <a:t>		</a:t>
            </a:r>
            <a:r>
              <a:rPr lang="ko-KR" altLang="en-US" sz="1600" dirty="0" smtClean="0"/>
              <a:t>명품 자바 </a:t>
            </a:r>
            <a:r>
              <a:rPr lang="ko-KR" altLang="en-US" sz="1600" dirty="0" err="1" smtClean="0"/>
              <a:t>에센셜</a:t>
            </a:r>
            <a:r>
              <a:rPr lang="en-US" altLang="ko-KR" sz="1600" dirty="0" smtClean="0"/>
              <a:t>			3200</a:t>
            </a:r>
          </a:p>
          <a:p>
            <a:r>
              <a:rPr lang="en-US" altLang="ko-KR" sz="2000" dirty="0" smtClean="0"/>
              <a:t>------------------------------------------------------------------------</a:t>
            </a:r>
          </a:p>
          <a:p>
            <a:r>
              <a:rPr lang="ko-KR" altLang="en-US" sz="2000" dirty="0" smtClean="0"/>
              <a:t>▶선택 </a:t>
            </a:r>
            <a:r>
              <a:rPr lang="en-US" altLang="ko-KR" sz="2000" dirty="0" smtClean="0"/>
              <a:t>: 1</a:t>
            </a:r>
          </a:p>
          <a:p>
            <a:r>
              <a:rPr lang="en-US" altLang="ko-KR" sz="2000" dirty="0" smtClean="0"/>
              <a:t>===========================================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087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/>
              <a:t>◈학생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항시 출력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] : </a:t>
            </a:r>
            <a:r>
              <a:rPr lang="ko-KR" altLang="en-US" sz="2000" dirty="0" smtClean="0"/>
              <a:t>홍길동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과정 명</a:t>
            </a:r>
            <a:r>
              <a:rPr lang="en-US" altLang="ko-KR" sz="2000" dirty="0" smtClean="0"/>
              <a:t>] : Java &amp; python…</a:t>
            </a:r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기간</a:t>
            </a:r>
            <a:r>
              <a:rPr lang="en-US" altLang="ko-KR" sz="2000" dirty="0" smtClean="0"/>
              <a:t>] 2019-…….</a:t>
            </a:r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전화번호</a:t>
            </a:r>
            <a:r>
              <a:rPr lang="en-US" altLang="ko-KR" sz="2000" dirty="0" smtClean="0"/>
              <a:t>] : 010-xxxx-xxxx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전체 성적 조회</a:t>
            </a:r>
            <a:r>
              <a:rPr lang="en-US" altLang="ko-KR" sz="2000" dirty="0" smtClean="0"/>
              <a:t>&lt;&lt;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과정 명</a:t>
            </a:r>
            <a:r>
              <a:rPr lang="en-US" altLang="ko-KR" sz="2000" dirty="0" smtClean="0"/>
              <a:t>]			[</a:t>
            </a:r>
            <a:r>
              <a:rPr lang="ko-KR" altLang="en-US" sz="2000" dirty="0" smtClean="0"/>
              <a:t>과목 명</a:t>
            </a:r>
            <a:r>
              <a:rPr lang="en-US" altLang="ko-KR" sz="2000" dirty="0" smtClean="0"/>
              <a:t>]		[</a:t>
            </a:r>
            <a:r>
              <a:rPr lang="ko-KR" altLang="en-US" sz="2000" dirty="0" smtClean="0"/>
              <a:t>전체 점수</a:t>
            </a:r>
            <a:r>
              <a:rPr lang="en-US" altLang="ko-KR" sz="2000" dirty="0" smtClean="0"/>
              <a:t>]</a:t>
            </a:r>
          </a:p>
          <a:p>
            <a:pPr>
              <a:buNone/>
            </a:pPr>
            <a:r>
              <a:rPr lang="ko-KR" altLang="en-US" sz="2000" dirty="0" smtClean="0"/>
              <a:t>윈도우 </a:t>
            </a:r>
            <a:r>
              <a:rPr lang="ko-KR" altLang="en-US" sz="2000" dirty="0" err="1" smtClean="0"/>
              <a:t>안드로이드</a:t>
            </a:r>
            <a:r>
              <a:rPr lang="ko-KR" altLang="en-US" sz="2000" dirty="0" smtClean="0"/>
              <a:t> 프로</a:t>
            </a:r>
            <a:r>
              <a:rPr lang="en-US" altLang="ko-KR" sz="2000" dirty="0" smtClean="0"/>
              <a:t>…	Android		XX</a:t>
            </a:r>
            <a:r>
              <a:rPr lang="ko-KR" altLang="en-US" sz="2000" dirty="0" smtClean="0"/>
              <a:t>점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08712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/>
              <a:t>◈관리자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항시 출력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] : admin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교재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등록</a:t>
            </a:r>
            <a:r>
              <a:rPr lang="en-US" altLang="ko-KR" sz="2000" dirty="0" smtClean="0"/>
              <a:t>&lt;&lt;</a:t>
            </a:r>
            <a:endParaRPr lang="en-US" altLang="ko-KR" sz="2000" dirty="0"/>
          </a:p>
          <a:p>
            <a:r>
              <a:rPr lang="en-US" altLang="ko-KR" sz="2000" dirty="0" smtClean="0"/>
              <a:t>------------------------------------------------------------------------</a:t>
            </a:r>
          </a:p>
          <a:p>
            <a:r>
              <a:rPr lang="ko-KR" altLang="en-US" sz="2000" dirty="0" smtClean="0"/>
              <a:t>▶교재 명 </a:t>
            </a:r>
            <a:r>
              <a:rPr lang="en-US" altLang="ko-KR" sz="2000" dirty="0" smtClean="0"/>
              <a:t>: </a:t>
            </a:r>
          </a:p>
          <a:p>
            <a:r>
              <a:rPr lang="ko-KR" altLang="en-US" sz="2000" dirty="0" smtClean="0"/>
              <a:t>▶저자 명 </a:t>
            </a:r>
            <a:r>
              <a:rPr lang="en-US" altLang="ko-KR" sz="2000" dirty="0" smtClean="0"/>
              <a:t>: </a:t>
            </a:r>
          </a:p>
          <a:p>
            <a:r>
              <a:rPr lang="ko-KR" altLang="en-US" sz="2000" dirty="0" smtClean="0"/>
              <a:t>▶가격 </a:t>
            </a:r>
            <a:r>
              <a:rPr lang="en-US" altLang="ko-KR" sz="2000" dirty="0" smtClean="0"/>
              <a:t>: </a:t>
            </a:r>
          </a:p>
          <a:p>
            <a:r>
              <a:rPr lang="ko-KR" altLang="en-US" sz="2000" dirty="0" smtClean="0"/>
              <a:t>▶과목 코드 </a:t>
            </a:r>
            <a:r>
              <a:rPr lang="en-US" altLang="ko-KR" sz="2000" dirty="0" smtClean="0"/>
              <a:t>: </a:t>
            </a:r>
          </a:p>
          <a:p>
            <a:r>
              <a:rPr lang="en-US" altLang="ko-KR" sz="2000" dirty="0" smtClean="0"/>
              <a:t>===========================================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08712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/>
              <a:t>◈관리자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항시 출력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] : admin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교재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등록</a:t>
            </a:r>
            <a:r>
              <a:rPr lang="en-US" altLang="ko-KR" sz="2000" dirty="0" smtClean="0"/>
              <a:t>&lt;&lt;</a:t>
            </a:r>
            <a:endParaRPr lang="en-US" altLang="ko-KR" sz="2000" dirty="0"/>
          </a:p>
          <a:p>
            <a:r>
              <a:rPr lang="en-US" altLang="ko-KR" sz="2000" dirty="0" smtClean="0"/>
              <a:t>------------------------------------------------------------------------</a:t>
            </a:r>
          </a:p>
          <a:p>
            <a:r>
              <a:rPr lang="ko-KR" altLang="en-US" sz="2000" dirty="0" smtClean="0"/>
              <a:t>▶교재 명 </a:t>
            </a:r>
            <a:r>
              <a:rPr lang="en-US" altLang="ko-KR" sz="2000" dirty="0" smtClean="0"/>
              <a:t>: Do it! </a:t>
            </a:r>
            <a:r>
              <a:rPr lang="ko-KR" altLang="en-US" sz="2000" dirty="0" smtClean="0"/>
              <a:t>점프 투 </a:t>
            </a:r>
            <a:r>
              <a:rPr lang="ko-KR" altLang="en-US" sz="2000" dirty="0" err="1" smtClean="0"/>
              <a:t>파이썬</a:t>
            </a:r>
            <a:endParaRPr lang="en-US" altLang="ko-KR" sz="2000" dirty="0" smtClean="0"/>
          </a:p>
          <a:p>
            <a:r>
              <a:rPr lang="ko-KR" altLang="en-US" sz="2000" dirty="0" smtClean="0"/>
              <a:t>▶저자 명 </a:t>
            </a:r>
            <a:r>
              <a:rPr lang="en-US" altLang="ko-KR" sz="2000" dirty="0" smtClean="0"/>
              <a:t>:  </a:t>
            </a:r>
            <a:r>
              <a:rPr lang="ko-KR" altLang="en-US" sz="2000" dirty="0" smtClean="0"/>
              <a:t>박응용</a:t>
            </a:r>
            <a:endParaRPr lang="en-US" altLang="ko-KR" sz="2000" dirty="0" smtClean="0"/>
          </a:p>
          <a:p>
            <a:r>
              <a:rPr lang="ko-KR" altLang="en-US" sz="2000" dirty="0" smtClean="0"/>
              <a:t>▶가격 </a:t>
            </a:r>
            <a:r>
              <a:rPr lang="en-US" altLang="ko-KR" sz="2000" dirty="0" smtClean="0"/>
              <a:t>: 16920</a:t>
            </a:r>
          </a:p>
          <a:p>
            <a:r>
              <a:rPr lang="ko-KR" altLang="en-US" sz="2000" dirty="0" smtClean="0"/>
              <a:t>▶과목 코드 </a:t>
            </a:r>
            <a:r>
              <a:rPr lang="en-US" altLang="ko-KR" sz="2000" dirty="0" smtClean="0"/>
              <a:t>: S11</a:t>
            </a:r>
          </a:p>
          <a:p>
            <a:r>
              <a:rPr lang="en-US" altLang="ko-KR" sz="2000" dirty="0" smtClean="0"/>
              <a:t>===========================================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2636912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5400" b="1" dirty="0" smtClean="0"/>
              <a:t>찾기</a:t>
            </a:r>
            <a:r>
              <a:rPr lang="en-US" altLang="ko-KR" sz="5400" b="1" dirty="0" smtClean="0"/>
              <a:t>(ID/PW)</a:t>
            </a:r>
            <a:endParaRPr lang="ko-KR" altLang="en-US" sz="5400" b="1" dirty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/>
          </a:bodyPr>
          <a:lstStyle/>
          <a:p>
            <a:pPr algn="ctr"/>
            <a:r>
              <a:rPr lang="en-US" altLang="ko-KR" sz="2000" dirty="0" smtClean="0"/>
              <a:t>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/>
              <a:t>찾기</a:t>
            </a:r>
            <a:r>
              <a:rPr lang="en-US" altLang="ko-KR" sz="2000" dirty="0" smtClean="0"/>
              <a:t>(ID/PW)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pPr lvl="1">
              <a:buNone/>
            </a:pPr>
            <a:r>
              <a:rPr lang="en-US" altLang="ko-KR" sz="2000" dirty="0" smtClean="0"/>
              <a:t>1.</a:t>
            </a:r>
            <a:r>
              <a:rPr lang="ko-KR" altLang="en-US" sz="2000" dirty="0" smtClean="0"/>
              <a:t>코드 찾기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2.</a:t>
            </a:r>
            <a:r>
              <a:rPr lang="ko-KR" altLang="en-US" sz="2000" dirty="0" smtClean="0"/>
              <a:t>비밀번호 찾기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3.</a:t>
            </a:r>
            <a:r>
              <a:rPr lang="ko-KR" altLang="en-US" sz="2000" dirty="0" smtClean="0"/>
              <a:t>돌아가기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-----------------------------------------------------------------------</a:t>
            </a:r>
          </a:p>
          <a:p>
            <a:r>
              <a:rPr lang="ko-KR" altLang="en-US" sz="2000" dirty="0" smtClean="0"/>
              <a:t>▶선택 </a:t>
            </a:r>
            <a:r>
              <a:rPr lang="en-US" altLang="ko-KR" sz="2000" dirty="0" smtClean="0"/>
              <a:t>: 1</a:t>
            </a:r>
            <a:endParaRPr lang="en-US" altLang="ko-KR" sz="2000" dirty="0"/>
          </a:p>
          <a:p>
            <a:r>
              <a:rPr lang="en-US" altLang="ko-KR" sz="2000" dirty="0" smtClean="0"/>
              <a:t>===========================================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/>
          </a:bodyPr>
          <a:lstStyle/>
          <a:p>
            <a:pPr algn="ctr"/>
            <a:r>
              <a:rPr lang="en-US" altLang="ko-KR" sz="2000" dirty="0" smtClean="0"/>
              <a:t>===========================================</a:t>
            </a:r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코드 찾기 </a:t>
            </a:r>
            <a:r>
              <a:rPr lang="en-US" altLang="ko-KR" sz="2000" dirty="0" smtClean="0"/>
              <a:t>&lt;&lt;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pPr lvl="1">
              <a:buNone/>
            </a:pPr>
            <a:r>
              <a:rPr lang="ko-KR" altLang="en-US" sz="2000" dirty="0" smtClean="0"/>
              <a:t>▶이름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이연석</a:t>
            </a:r>
            <a:endParaRPr lang="en-US" altLang="ko-KR" sz="2000" dirty="0" smtClean="0"/>
          </a:p>
          <a:p>
            <a:pPr lvl="1">
              <a:buNone/>
            </a:pPr>
            <a:r>
              <a:rPr lang="ko-KR" altLang="en-US" sz="2000" dirty="0" smtClean="0"/>
              <a:t>▶전화번호 </a:t>
            </a:r>
            <a:r>
              <a:rPr lang="en-US" altLang="ko-KR" sz="2000" dirty="0" smtClean="0"/>
              <a:t>: 010-1583-7082</a:t>
            </a:r>
          </a:p>
          <a:p>
            <a:pPr lvl="1">
              <a:buNone/>
            </a:pPr>
            <a:r>
              <a:rPr lang="ko-KR" altLang="en-US" sz="2000" dirty="0" smtClean="0"/>
              <a:t> </a:t>
            </a:r>
            <a:r>
              <a:rPr lang="en-US" altLang="ko-KR" sz="2000" dirty="0" smtClean="0"/>
              <a:t>-----------------------------------------------------------------------</a:t>
            </a:r>
          </a:p>
          <a:p>
            <a:r>
              <a:rPr lang="en-US" altLang="ko-KR" sz="2000" dirty="0" smtClean="0"/>
              <a:t>[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]		[</a:t>
            </a:r>
            <a:r>
              <a:rPr lang="ko-KR" altLang="en-US" sz="2000" dirty="0" smtClean="0"/>
              <a:t>전화번호</a:t>
            </a:r>
            <a:r>
              <a:rPr lang="en-US" altLang="ko-KR" sz="2000" dirty="0" smtClean="0"/>
              <a:t>]			[</a:t>
            </a:r>
            <a:r>
              <a:rPr lang="ko-KR" altLang="en-US" sz="2000" dirty="0" smtClean="0"/>
              <a:t>코드</a:t>
            </a:r>
            <a:r>
              <a:rPr lang="en-US" altLang="ko-KR" sz="2000" dirty="0" smtClean="0"/>
              <a:t>]	</a:t>
            </a:r>
          </a:p>
          <a:p>
            <a:r>
              <a:rPr lang="ko-KR" altLang="en-US" sz="2000" dirty="0" smtClean="0"/>
              <a:t>이연석</a:t>
            </a:r>
            <a:r>
              <a:rPr lang="en-US" altLang="ko-KR" sz="2000" dirty="0" smtClean="0"/>
              <a:t>		010-1583-7082			ST1</a:t>
            </a:r>
            <a:endParaRPr lang="en-US" altLang="ko-KR" sz="2000" dirty="0"/>
          </a:p>
          <a:p>
            <a:r>
              <a:rPr lang="en-US" altLang="ko-KR" sz="2000" dirty="0" smtClean="0"/>
              <a:t>===========================================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/>
          </a:bodyPr>
          <a:lstStyle/>
          <a:p>
            <a:pPr algn="ctr"/>
            <a:r>
              <a:rPr lang="en-US" altLang="ko-KR" sz="2000" dirty="0" smtClean="0"/>
              <a:t>===========================================</a:t>
            </a:r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비밀번호 찾기 </a:t>
            </a:r>
            <a:r>
              <a:rPr lang="en-US" altLang="ko-KR" sz="2000" dirty="0" smtClean="0"/>
              <a:t>&lt;&lt;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pPr lvl="1">
              <a:buNone/>
            </a:pPr>
            <a:r>
              <a:rPr lang="ko-KR" altLang="en-US" sz="2000" dirty="0" smtClean="0"/>
              <a:t>▶이름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이연석</a:t>
            </a:r>
            <a:endParaRPr lang="en-US" altLang="ko-KR" sz="2000" dirty="0" smtClean="0"/>
          </a:p>
          <a:p>
            <a:pPr lvl="1">
              <a:buNone/>
            </a:pPr>
            <a:r>
              <a:rPr lang="ko-KR" altLang="en-US" sz="2000" dirty="0" smtClean="0"/>
              <a:t>▶코드 </a:t>
            </a:r>
            <a:r>
              <a:rPr lang="en-US" altLang="ko-KR" sz="2000" dirty="0" smtClean="0"/>
              <a:t>: ST1</a:t>
            </a:r>
          </a:p>
          <a:p>
            <a:pPr lvl="1">
              <a:buNone/>
            </a:pPr>
            <a:r>
              <a:rPr lang="ko-KR" altLang="en-US" sz="2000" dirty="0" smtClean="0"/>
              <a:t> </a:t>
            </a:r>
            <a:r>
              <a:rPr lang="en-US" altLang="ko-KR" sz="2000" dirty="0" smtClean="0"/>
              <a:t>-----------------------------------------------------------------------</a:t>
            </a:r>
          </a:p>
          <a:p>
            <a:r>
              <a:rPr lang="en-US" altLang="ko-KR" sz="2000" dirty="0" smtClean="0"/>
              <a:t>[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]		[</a:t>
            </a:r>
            <a:r>
              <a:rPr lang="ko-KR" altLang="en-US" sz="2000" dirty="0" smtClean="0"/>
              <a:t>전화번호</a:t>
            </a:r>
            <a:r>
              <a:rPr lang="en-US" altLang="ko-KR" sz="2000" dirty="0" smtClean="0"/>
              <a:t>]			[</a:t>
            </a:r>
            <a:r>
              <a:rPr lang="ko-KR" altLang="en-US" sz="2000" dirty="0" smtClean="0"/>
              <a:t>비밀번호</a:t>
            </a:r>
            <a:r>
              <a:rPr lang="en-US" altLang="ko-KR" sz="2000" dirty="0" smtClean="0"/>
              <a:t>]</a:t>
            </a:r>
          </a:p>
          <a:p>
            <a:r>
              <a:rPr lang="ko-KR" altLang="en-US" sz="2000" dirty="0" smtClean="0"/>
              <a:t>이연석</a:t>
            </a:r>
            <a:r>
              <a:rPr lang="en-US" altLang="ko-KR" sz="2000" dirty="0" smtClean="0"/>
              <a:t>		010-1583-7082			1745656</a:t>
            </a:r>
            <a:endParaRPr lang="en-US" altLang="ko-KR" sz="2000" dirty="0"/>
          </a:p>
          <a:p>
            <a:r>
              <a:rPr lang="en-US" altLang="ko-KR" sz="2000" dirty="0" smtClean="0"/>
              <a:t>===========================================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2636912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5400" b="1" dirty="0" smtClean="0"/>
              <a:t>학원 현황</a:t>
            </a:r>
            <a:endParaRPr lang="ko-KR" altLang="en-US" sz="5400" b="1" dirty="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/>
          </a:bodyPr>
          <a:lstStyle/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 smtClean="0"/>
              <a:t>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/>
              <a:t>학원 현황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pPr lvl="1">
              <a:buNone/>
            </a:pPr>
            <a:r>
              <a:rPr lang="en-US" altLang="ko-KR" sz="2000" dirty="0" smtClean="0"/>
              <a:t>1.</a:t>
            </a:r>
            <a:r>
              <a:rPr lang="ko-KR" altLang="en-US" sz="2000" dirty="0" smtClean="0"/>
              <a:t>수강 현황 조회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2.</a:t>
            </a:r>
            <a:r>
              <a:rPr lang="ko-KR" altLang="en-US" sz="2000" dirty="0" smtClean="0"/>
              <a:t>수료 율 조회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3.</a:t>
            </a:r>
            <a:r>
              <a:rPr lang="ko-KR" altLang="en-US" sz="2000" dirty="0" smtClean="0"/>
              <a:t>취업률 조회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4.</a:t>
            </a:r>
            <a:r>
              <a:rPr lang="ko-KR" altLang="en-US" sz="2000" dirty="0" smtClean="0"/>
              <a:t>강의 과목 안내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5.</a:t>
            </a:r>
            <a:r>
              <a:rPr lang="ko-KR" altLang="en-US" sz="2000" dirty="0" smtClean="0"/>
              <a:t>돌아가기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-----------------------------------------------------------------------</a:t>
            </a:r>
          </a:p>
          <a:p>
            <a:r>
              <a:rPr lang="ko-KR" altLang="en-US" sz="2000" dirty="0" smtClean="0"/>
              <a:t>▶선택 </a:t>
            </a:r>
            <a:r>
              <a:rPr lang="en-US" altLang="ko-KR" sz="2000" dirty="0" smtClean="0"/>
              <a:t>: 1</a:t>
            </a:r>
            <a:endParaRPr lang="en-US" altLang="ko-KR" sz="2000" dirty="0"/>
          </a:p>
          <a:p>
            <a:r>
              <a:rPr lang="en-US" altLang="ko-KR" sz="2000" dirty="0" smtClean="0"/>
              <a:t>===========================================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/>
          </a:bodyPr>
          <a:lstStyle/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 smtClean="0"/>
              <a:t>===========================================</a:t>
            </a:r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수강 현황 조회</a:t>
            </a:r>
            <a:r>
              <a:rPr lang="en-US" altLang="ko-KR" sz="2000" dirty="0" smtClean="0"/>
              <a:t>&lt;&lt;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pPr lvl="1">
              <a:buNone/>
            </a:pPr>
            <a:r>
              <a:rPr lang="en-US" altLang="ko-KR" sz="2000" dirty="0" smtClean="0"/>
              <a:t>1.</a:t>
            </a:r>
            <a:r>
              <a:rPr lang="ko-KR" altLang="en-US" sz="2000" dirty="0" smtClean="0"/>
              <a:t>지난 과정 보기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2.</a:t>
            </a:r>
            <a:r>
              <a:rPr lang="ko-KR" altLang="en-US" sz="2000" dirty="0" smtClean="0"/>
              <a:t>현재 과정 보기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3.</a:t>
            </a:r>
            <a:r>
              <a:rPr lang="ko-KR" altLang="en-US" sz="2000" dirty="0" smtClean="0"/>
              <a:t>예정 과정 보기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4.</a:t>
            </a:r>
            <a:r>
              <a:rPr lang="ko-KR" altLang="en-US" sz="2000" dirty="0" smtClean="0"/>
              <a:t>돌아가기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-----------------------------------------------------------------------</a:t>
            </a:r>
          </a:p>
          <a:p>
            <a:r>
              <a:rPr lang="ko-KR" altLang="en-US" sz="2000" dirty="0" smtClean="0"/>
              <a:t>▶선택 </a:t>
            </a:r>
            <a:r>
              <a:rPr lang="en-US" altLang="ko-KR" sz="2000" dirty="0" smtClean="0"/>
              <a:t>: 1</a:t>
            </a:r>
            <a:endParaRPr lang="en-US" altLang="ko-KR" sz="2000" dirty="0"/>
          </a:p>
          <a:p>
            <a:r>
              <a:rPr lang="en-US" altLang="ko-KR" sz="2000" dirty="0" smtClean="0"/>
              <a:t>===========================================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/>
          </a:bodyPr>
          <a:lstStyle/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 smtClean="0"/>
              <a:t>===========================================</a:t>
            </a:r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지난 과정 보기</a:t>
            </a:r>
            <a:r>
              <a:rPr lang="en-US" altLang="ko-KR" sz="2000" dirty="0" smtClean="0"/>
              <a:t>&lt;&lt;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과정 명</a:t>
            </a:r>
            <a:r>
              <a:rPr lang="en-US" altLang="ko-KR" sz="2000" dirty="0" smtClean="0"/>
              <a:t>]		[</a:t>
            </a:r>
            <a:r>
              <a:rPr lang="ko-KR" altLang="en-US" sz="2000" dirty="0" smtClean="0"/>
              <a:t>시작 일</a:t>
            </a:r>
            <a:r>
              <a:rPr lang="en-US" altLang="ko-KR" sz="2000" dirty="0" smtClean="0"/>
              <a:t>]	[</a:t>
            </a:r>
            <a:r>
              <a:rPr lang="ko-KR" altLang="en-US" sz="2000" dirty="0" smtClean="0"/>
              <a:t>종료 일</a:t>
            </a:r>
            <a:r>
              <a:rPr lang="en-US" altLang="ko-KR" sz="2000" dirty="0" smtClean="0"/>
              <a:t>]     	      [</a:t>
            </a:r>
            <a:r>
              <a:rPr lang="ko-KR" altLang="en-US" sz="2000" dirty="0" smtClean="0"/>
              <a:t>강사 명</a:t>
            </a:r>
            <a:r>
              <a:rPr lang="en-US" altLang="ko-KR" sz="2000" dirty="0" smtClean="0"/>
              <a:t>]</a:t>
            </a:r>
          </a:p>
          <a:p>
            <a:pPr>
              <a:buNone/>
            </a:pPr>
            <a:r>
              <a:rPr lang="ko-KR" altLang="en-US" sz="2000" dirty="0" smtClean="0"/>
              <a:t>윈도우 </a:t>
            </a:r>
            <a:r>
              <a:rPr lang="ko-KR" altLang="en-US" sz="2000" dirty="0" err="1" smtClean="0"/>
              <a:t>웹프로그램</a:t>
            </a:r>
            <a:r>
              <a:rPr lang="en-US" altLang="ko-KR" sz="2000" dirty="0" smtClean="0"/>
              <a:t>…	2018-MM-DD	</a:t>
            </a:r>
            <a:r>
              <a:rPr lang="en-US" altLang="ko-KR" sz="2000" dirty="0" err="1" smtClean="0"/>
              <a:t>2018-MM-DD</a:t>
            </a:r>
            <a:r>
              <a:rPr lang="en-US" altLang="ko-KR" sz="2000" dirty="0" smtClean="0"/>
              <a:t>	       </a:t>
            </a:r>
            <a:r>
              <a:rPr lang="ko-KR" altLang="en-US" sz="2000" dirty="0" err="1" smtClean="0"/>
              <a:t>곽우신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err="1" smtClean="0"/>
              <a:t>리눅스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안드로이드</a:t>
            </a:r>
            <a:r>
              <a:rPr lang="en-US" altLang="ko-KR" sz="2000" dirty="0" smtClean="0"/>
              <a:t>…	2018-MM-DD	</a:t>
            </a:r>
            <a:r>
              <a:rPr lang="en-US" altLang="ko-KR" sz="2000" dirty="0" err="1" smtClean="0"/>
              <a:t>2018-MM-DD</a:t>
            </a:r>
            <a:r>
              <a:rPr lang="en-US" altLang="ko-KR" sz="2000" dirty="0" smtClean="0"/>
              <a:t>	       </a:t>
            </a:r>
            <a:r>
              <a:rPr lang="ko-KR" altLang="en-US" sz="2000" dirty="0" smtClean="0"/>
              <a:t>이응수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유닉스 </a:t>
            </a:r>
            <a:r>
              <a:rPr lang="ko-KR" altLang="en-US" sz="2000" dirty="0" err="1" smtClean="0"/>
              <a:t>웹프로그램</a:t>
            </a:r>
            <a:r>
              <a:rPr lang="en-US" altLang="ko-KR" sz="2000" dirty="0" smtClean="0"/>
              <a:t>…	2018-MM-DD	</a:t>
            </a:r>
            <a:r>
              <a:rPr lang="en-US" altLang="ko-KR" sz="2000" dirty="0" err="1" smtClean="0"/>
              <a:t>2018-MM-DD</a:t>
            </a:r>
            <a:r>
              <a:rPr lang="en-US" altLang="ko-KR" sz="2000" dirty="0" smtClean="0"/>
              <a:t>	       </a:t>
            </a:r>
            <a:r>
              <a:rPr lang="ko-KR" altLang="en-US" sz="2000" dirty="0" err="1" smtClean="0"/>
              <a:t>채제원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err="1" smtClean="0"/>
              <a:t>리눅스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빅데이터</a:t>
            </a:r>
            <a:r>
              <a:rPr lang="en-US" altLang="ko-KR" sz="2000" dirty="0" smtClean="0"/>
              <a:t>	2018-MM-DD	</a:t>
            </a:r>
            <a:r>
              <a:rPr lang="en-US" altLang="ko-KR" sz="2000" dirty="0" err="1" smtClean="0"/>
              <a:t>2018-MM-DD</a:t>
            </a:r>
            <a:r>
              <a:rPr lang="en-US" altLang="ko-KR" sz="2000" dirty="0" smtClean="0"/>
              <a:t>	       </a:t>
            </a:r>
            <a:r>
              <a:rPr lang="ko-KR" altLang="en-US" sz="2000" dirty="0" smtClean="0"/>
              <a:t>이민종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-----------------------------------------------------------------------</a:t>
            </a:r>
          </a:p>
          <a:p>
            <a:r>
              <a:rPr lang="en-US" altLang="ko-KR" sz="2000" dirty="0" smtClean="0"/>
              <a:t>===========================================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26369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ko-KR" altLang="en-US" sz="6000" b="1" dirty="0" smtClean="0"/>
              <a:t>학생</a:t>
            </a:r>
            <a:r>
              <a:rPr lang="en-US" altLang="ko-KR" sz="6000" b="1" dirty="0" smtClean="0"/>
              <a:t/>
            </a:r>
            <a:br>
              <a:rPr lang="en-US" altLang="ko-KR" sz="6000" b="1" dirty="0" smtClean="0"/>
            </a:br>
            <a:r>
              <a:rPr lang="ko-KR" altLang="en-US" sz="4000" dirty="0" smtClean="0"/>
              <a:t>학생 출결 조회 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/>
          </a:bodyPr>
          <a:lstStyle/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 smtClean="0"/>
              <a:t>===========================================</a:t>
            </a:r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현재 과정 보기</a:t>
            </a:r>
            <a:r>
              <a:rPr lang="en-US" altLang="ko-KR" sz="2000" dirty="0" smtClean="0"/>
              <a:t>&lt;&lt;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과정 명</a:t>
            </a:r>
            <a:r>
              <a:rPr lang="en-US" altLang="ko-KR" sz="2000" dirty="0" smtClean="0"/>
              <a:t>]		[</a:t>
            </a:r>
            <a:r>
              <a:rPr lang="ko-KR" altLang="en-US" sz="2000" dirty="0" smtClean="0"/>
              <a:t>시작 일</a:t>
            </a:r>
            <a:r>
              <a:rPr lang="en-US" altLang="ko-KR" sz="2000" dirty="0" smtClean="0"/>
              <a:t>]	[</a:t>
            </a:r>
            <a:r>
              <a:rPr lang="ko-KR" altLang="en-US" sz="2000" dirty="0" smtClean="0"/>
              <a:t>종료 일</a:t>
            </a:r>
            <a:r>
              <a:rPr lang="en-US" altLang="ko-KR" sz="2000" dirty="0" smtClean="0"/>
              <a:t>]     	      [</a:t>
            </a:r>
            <a:r>
              <a:rPr lang="ko-KR" altLang="en-US" sz="2000" dirty="0" smtClean="0"/>
              <a:t>강사 명</a:t>
            </a:r>
            <a:r>
              <a:rPr lang="en-US" altLang="ko-KR" sz="2000" dirty="0" smtClean="0"/>
              <a:t>]</a:t>
            </a:r>
          </a:p>
          <a:p>
            <a:pPr>
              <a:buNone/>
            </a:pPr>
            <a:r>
              <a:rPr lang="ko-KR" altLang="en-US" sz="2000" dirty="0" smtClean="0"/>
              <a:t>윈도우 </a:t>
            </a:r>
            <a:r>
              <a:rPr lang="ko-KR" altLang="en-US" sz="2000" dirty="0" err="1" smtClean="0"/>
              <a:t>웹프로그램</a:t>
            </a:r>
            <a:r>
              <a:rPr lang="en-US" altLang="ko-KR" sz="2000" dirty="0" smtClean="0"/>
              <a:t>…	2018-MM-DD	</a:t>
            </a:r>
            <a:r>
              <a:rPr lang="en-US" altLang="ko-KR" sz="2000" dirty="0" err="1" smtClean="0"/>
              <a:t>2018-MM-DD</a:t>
            </a:r>
            <a:r>
              <a:rPr lang="en-US" altLang="ko-KR" sz="2000" dirty="0" smtClean="0"/>
              <a:t>	       </a:t>
            </a:r>
            <a:r>
              <a:rPr lang="ko-KR" altLang="en-US" sz="2000" dirty="0" err="1" smtClean="0"/>
              <a:t>곽우신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err="1" smtClean="0"/>
              <a:t>리눅스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안드로이드</a:t>
            </a:r>
            <a:r>
              <a:rPr lang="en-US" altLang="ko-KR" sz="2000" dirty="0" smtClean="0"/>
              <a:t>…	2018-MM-DD	</a:t>
            </a:r>
            <a:r>
              <a:rPr lang="en-US" altLang="ko-KR" sz="2000" dirty="0" err="1" smtClean="0"/>
              <a:t>2018-MM-DD</a:t>
            </a:r>
            <a:r>
              <a:rPr lang="en-US" altLang="ko-KR" sz="2000" dirty="0" smtClean="0"/>
              <a:t>	       </a:t>
            </a:r>
            <a:r>
              <a:rPr lang="ko-KR" altLang="en-US" sz="2000" dirty="0" smtClean="0"/>
              <a:t>이응수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유닉스 </a:t>
            </a:r>
            <a:r>
              <a:rPr lang="ko-KR" altLang="en-US" sz="2000" dirty="0" err="1" smtClean="0"/>
              <a:t>웹프로그램</a:t>
            </a:r>
            <a:r>
              <a:rPr lang="en-US" altLang="ko-KR" sz="2000" dirty="0" smtClean="0"/>
              <a:t>…	2018-MM-DD	</a:t>
            </a:r>
            <a:r>
              <a:rPr lang="en-US" altLang="ko-KR" sz="2000" dirty="0" err="1" smtClean="0"/>
              <a:t>2018-MM-DD</a:t>
            </a:r>
            <a:r>
              <a:rPr lang="en-US" altLang="ko-KR" sz="2000" dirty="0" smtClean="0"/>
              <a:t>	       </a:t>
            </a:r>
            <a:r>
              <a:rPr lang="ko-KR" altLang="en-US" sz="2000" dirty="0" err="1" smtClean="0"/>
              <a:t>채제원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err="1" smtClean="0"/>
              <a:t>리눅스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빅데이터</a:t>
            </a:r>
            <a:r>
              <a:rPr lang="en-US" altLang="ko-KR" sz="2000" dirty="0" smtClean="0"/>
              <a:t>	2018-MM-DD	</a:t>
            </a:r>
            <a:r>
              <a:rPr lang="en-US" altLang="ko-KR" sz="2000" dirty="0" err="1" smtClean="0"/>
              <a:t>2018-MM-DD</a:t>
            </a:r>
            <a:r>
              <a:rPr lang="en-US" altLang="ko-KR" sz="2000" dirty="0" smtClean="0"/>
              <a:t>	       </a:t>
            </a:r>
            <a:r>
              <a:rPr lang="ko-KR" altLang="en-US" sz="2000" dirty="0" smtClean="0"/>
              <a:t>이민종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-----------------------------------------------------------------------</a:t>
            </a:r>
          </a:p>
          <a:p>
            <a:r>
              <a:rPr lang="en-US" altLang="ko-KR" sz="2000" dirty="0" smtClean="0"/>
              <a:t>===========================================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/>
          </a:bodyPr>
          <a:lstStyle/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 smtClean="0"/>
              <a:t>===========================================</a:t>
            </a:r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예정 과정 보기</a:t>
            </a:r>
            <a:r>
              <a:rPr lang="en-US" altLang="ko-KR" sz="2000" dirty="0" smtClean="0"/>
              <a:t>&lt;&lt;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과정 명</a:t>
            </a:r>
            <a:r>
              <a:rPr lang="en-US" altLang="ko-KR" sz="2000" dirty="0" smtClean="0"/>
              <a:t>]		[</a:t>
            </a:r>
            <a:r>
              <a:rPr lang="ko-KR" altLang="en-US" sz="2000" dirty="0" smtClean="0"/>
              <a:t>시작 일</a:t>
            </a:r>
            <a:r>
              <a:rPr lang="en-US" altLang="ko-KR" sz="2000" dirty="0" smtClean="0"/>
              <a:t>]	[</a:t>
            </a:r>
            <a:r>
              <a:rPr lang="ko-KR" altLang="en-US" sz="2000" dirty="0" smtClean="0"/>
              <a:t>종료 일</a:t>
            </a:r>
            <a:r>
              <a:rPr lang="en-US" altLang="ko-KR" sz="2000" dirty="0" smtClean="0"/>
              <a:t>]     	      [</a:t>
            </a:r>
            <a:r>
              <a:rPr lang="ko-KR" altLang="en-US" sz="2000" dirty="0" smtClean="0"/>
              <a:t>강사 명</a:t>
            </a:r>
            <a:r>
              <a:rPr lang="en-US" altLang="ko-KR" sz="2000" dirty="0" smtClean="0"/>
              <a:t>]</a:t>
            </a:r>
          </a:p>
          <a:p>
            <a:pPr>
              <a:buNone/>
            </a:pPr>
            <a:r>
              <a:rPr lang="ko-KR" altLang="en-US" sz="2000" dirty="0" smtClean="0"/>
              <a:t>윈도우 </a:t>
            </a:r>
            <a:r>
              <a:rPr lang="ko-KR" altLang="en-US" sz="2000" dirty="0" err="1" smtClean="0"/>
              <a:t>웹프로그램</a:t>
            </a:r>
            <a:r>
              <a:rPr lang="en-US" altLang="ko-KR" sz="2000" dirty="0" smtClean="0"/>
              <a:t>…	2018-MM-DD	</a:t>
            </a:r>
            <a:r>
              <a:rPr lang="en-US" altLang="ko-KR" sz="2000" dirty="0" err="1" smtClean="0"/>
              <a:t>2018-MM-DD</a:t>
            </a:r>
            <a:r>
              <a:rPr lang="en-US" altLang="ko-KR" sz="2000" dirty="0" smtClean="0"/>
              <a:t>	       </a:t>
            </a:r>
            <a:r>
              <a:rPr lang="ko-KR" altLang="en-US" sz="2000" dirty="0" err="1" smtClean="0"/>
              <a:t>곽우신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err="1" smtClean="0"/>
              <a:t>리눅스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안드로이드</a:t>
            </a:r>
            <a:r>
              <a:rPr lang="en-US" altLang="ko-KR" sz="2000" dirty="0" smtClean="0"/>
              <a:t>…	2018-MM-DD	</a:t>
            </a:r>
            <a:r>
              <a:rPr lang="en-US" altLang="ko-KR" sz="2000" dirty="0" err="1" smtClean="0"/>
              <a:t>2018-MM-DD</a:t>
            </a:r>
            <a:r>
              <a:rPr lang="en-US" altLang="ko-KR" sz="2000" dirty="0" smtClean="0"/>
              <a:t>	       </a:t>
            </a:r>
            <a:r>
              <a:rPr lang="ko-KR" altLang="en-US" sz="2000" dirty="0" smtClean="0"/>
              <a:t>이응수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유닉스 </a:t>
            </a:r>
            <a:r>
              <a:rPr lang="ko-KR" altLang="en-US" sz="2000" dirty="0" err="1" smtClean="0"/>
              <a:t>웹프로그램</a:t>
            </a:r>
            <a:r>
              <a:rPr lang="en-US" altLang="ko-KR" sz="2000" dirty="0" smtClean="0"/>
              <a:t>…	2018-MM-DD	</a:t>
            </a:r>
            <a:r>
              <a:rPr lang="en-US" altLang="ko-KR" sz="2000" dirty="0" err="1" smtClean="0"/>
              <a:t>2018-MM-DD</a:t>
            </a:r>
            <a:r>
              <a:rPr lang="en-US" altLang="ko-KR" sz="2000" dirty="0" smtClean="0"/>
              <a:t>	       </a:t>
            </a:r>
            <a:r>
              <a:rPr lang="ko-KR" altLang="en-US" sz="2000" dirty="0" err="1" smtClean="0"/>
              <a:t>채제원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err="1" smtClean="0"/>
              <a:t>리눅스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빅데이터</a:t>
            </a:r>
            <a:r>
              <a:rPr lang="en-US" altLang="ko-KR" sz="2000" dirty="0" smtClean="0"/>
              <a:t>	2018-MM-DD	</a:t>
            </a:r>
            <a:r>
              <a:rPr lang="en-US" altLang="ko-KR" sz="2000" dirty="0" err="1" smtClean="0"/>
              <a:t>2018-MM-DD</a:t>
            </a:r>
            <a:r>
              <a:rPr lang="en-US" altLang="ko-KR" sz="2000" dirty="0" smtClean="0"/>
              <a:t>	       </a:t>
            </a:r>
            <a:r>
              <a:rPr lang="ko-KR" altLang="en-US" sz="2000" dirty="0" smtClean="0"/>
              <a:t>이민종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-----------------------------------------------------------------------</a:t>
            </a:r>
          </a:p>
          <a:p>
            <a:r>
              <a:rPr lang="en-US" altLang="ko-KR" sz="2000" dirty="0" smtClean="0"/>
              <a:t>===========================================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/>
          </a:bodyPr>
          <a:lstStyle/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 smtClean="0"/>
              <a:t>===========================================</a:t>
            </a:r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수료 율 조회</a:t>
            </a:r>
            <a:r>
              <a:rPr lang="en-US" altLang="ko-KR" sz="2000" dirty="0" smtClean="0"/>
              <a:t>&lt;&lt;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</a:t>
            </a:r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과정 명</a:t>
            </a:r>
            <a:r>
              <a:rPr lang="en-US" altLang="ko-KR" sz="2000" dirty="0" smtClean="0"/>
              <a:t>]	[</a:t>
            </a:r>
            <a:r>
              <a:rPr lang="ko-KR" altLang="en-US" sz="2000" dirty="0" smtClean="0"/>
              <a:t>과정 시작일</a:t>
            </a:r>
            <a:r>
              <a:rPr lang="en-US" altLang="ko-KR" sz="2000" dirty="0" smtClean="0"/>
              <a:t>]	   [</a:t>
            </a:r>
            <a:r>
              <a:rPr lang="ko-KR" altLang="en-US" sz="2000" dirty="0" smtClean="0"/>
              <a:t>과정 종료일</a:t>
            </a:r>
            <a:r>
              <a:rPr lang="en-US" altLang="ko-KR" sz="2000" dirty="0" smtClean="0"/>
              <a:t>]		[</a:t>
            </a:r>
            <a:r>
              <a:rPr lang="ko-KR" altLang="en-US" sz="2000" dirty="0" smtClean="0"/>
              <a:t>최종 수료 율</a:t>
            </a:r>
            <a:r>
              <a:rPr lang="en-US" altLang="ko-KR" sz="2000" dirty="0" smtClean="0"/>
              <a:t>]</a:t>
            </a:r>
          </a:p>
          <a:p>
            <a:pPr>
              <a:buNone/>
            </a:pPr>
            <a:r>
              <a:rPr lang="ko-KR" altLang="en-US" sz="2000" dirty="0" smtClean="0"/>
              <a:t>윈도우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안드</a:t>
            </a:r>
            <a:r>
              <a:rPr lang="en-US" altLang="ko-KR" sz="2000" dirty="0" smtClean="0"/>
              <a:t>…	2018-MM-DD	    </a:t>
            </a:r>
            <a:r>
              <a:rPr lang="en-US" altLang="ko-KR" sz="2000" dirty="0" err="1" smtClean="0"/>
              <a:t>2018-MM-DD</a:t>
            </a:r>
            <a:r>
              <a:rPr lang="en-US" altLang="ko-KR" sz="2000" dirty="0" smtClean="0"/>
              <a:t>	95%</a:t>
            </a:r>
          </a:p>
          <a:p>
            <a:pPr>
              <a:buNone/>
            </a:pPr>
            <a:r>
              <a:rPr lang="ko-KR" altLang="en-US" sz="2000" dirty="0" smtClean="0"/>
              <a:t>윈도우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웹프</a:t>
            </a:r>
            <a:r>
              <a:rPr lang="en-US" altLang="ko-KR" sz="2000" dirty="0" smtClean="0"/>
              <a:t>…	2018-MM-DD	    </a:t>
            </a:r>
            <a:r>
              <a:rPr lang="en-US" altLang="ko-KR" sz="2000" dirty="0" err="1" smtClean="0"/>
              <a:t>2018-MM-DD</a:t>
            </a:r>
            <a:r>
              <a:rPr lang="en-US" altLang="ko-KR" sz="2000" dirty="0" smtClean="0"/>
              <a:t>	100%</a:t>
            </a:r>
          </a:p>
          <a:p>
            <a:pPr>
              <a:buNone/>
            </a:pPr>
            <a:r>
              <a:rPr lang="ko-KR" altLang="en-US" sz="2000" dirty="0" err="1" smtClean="0"/>
              <a:t>리눅스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안드</a:t>
            </a:r>
            <a:r>
              <a:rPr lang="en-US" altLang="ko-KR" sz="2000" dirty="0" smtClean="0"/>
              <a:t>…	2018-MM-DD	    </a:t>
            </a:r>
            <a:r>
              <a:rPr lang="en-US" altLang="ko-KR" sz="2000" dirty="0" err="1" smtClean="0"/>
              <a:t>2018-MM-DD</a:t>
            </a:r>
            <a:r>
              <a:rPr lang="en-US" altLang="ko-KR" sz="2000" dirty="0" smtClean="0"/>
              <a:t>	97%</a:t>
            </a:r>
          </a:p>
          <a:p>
            <a:pPr lvl="1">
              <a:buNone/>
            </a:pPr>
            <a:r>
              <a:rPr lang="en-US" altLang="ko-KR" sz="2000" dirty="0" smtClean="0"/>
              <a:t>-----------------------------------------------------------------------</a:t>
            </a:r>
            <a:endParaRPr lang="en-US" altLang="ko-KR" sz="2000" dirty="0"/>
          </a:p>
          <a:p>
            <a:r>
              <a:rPr lang="en-US" altLang="ko-KR" sz="2000" dirty="0" smtClean="0"/>
              <a:t>===========================================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/>
          </a:bodyPr>
          <a:lstStyle/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 smtClean="0"/>
              <a:t>===========================================</a:t>
            </a:r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취업률 조회</a:t>
            </a:r>
            <a:r>
              <a:rPr lang="en-US" altLang="ko-KR" sz="2000" dirty="0" smtClean="0"/>
              <a:t>&lt;&lt;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과정 명</a:t>
            </a:r>
            <a:r>
              <a:rPr lang="en-US" altLang="ko-KR" sz="2000" dirty="0" smtClean="0"/>
              <a:t>]		[</a:t>
            </a:r>
            <a:r>
              <a:rPr lang="ko-KR" altLang="en-US" sz="2000" dirty="0" smtClean="0"/>
              <a:t>기간</a:t>
            </a:r>
            <a:r>
              <a:rPr lang="en-US" altLang="ko-KR" sz="2000" dirty="0" smtClean="0"/>
              <a:t>]				        [</a:t>
            </a:r>
            <a:r>
              <a:rPr lang="ko-KR" altLang="en-US" sz="2000" dirty="0" smtClean="0"/>
              <a:t>취업률</a:t>
            </a:r>
            <a:r>
              <a:rPr lang="en-US" altLang="ko-KR" sz="2000" dirty="0" smtClean="0"/>
              <a:t>]</a:t>
            </a:r>
          </a:p>
          <a:p>
            <a:pPr>
              <a:buNone/>
            </a:pPr>
            <a:r>
              <a:rPr lang="ko-KR" altLang="en-US" sz="2000" dirty="0" smtClean="0"/>
              <a:t>윈도우 </a:t>
            </a:r>
            <a:r>
              <a:rPr lang="ko-KR" altLang="en-US" sz="2000" dirty="0" err="1" smtClean="0"/>
              <a:t>안드로이드</a:t>
            </a:r>
            <a:r>
              <a:rPr lang="en-US" altLang="ko-KR" sz="2000" dirty="0" smtClean="0"/>
              <a:t>…	2018-MM-DD ~ 2018-MM-DD	         93%</a:t>
            </a:r>
          </a:p>
          <a:p>
            <a:pPr>
              <a:buNone/>
            </a:pPr>
            <a:r>
              <a:rPr lang="ko-KR" altLang="en-US" sz="2000" dirty="0" smtClean="0"/>
              <a:t>윈도우 </a:t>
            </a:r>
            <a:r>
              <a:rPr lang="ko-KR" altLang="en-US" sz="2000" dirty="0" err="1" smtClean="0"/>
              <a:t>웹프로그램</a:t>
            </a:r>
            <a:r>
              <a:rPr lang="en-US" altLang="ko-KR" sz="2000" dirty="0" smtClean="0"/>
              <a:t>…	2018-MM-DD ~ 2018-MM-DD	         90%</a:t>
            </a:r>
          </a:p>
          <a:p>
            <a:pPr>
              <a:buNone/>
            </a:pPr>
            <a:r>
              <a:rPr lang="ko-KR" altLang="en-US" sz="2000" dirty="0" err="1" smtClean="0"/>
              <a:t>리눅스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안드로이드</a:t>
            </a:r>
            <a:r>
              <a:rPr lang="en-US" altLang="ko-KR" sz="2000" dirty="0" smtClean="0"/>
              <a:t>…	2018-MM-DD ~ 2018-MM-DD	         97%</a:t>
            </a:r>
          </a:p>
          <a:p>
            <a:pPr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/>
          </a:bodyPr>
          <a:lstStyle/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 smtClean="0"/>
              <a:t>===========================================</a:t>
            </a:r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수료 율 조회</a:t>
            </a:r>
            <a:r>
              <a:rPr lang="en-US" altLang="ko-KR" sz="2000" dirty="0" smtClean="0"/>
              <a:t>&lt;&lt;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pPr lvl="1">
              <a:buNone/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과정 별 조회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2. </a:t>
            </a:r>
            <a:r>
              <a:rPr lang="ko-KR" altLang="en-US" sz="2000" dirty="0" smtClean="0"/>
              <a:t>돌아가기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-----------------------------------------------------------------------</a:t>
            </a:r>
          </a:p>
          <a:p>
            <a:r>
              <a:rPr lang="ko-KR" altLang="en-US" sz="2000" dirty="0" smtClean="0"/>
              <a:t>▶선택 </a:t>
            </a:r>
            <a:r>
              <a:rPr lang="en-US" altLang="ko-KR" sz="2000" dirty="0" smtClean="0"/>
              <a:t>: 1</a:t>
            </a:r>
            <a:endParaRPr lang="en-US" altLang="ko-KR" sz="2000" dirty="0"/>
          </a:p>
          <a:p>
            <a:r>
              <a:rPr lang="en-US" altLang="ko-KR" sz="2000" dirty="0" smtClean="0"/>
              <a:t>===========================================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6632"/>
            <a:ext cx="8686800" cy="6009531"/>
          </a:xfrm>
        </p:spPr>
        <p:txBody>
          <a:bodyPr>
            <a:normAutofit/>
          </a:bodyPr>
          <a:lstStyle/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 smtClean="0"/>
              <a:t>=============================================</a:t>
            </a:r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과정 별 수료 율 조회</a:t>
            </a:r>
            <a:r>
              <a:rPr lang="en-US" altLang="ko-KR" sz="2000" dirty="0" smtClean="0"/>
              <a:t>&lt;&lt;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===============================================</a:t>
            </a:r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번호</a:t>
            </a:r>
            <a:r>
              <a:rPr lang="en-US" altLang="ko-KR" sz="2000" dirty="0" smtClean="0"/>
              <a:t>]	[</a:t>
            </a:r>
            <a:r>
              <a:rPr lang="ko-KR" altLang="en-US" sz="2000" dirty="0" smtClean="0"/>
              <a:t>과정 명</a:t>
            </a:r>
            <a:r>
              <a:rPr lang="en-US" altLang="ko-KR" sz="2000" dirty="0" smtClean="0"/>
              <a:t>]	[</a:t>
            </a:r>
            <a:r>
              <a:rPr lang="ko-KR" altLang="en-US" sz="2000" dirty="0" smtClean="0"/>
              <a:t>시작 일</a:t>
            </a:r>
            <a:r>
              <a:rPr lang="en-US" altLang="ko-KR" sz="2000" dirty="0" smtClean="0"/>
              <a:t>]	[</a:t>
            </a:r>
            <a:r>
              <a:rPr lang="ko-KR" altLang="en-US" sz="2000" dirty="0" smtClean="0"/>
              <a:t>종료 일</a:t>
            </a:r>
            <a:r>
              <a:rPr lang="en-US" altLang="ko-KR" sz="2000" dirty="0" smtClean="0"/>
              <a:t>]	       [</a:t>
            </a:r>
            <a:r>
              <a:rPr lang="ko-KR" altLang="en-US" sz="2000" dirty="0" err="1" smtClean="0"/>
              <a:t>강사명</a:t>
            </a:r>
            <a:r>
              <a:rPr lang="en-US" altLang="ko-KR" sz="2000" dirty="0" smtClean="0"/>
              <a:t>]</a:t>
            </a:r>
          </a:p>
          <a:p>
            <a:pPr>
              <a:buNone/>
            </a:pPr>
            <a:r>
              <a:rPr lang="en-US" altLang="ko-KR" sz="1600" dirty="0" smtClean="0"/>
              <a:t>1		</a:t>
            </a:r>
            <a:r>
              <a:rPr lang="ko-KR" altLang="en-US" sz="1600" dirty="0" smtClean="0"/>
              <a:t>윈도우 </a:t>
            </a:r>
            <a:r>
              <a:rPr lang="ko-KR" altLang="en-US" sz="1600" dirty="0" err="1" smtClean="0"/>
              <a:t>웹프로</a:t>
            </a:r>
            <a:r>
              <a:rPr lang="en-US" altLang="ko-KR" sz="1600" dirty="0" smtClean="0"/>
              <a:t>..	2018-MM-DD	</a:t>
            </a:r>
            <a:r>
              <a:rPr lang="en-US" altLang="ko-KR" sz="1600" dirty="0" err="1" smtClean="0"/>
              <a:t>2018-MM-DD</a:t>
            </a:r>
            <a:r>
              <a:rPr lang="en-US" altLang="ko-KR" sz="1600" dirty="0" smtClean="0"/>
              <a:t>	       </a:t>
            </a:r>
            <a:r>
              <a:rPr lang="ko-KR" altLang="en-US" sz="1600" dirty="0" err="1" smtClean="0"/>
              <a:t>곽우신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2		</a:t>
            </a:r>
            <a:r>
              <a:rPr lang="ko-KR" altLang="en-US" sz="1600" dirty="0" err="1" smtClean="0"/>
              <a:t>리눅스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안드로</a:t>
            </a:r>
            <a:r>
              <a:rPr lang="en-US" altLang="ko-KR" sz="1600" dirty="0" smtClean="0"/>
              <a:t>…	2018-MM-DD	</a:t>
            </a:r>
            <a:r>
              <a:rPr lang="en-US" altLang="ko-KR" sz="1600" dirty="0" err="1" smtClean="0"/>
              <a:t>2018-MM-DD</a:t>
            </a:r>
            <a:r>
              <a:rPr lang="en-US" altLang="ko-KR" sz="1600" dirty="0" smtClean="0"/>
              <a:t>	       </a:t>
            </a:r>
            <a:r>
              <a:rPr lang="ko-KR" altLang="en-US" sz="1600" dirty="0" smtClean="0"/>
              <a:t>이응수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3		</a:t>
            </a:r>
            <a:r>
              <a:rPr lang="ko-KR" altLang="en-US" sz="1600" dirty="0" smtClean="0"/>
              <a:t>유닉스 </a:t>
            </a:r>
            <a:r>
              <a:rPr lang="ko-KR" altLang="en-US" sz="1600" dirty="0" err="1" smtClean="0"/>
              <a:t>웹프로</a:t>
            </a:r>
            <a:r>
              <a:rPr lang="en-US" altLang="ko-KR" sz="1600" dirty="0" smtClean="0"/>
              <a:t>…	2018-MM-DD	</a:t>
            </a:r>
            <a:r>
              <a:rPr lang="en-US" altLang="ko-KR" sz="1600" dirty="0" err="1" smtClean="0"/>
              <a:t>2018-MM-DD</a:t>
            </a:r>
            <a:r>
              <a:rPr lang="en-US" altLang="ko-KR" sz="1600" dirty="0" smtClean="0"/>
              <a:t>	       </a:t>
            </a:r>
            <a:r>
              <a:rPr lang="ko-KR" altLang="en-US" sz="1600" dirty="0" err="1" smtClean="0"/>
              <a:t>채제원</a:t>
            </a:r>
            <a:endParaRPr lang="en-US" altLang="ko-KR" sz="1600" dirty="0" smtClean="0"/>
          </a:p>
          <a:p>
            <a:pPr>
              <a:buAutoNum type="arabicPlain" startAt="4"/>
            </a:pPr>
            <a:r>
              <a:rPr lang="ko-KR" altLang="en-US" sz="1600" dirty="0" smtClean="0"/>
              <a:t>        </a:t>
            </a:r>
            <a:r>
              <a:rPr lang="ko-KR" altLang="en-US" sz="1600" dirty="0" err="1" smtClean="0"/>
              <a:t>리눅스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빅데이터</a:t>
            </a:r>
            <a:r>
              <a:rPr lang="en-US" altLang="ko-KR" sz="1600" dirty="0" smtClean="0"/>
              <a:t>	2018-MM-DD	</a:t>
            </a:r>
            <a:r>
              <a:rPr lang="en-US" altLang="ko-KR" sz="1600" dirty="0" err="1" smtClean="0"/>
              <a:t>2018-MM-DD</a:t>
            </a:r>
            <a:r>
              <a:rPr lang="en-US" altLang="ko-KR" sz="1600" dirty="0" smtClean="0"/>
              <a:t>	       </a:t>
            </a:r>
            <a:r>
              <a:rPr lang="ko-KR" altLang="en-US" sz="1600" dirty="0" smtClean="0"/>
              <a:t>이민종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2000" dirty="0" smtClean="0"/>
              <a:t>---------------------------------------------------------------------------------</a:t>
            </a:r>
          </a:p>
          <a:p>
            <a:r>
              <a:rPr lang="ko-KR" altLang="en-US" sz="2000" dirty="0" smtClean="0"/>
              <a:t>▶선택 </a:t>
            </a:r>
            <a:r>
              <a:rPr lang="en-US" altLang="ko-KR" sz="2000" dirty="0" smtClean="0"/>
              <a:t>: 1</a:t>
            </a:r>
            <a:endParaRPr lang="en-US" altLang="ko-KR" sz="2000" dirty="0"/>
          </a:p>
          <a:p>
            <a:pPr>
              <a:buNone/>
            </a:pPr>
            <a:r>
              <a:rPr lang="en-US" altLang="ko-KR" sz="2000" dirty="0" smtClean="0"/>
              <a:t>===============================================</a:t>
            </a:r>
          </a:p>
          <a:p>
            <a:r>
              <a:rPr lang="en-US" altLang="ko-KR" sz="2000" dirty="0" smtClean="0"/>
              <a:t>[</a:t>
            </a:r>
            <a:r>
              <a:rPr lang="ko-KR" altLang="en-US" sz="2000" dirty="0" smtClean="0"/>
              <a:t>과정 명</a:t>
            </a:r>
            <a:r>
              <a:rPr lang="en-US" altLang="ko-KR" sz="2000" dirty="0" smtClean="0"/>
              <a:t>]		[</a:t>
            </a:r>
            <a:r>
              <a:rPr lang="ko-KR" altLang="en-US" sz="2000" dirty="0" smtClean="0"/>
              <a:t>수료 율</a:t>
            </a:r>
            <a:r>
              <a:rPr lang="en-US" altLang="ko-KR" sz="2000" dirty="0" smtClean="0"/>
              <a:t>]			[</a:t>
            </a:r>
            <a:r>
              <a:rPr lang="ko-KR" altLang="en-US" sz="2000" dirty="0" smtClean="0"/>
              <a:t>비고</a:t>
            </a:r>
            <a:r>
              <a:rPr lang="en-US" altLang="ko-KR" sz="2000" dirty="0" smtClean="0"/>
              <a:t>]</a:t>
            </a:r>
          </a:p>
          <a:p>
            <a:r>
              <a:rPr lang="ko-KR" altLang="en-US" sz="2000" dirty="0" smtClean="0"/>
              <a:t>윈도우 </a:t>
            </a:r>
            <a:r>
              <a:rPr lang="ko-KR" altLang="en-US" sz="2000" dirty="0" err="1" smtClean="0"/>
              <a:t>웹프로</a:t>
            </a:r>
            <a:r>
              <a:rPr lang="en-US" altLang="ko-KR" sz="2000" dirty="0" smtClean="0"/>
              <a:t>..	98%				</a:t>
            </a:r>
            <a:r>
              <a:rPr lang="ko-KR" altLang="en-US" sz="2000" dirty="0" smtClean="0"/>
              <a:t>중도탈락</a:t>
            </a:r>
            <a:r>
              <a:rPr lang="en-US" altLang="ko-KR" sz="2000" dirty="0" smtClean="0"/>
              <a:t>N</a:t>
            </a:r>
            <a:r>
              <a:rPr lang="ko-KR" altLang="en-US" sz="2000" dirty="0" smtClean="0"/>
              <a:t>명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===============================================</a:t>
            </a:r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/>
          </a:bodyPr>
          <a:lstStyle/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 smtClean="0"/>
              <a:t>===========================================</a:t>
            </a:r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취업률 조회</a:t>
            </a:r>
            <a:r>
              <a:rPr lang="en-US" altLang="ko-KR" sz="2000" dirty="0" smtClean="0"/>
              <a:t>&lt;&lt;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pPr lvl="1">
              <a:buNone/>
            </a:pPr>
            <a:r>
              <a:rPr lang="en-US" altLang="ko-KR" sz="2000" dirty="0" smtClean="0"/>
              <a:t>1.</a:t>
            </a:r>
            <a:r>
              <a:rPr lang="ko-KR" altLang="en-US" sz="2000" dirty="0" smtClean="0"/>
              <a:t>과정 별 조회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2.</a:t>
            </a:r>
            <a:r>
              <a:rPr lang="ko-KR" altLang="en-US" sz="2000" dirty="0" smtClean="0"/>
              <a:t>추천 회사 조회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3.</a:t>
            </a:r>
            <a:r>
              <a:rPr lang="ko-KR" altLang="en-US" sz="2000" dirty="0" smtClean="0"/>
              <a:t>돌아가기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-----------------------------------------------------------------------</a:t>
            </a:r>
          </a:p>
          <a:p>
            <a:r>
              <a:rPr lang="ko-KR" altLang="en-US" sz="2000" dirty="0" smtClean="0"/>
              <a:t>▶선택 </a:t>
            </a:r>
            <a:r>
              <a:rPr lang="en-US" altLang="ko-KR" sz="2000" dirty="0" smtClean="0"/>
              <a:t>: 1</a:t>
            </a:r>
            <a:endParaRPr lang="en-US" altLang="ko-KR" sz="2000" dirty="0"/>
          </a:p>
          <a:p>
            <a:r>
              <a:rPr lang="en-US" altLang="ko-KR" sz="2000" dirty="0" smtClean="0"/>
              <a:t>===========================================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227781"/>
            <a:ext cx="8686800" cy="6009531"/>
          </a:xfrm>
        </p:spPr>
        <p:txBody>
          <a:bodyPr>
            <a:normAutofit/>
          </a:bodyPr>
          <a:lstStyle/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 smtClean="0"/>
              <a:t>=============================================</a:t>
            </a:r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과정 별 취업률 조회</a:t>
            </a:r>
            <a:r>
              <a:rPr lang="en-US" altLang="ko-KR" sz="2000" dirty="0" smtClean="0"/>
              <a:t>&lt;&lt;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===============================================</a:t>
            </a:r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번호</a:t>
            </a:r>
            <a:r>
              <a:rPr lang="en-US" altLang="ko-KR" sz="2000" dirty="0" smtClean="0"/>
              <a:t>]	[</a:t>
            </a:r>
            <a:r>
              <a:rPr lang="ko-KR" altLang="en-US" sz="2000" dirty="0" smtClean="0"/>
              <a:t>과정 명</a:t>
            </a:r>
            <a:r>
              <a:rPr lang="en-US" altLang="ko-KR" sz="2000" dirty="0" smtClean="0"/>
              <a:t>]	[</a:t>
            </a:r>
            <a:r>
              <a:rPr lang="ko-KR" altLang="en-US" sz="2000" dirty="0" smtClean="0"/>
              <a:t>시작 일</a:t>
            </a:r>
            <a:r>
              <a:rPr lang="en-US" altLang="ko-KR" sz="2000" dirty="0" smtClean="0"/>
              <a:t>]	[</a:t>
            </a:r>
            <a:r>
              <a:rPr lang="ko-KR" altLang="en-US" sz="2000" dirty="0" smtClean="0"/>
              <a:t>종료 일</a:t>
            </a:r>
            <a:r>
              <a:rPr lang="en-US" altLang="ko-KR" sz="2000" dirty="0" smtClean="0"/>
              <a:t>]	       [</a:t>
            </a:r>
            <a:r>
              <a:rPr lang="ko-KR" altLang="en-US" sz="2000" dirty="0" err="1" smtClean="0"/>
              <a:t>강사명</a:t>
            </a:r>
            <a:r>
              <a:rPr lang="en-US" altLang="ko-KR" sz="2000" dirty="0" smtClean="0"/>
              <a:t>]</a:t>
            </a:r>
          </a:p>
          <a:p>
            <a:pPr>
              <a:buNone/>
            </a:pPr>
            <a:r>
              <a:rPr lang="en-US" altLang="ko-KR" sz="1600" dirty="0" smtClean="0"/>
              <a:t>1		</a:t>
            </a:r>
            <a:r>
              <a:rPr lang="ko-KR" altLang="en-US" sz="1600" dirty="0" smtClean="0"/>
              <a:t>윈도우 </a:t>
            </a:r>
            <a:r>
              <a:rPr lang="ko-KR" altLang="en-US" sz="1600" dirty="0" err="1" smtClean="0"/>
              <a:t>웹프로</a:t>
            </a:r>
            <a:r>
              <a:rPr lang="en-US" altLang="ko-KR" sz="1600" dirty="0" smtClean="0"/>
              <a:t>..	2018-MM-DD	</a:t>
            </a:r>
            <a:r>
              <a:rPr lang="en-US" altLang="ko-KR" sz="1600" dirty="0" err="1" smtClean="0"/>
              <a:t>2018-MM-DD</a:t>
            </a:r>
            <a:r>
              <a:rPr lang="en-US" altLang="ko-KR" sz="1600" dirty="0" smtClean="0"/>
              <a:t>	       </a:t>
            </a:r>
            <a:r>
              <a:rPr lang="ko-KR" altLang="en-US" sz="1600" dirty="0" err="1" smtClean="0"/>
              <a:t>곽우신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2		</a:t>
            </a:r>
            <a:r>
              <a:rPr lang="ko-KR" altLang="en-US" sz="1600" dirty="0" err="1" smtClean="0"/>
              <a:t>리눅스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안드로</a:t>
            </a:r>
            <a:r>
              <a:rPr lang="en-US" altLang="ko-KR" sz="1600" dirty="0" smtClean="0"/>
              <a:t>…	2018-MM-DD	</a:t>
            </a:r>
            <a:r>
              <a:rPr lang="en-US" altLang="ko-KR" sz="1600" dirty="0" err="1" smtClean="0"/>
              <a:t>2018-MM-DD</a:t>
            </a:r>
            <a:r>
              <a:rPr lang="en-US" altLang="ko-KR" sz="1600" dirty="0" smtClean="0"/>
              <a:t>	       </a:t>
            </a:r>
            <a:r>
              <a:rPr lang="ko-KR" altLang="en-US" sz="1600" dirty="0" smtClean="0"/>
              <a:t>이응수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3		</a:t>
            </a:r>
            <a:r>
              <a:rPr lang="ko-KR" altLang="en-US" sz="1600" dirty="0" smtClean="0"/>
              <a:t>유닉스 </a:t>
            </a:r>
            <a:r>
              <a:rPr lang="ko-KR" altLang="en-US" sz="1600" dirty="0" err="1" smtClean="0"/>
              <a:t>웹프로</a:t>
            </a:r>
            <a:r>
              <a:rPr lang="en-US" altLang="ko-KR" sz="1600" dirty="0" smtClean="0"/>
              <a:t>…	2018-MM-DD	</a:t>
            </a:r>
            <a:r>
              <a:rPr lang="en-US" altLang="ko-KR" sz="1600" dirty="0" err="1" smtClean="0"/>
              <a:t>2018-MM-DD</a:t>
            </a:r>
            <a:r>
              <a:rPr lang="en-US" altLang="ko-KR" sz="1600" dirty="0" smtClean="0"/>
              <a:t>	       </a:t>
            </a:r>
            <a:r>
              <a:rPr lang="ko-KR" altLang="en-US" sz="1600" dirty="0" err="1" smtClean="0"/>
              <a:t>채제원</a:t>
            </a:r>
            <a:endParaRPr lang="en-US" altLang="ko-KR" sz="1600" dirty="0" smtClean="0"/>
          </a:p>
          <a:p>
            <a:pPr>
              <a:buAutoNum type="arabicPlain" startAt="4"/>
            </a:pPr>
            <a:r>
              <a:rPr lang="ko-KR" altLang="en-US" sz="1600" dirty="0" smtClean="0"/>
              <a:t>        </a:t>
            </a:r>
            <a:r>
              <a:rPr lang="ko-KR" altLang="en-US" sz="1600" dirty="0" err="1" smtClean="0"/>
              <a:t>리눅스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빅데이터</a:t>
            </a:r>
            <a:r>
              <a:rPr lang="en-US" altLang="ko-KR" sz="1600" dirty="0" smtClean="0"/>
              <a:t>	2018-MM-DD	</a:t>
            </a:r>
            <a:r>
              <a:rPr lang="en-US" altLang="ko-KR" sz="1600" dirty="0" err="1" smtClean="0"/>
              <a:t>2018-MM-DD</a:t>
            </a:r>
            <a:r>
              <a:rPr lang="en-US" altLang="ko-KR" sz="1600" dirty="0" smtClean="0"/>
              <a:t>	       </a:t>
            </a:r>
            <a:r>
              <a:rPr lang="ko-KR" altLang="en-US" sz="1600" dirty="0" smtClean="0"/>
              <a:t>이민종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2000" dirty="0" smtClean="0"/>
              <a:t>---------------------------------------------------------------------------------</a:t>
            </a:r>
          </a:p>
          <a:p>
            <a:r>
              <a:rPr lang="ko-KR" altLang="en-US" sz="2000" dirty="0" smtClean="0"/>
              <a:t>▶선택 </a:t>
            </a:r>
            <a:r>
              <a:rPr lang="en-US" altLang="ko-KR" sz="2000" dirty="0" smtClean="0"/>
              <a:t>: 1</a:t>
            </a:r>
            <a:endParaRPr lang="en-US" altLang="ko-KR" sz="2000" dirty="0"/>
          </a:p>
          <a:p>
            <a:pPr>
              <a:buNone/>
            </a:pPr>
            <a:r>
              <a:rPr lang="en-US" altLang="ko-KR" sz="2000" dirty="0" smtClean="0"/>
              <a:t>===============================================</a:t>
            </a:r>
          </a:p>
          <a:p>
            <a:r>
              <a:rPr lang="en-US" altLang="ko-KR" sz="2000" dirty="0" smtClean="0"/>
              <a:t>[</a:t>
            </a:r>
            <a:r>
              <a:rPr lang="ko-KR" altLang="en-US" sz="2000" dirty="0" smtClean="0"/>
              <a:t>과정 명</a:t>
            </a:r>
            <a:r>
              <a:rPr lang="en-US" altLang="ko-KR" sz="2000" dirty="0" smtClean="0"/>
              <a:t>]					[</a:t>
            </a:r>
            <a:r>
              <a:rPr lang="ko-KR" altLang="en-US" sz="2000" dirty="0" smtClean="0"/>
              <a:t>취업 률</a:t>
            </a:r>
            <a:r>
              <a:rPr lang="en-US" altLang="ko-KR" sz="2000" dirty="0" smtClean="0"/>
              <a:t>]		</a:t>
            </a:r>
          </a:p>
          <a:p>
            <a:r>
              <a:rPr lang="ko-KR" altLang="en-US" sz="2000" dirty="0" smtClean="0"/>
              <a:t>윈도우 </a:t>
            </a:r>
            <a:r>
              <a:rPr lang="ko-KR" altLang="en-US" sz="2000" dirty="0" err="1" smtClean="0"/>
              <a:t>웹프로그래밍</a:t>
            </a:r>
            <a:r>
              <a:rPr lang="en-US" altLang="ko-KR" sz="2000" dirty="0" smtClean="0"/>
              <a:t>				98%			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===============================================</a:t>
            </a:r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227781"/>
            <a:ext cx="8686800" cy="6009531"/>
          </a:xfrm>
        </p:spPr>
        <p:txBody>
          <a:bodyPr>
            <a:normAutofit/>
          </a:bodyPr>
          <a:lstStyle/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 smtClean="0"/>
              <a:t>=============================================</a:t>
            </a:r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추천 회사 조회</a:t>
            </a:r>
            <a:r>
              <a:rPr lang="en-US" altLang="ko-KR" sz="2000" dirty="0" smtClean="0"/>
              <a:t>&lt;&lt;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===============================================</a:t>
            </a:r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번호</a:t>
            </a:r>
            <a:r>
              <a:rPr lang="en-US" altLang="ko-KR" sz="2000" dirty="0" smtClean="0"/>
              <a:t>]		[</a:t>
            </a:r>
            <a:r>
              <a:rPr lang="ko-KR" altLang="en-US" sz="2000" dirty="0" smtClean="0"/>
              <a:t>회사 명</a:t>
            </a:r>
            <a:r>
              <a:rPr lang="en-US" altLang="ko-KR" sz="2000" dirty="0" smtClean="0"/>
              <a:t>]		[</a:t>
            </a:r>
            <a:r>
              <a:rPr lang="ko-KR" altLang="en-US" sz="2000" dirty="0" smtClean="0"/>
              <a:t>위치</a:t>
            </a:r>
            <a:r>
              <a:rPr lang="en-US" altLang="ko-KR" sz="2000" dirty="0" smtClean="0"/>
              <a:t>]			[</a:t>
            </a:r>
            <a:r>
              <a:rPr lang="ko-KR" altLang="en-US" sz="2000" dirty="0" smtClean="0"/>
              <a:t>급여</a:t>
            </a:r>
            <a:r>
              <a:rPr lang="en-US" altLang="ko-KR" sz="2000" dirty="0" smtClean="0"/>
              <a:t>]</a:t>
            </a:r>
          </a:p>
          <a:p>
            <a:pPr>
              <a:buNone/>
            </a:pPr>
            <a:r>
              <a:rPr lang="en-US" altLang="ko-KR" sz="1600" dirty="0" smtClean="0"/>
              <a:t>	1		</a:t>
            </a:r>
            <a:r>
              <a:rPr lang="ko-KR" altLang="en-US" sz="1600" dirty="0" err="1" smtClean="0"/>
              <a:t>한독</a:t>
            </a:r>
            <a:r>
              <a:rPr lang="en-US" altLang="ko-KR" sz="1600" dirty="0" smtClean="0"/>
              <a:t>			</a:t>
            </a:r>
            <a:r>
              <a:rPr lang="ko-KR" altLang="en-US" sz="1600" dirty="0" smtClean="0"/>
              <a:t>강남구 역삼동</a:t>
            </a:r>
            <a:r>
              <a:rPr lang="en-US" altLang="ko-KR" sz="1600" dirty="0" smtClean="0"/>
              <a:t>		2600</a:t>
            </a:r>
          </a:p>
          <a:p>
            <a:pPr>
              <a:buNone/>
            </a:pPr>
            <a:r>
              <a:rPr lang="en-US" altLang="ko-KR" sz="1600" dirty="0" smtClean="0"/>
              <a:t>	2		</a:t>
            </a:r>
            <a:r>
              <a:rPr lang="ko-KR" altLang="en-US" sz="1600" dirty="0" err="1" smtClean="0"/>
              <a:t>쌍용센터</a:t>
            </a:r>
            <a:r>
              <a:rPr lang="en-US" altLang="ko-KR" sz="1600" dirty="0" smtClean="0"/>
              <a:t>			</a:t>
            </a:r>
            <a:r>
              <a:rPr lang="ko-KR" altLang="en-US" sz="1600" dirty="0" smtClean="0"/>
              <a:t>강남구 신사동</a:t>
            </a:r>
            <a:r>
              <a:rPr lang="en-US" altLang="ko-KR" sz="1600" dirty="0" smtClean="0"/>
              <a:t>		3700	</a:t>
            </a:r>
          </a:p>
          <a:p>
            <a:pPr>
              <a:buNone/>
            </a:pPr>
            <a:r>
              <a:rPr lang="en-US" altLang="ko-KR" sz="1600" dirty="0" smtClean="0"/>
              <a:t>	3		</a:t>
            </a:r>
            <a:r>
              <a:rPr lang="ko-KR" altLang="en-US" sz="1600" dirty="0" err="1" smtClean="0"/>
              <a:t>풍산</a:t>
            </a:r>
            <a:r>
              <a:rPr lang="en-US" altLang="ko-KR" sz="1600" dirty="0" smtClean="0"/>
              <a:t>			</a:t>
            </a:r>
            <a:r>
              <a:rPr lang="ko-KR" altLang="en-US" sz="1600" dirty="0" smtClean="0"/>
              <a:t>강남구 강일동</a:t>
            </a:r>
            <a:r>
              <a:rPr lang="en-US" altLang="ko-KR" sz="1600" dirty="0" smtClean="0"/>
              <a:t>		2500</a:t>
            </a:r>
          </a:p>
          <a:p>
            <a:pPr>
              <a:buNone/>
            </a:pPr>
            <a:r>
              <a:rPr lang="en-US" altLang="ko-KR" sz="2000" dirty="0" smtClean="0"/>
              <a:t>-------------------------------------------------------------------------------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===============================================</a:t>
            </a:r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/>
          </a:bodyPr>
          <a:lstStyle/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 smtClean="0"/>
              <a:t>===========================================</a:t>
            </a:r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강의 과목 안내</a:t>
            </a:r>
            <a:r>
              <a:rPr lang="en-US" altLang="ko-KR" sz="2000" dirty="0" smtClean="0"/>
              <a:t>&lt;&lt;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pPr lvl="1">
              <a:buNone/>
            </a:pPr>
            <a:r>
              <a:rPr lang="en-US" altLang="ko-KR" sz="2000" dirty="0" smtClean="0"/>
              <a:t>1.</a:t>
            </a:r>
            <a:r>
              <a:rPr lang="ko-KR" altLang="en-US" sz="2000" dirty="0" smtClean="0"/>
              <a:t>과정 별 안내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2.</a:t>
            </a:r>
            <a:r>
              <a:rPr lang="ko-KR" altLang="en-US" sz="2000" dirty="0" smtClean="0"/>
              <a:t>교사 별 안내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3.</a:t>
            </a:r>
            <a:r>
              <a:rPr lang="ko-KR" altLang="en-US" sz="2000" dirty="0" smtClean="0"/>
              <a:t>돌아가기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-----------------------------------------------------------------------</a:t>
            </a:r>
          </a:p>
          <a:p>
            <a:r>
              <a:rPr lang="ko-KR" altLang="en-US" sz="2000" dirty="0" smtClean="0"/>
              <a:t>▶선택 </a:t>
            </a:r>
            <a:r>
              <a:rPr lang="en-US" altLang="ko-KR" sz="2000" dirty="0" smtClean="0"/>
              <a:t>: 1</a:t>
            </a:r>
            <a:endParaRPr lang="en-US" altLang="ko-KR" sz="2000" dirty="0"/>
          </a:p>
          <a:p>
            <a:r>
              <a:rPr lang="en-US" altLang="ko-KR" sz="2000" dirty="0" smtClean="0"/>
              <a:t>===========================================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087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/>
              <a:t>◈학생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항시 출력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] : </a:t>
            </a:r>
            <a:r>
              <a:rPr lang="ko-KR" altLang="en-US" sz="2000" dirty="0" smtClean="0"/>
              <a:t>홍길동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과정 명</a:t>
            </a:r>
            <a:r>
              <a:rPr lang="en-US" altLang="ko-KR" sz="2000" dirty="0" smtClean="0"/>
              <a:t>] : Java &amp; python…</a:t>
            </a:r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기간</a:t>
            </a:r>
            <a:r>
              <a:rPr lang="en-US" altLang="ko-KR" sz="2000" dirty="0" smtClean="0"/>
              <a:t>] 2019-…….</a:t>
            </a:r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전화번호</a:t>
            </a:r>
            <a:r>
              <a:rPr lang="en-US" altLang="ko-KR" sz="2000" dirty="0" smtClean="0"/>
              <a:t>] : 010-xxxx-xxxx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학생</a:t>
            </a:r>
            <a:r>
              <a:rPr lang="en-US" altLang="ko-KR" sz="2000" dirty="0" smtClean="0"/>
              <a:t>_</a:t>
            </a:r>
            <a:r>
              <a:rPr lang="ko-KR" altLang="en-US" sz="2000" dirty="0" smtClean="0"/>
              <a:t>출결</a:t>
            </a:r>
            <a:r>
              <a:rPr lang="en-US" altLang="ko-KR" sz="2000" dirty="0" smtClean="0"/>
              <a:t>&lt;&lt;</a:t>
            </a:r>
            <a:endParaRPr lang="en-US" altLang="ko-KR" sz="2000" dirty="0"/>
          </a:p>
          <a:p>
            <a:pPr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pPr>
              <a:buNone/>
            </a:pPr>
            <a:r>
              <a:rPr lang="en-US" altLang="ko-KR" sz="2000" dirty="0" smtClean="0"/>
              <a:t>1.</a:t>
            </a:r>
            <a:r>
              <a:rPr lang="ko-KR" altLang="en-US" sz="2000" dirty="0" smtClean="0"/>
              <a:t>입실 등록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2.</a:t>
            </a:r>
            <a:r>
              <a:rPr lang="ko-KR" altLang="en-US" sz="2000" dirty="0" smtClean="0"/>
              <a:t>퇴실 등록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3.</a:t>
            </a:r>
            <a:r>
              <a:rPr lang="ko-KR" altLang="en-US" sz="2000" dirty="0" smtClean="0"/>
              <a:t>출결 현황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4.</a:t>
            </a:r>
            <a:r>
              <a:rPr lang="ko-KR" altLang="en-US" sz="2000" dirty="0" smtClean="0"/>
              <a:t>돌아가기</a:t>
            </a:r>
            <a:endParaRPr lang="en-US" altLang="ko-KR" sz="2000" dirty="0" smtClean="0"/>
          </a:p>
          <a:p>
            <a:pPr marL="342900" lvl="1" indent="-342900"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pPr>
              <a:buNone/>
            </a:pPr>
            <a:r>
              <a:rPr lang="ko-KR" altLang="en-US" sz="2000" dirty="0" smtClean="0"/>
              <a:t>▶선택 </a:t>
            </a:r>
            <a:r>
              <a:rPr lang="en-US" altLang="ko-KR" sz="2000" dirty="0" smtClean="0"/>
              <a:t>: 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227781"/>
            <a:ext cx="8686800" cy="6009531"/>
          </a:xfrm>
        </p:spPr>
        <p:txBody>
          <a:bodyPr>
            <a:normAutofit/>
          </a:bodyPr>
          <a:lstStyle/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 smtClean="0"/>
              <a:t>=============================================</a:t>
            </a:r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강의 과목 과정 별 안내</a:t>
            </a:r>
            <a:r>
              <a:rPr lang="en-US" altLang="ko-KR" sz="2000" dirty="0" smtClean="0"/>
              <a:t>&lt;&lt;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===============================================</a:t>
            </a:r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번호</a:t>
            </a:r>
            <a:r>
              <a:rPr lang="en-US" altLang="ko-KR" sz="2000" dirty="0" smtClean="0"/>
              <a:t>]	[</a:t>
            </a:r>
            <a:r>
              <a:rPr lang="ko-KR" altLang="en-US" sz="2000" dirty="0" smtClean="0"/>
              <a:t>과정 명</a:t>
            </a:r>
            <a:r>
              <a:rPr lang="en-US" altLang="ko-KR" sz="2000" dirty="0" smtClean="0"/>
              <a:t>]		     	 	 [</a:t>
            </a:r>
            <a:r>
              <a:rPr lang="ko-KR" altLang="en-US" sz="2000" dirty="0" err="1" smtClean="0"/>
              <a:t>강사명</a:t>
            </a:r>
            <a:r>
              <a:rPr lang="en-US" altLang="ko-KR" sz="2000" dirty="0" smtClean="0"/>
              <a:t>]</a:t>
            </a:r>
          </a:p>
          <a:p>
            <a:pPr>
              <a:buNone/>
            </a:pPr>
            <a:r>
              <a:rPr lang="en-US" altLang="ko-KR" sz="1600" dirty="0" smtClean="0"/>
              <a:t>1		</a:t>
            </a:r>
            <a:r>
              <a:rPr lang="ko-KR" altLang="en-US" sz="1600" dirty="0" smtClean="0"/>
              <a:t>윈도우 </a:t>
            </a:r>
            <a:r>
              <a:rPr lang="ko-KR" altLang="en-US" sz="1600" dirty="0" err="1" smtClean="0"/>
              <a:t>웹프로그래밍</a:t>
            </a:r>
            <a:r>
              <a:rPr lang="en-US" altLang="ko-KR" sz="1600" dirty="0" smtClean="0"/>
              <a:t>		      	 </a:t>
            </a:r>
            <a:r>
              <a:rPr lang="ko-KR" altLang="en-US" sz="1600" dirty="0" err="1" smtClean="0"/>
              <a:t>곽우신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2		</a:t>
            </a:r>
            <a:r>
              <a:rPr lang="ko-KR" altLang="en-US" sz="1600" dirty="0" err="1" smtClean="0"/>
              <a:t>리눅스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안드로이드</a:t>
            </a:r>
            <a:r>
              <a:rPr lang="ko-KR" altLang="en-US" sz="1600" dirty="0" smtClean="0"/>
              <a:t> 프로그래밍</a:t>
            </a:r>
            <a:r>
              <a:rPr lang="en-US" altLang="ko-KR" sz="1600" dirty="0" smtClean="0"/>
              <a:t>	       	</a:t>
            </a:r>
            <a:r>
              <a:rPr lang="ko-KR" altLang="en-US" sz="1600" dirty="0" smtClean="0"/>
              <a:t>이응수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3		</a:t>
            </a:r>
            <a:r>
              <a:rPr lang="ko-KR" altLang="en-US" sz="1600" dirty="0" smtClean="0"/>
              <a:t>유닉스 </a:t>
            </a:r>
            <a:r>
              <a:rPr lang="ko-KR" altLang="en-US" sz="1600" dirty="0" err="1" smtClean="0"/>
              <a:t>웹프로그래밍</a:t>
            </a:r>
            <a:r>
              <a:rPr lang="en-US" altLang="ko-KR" sz="1600" dirty="0" smtClean="0"/>
              <a:t>		       	</a:t>
            </a:r>
            <a:r>
              <a:rPr lang="ko-KR" altLang="en-US" sz="1600" dirty="0" err="1" smtClean="0"/>
              <a:t>채제원</a:t>
            </a:r>
            <a:endParaRPr lang="en-US" altLang="ko-KR" sz="1600" dirty="0" smtClean="0"/>
          </a:p>
          <a:p>
            <a:pPr>
              <a:buAutoNum type="arabicPlain" startAt="4"/>
            </a:pPr>
            <a:r>
              <a:rPr lang="ko-KR" altLang="en-US" sz="1600" dirty="0" smtClean="0"/>
              <a:t>        </a:t>
            </a:r>
            <a:r>
              <a:rPr lang="ko-KR" altLang="en-US" sz="1600" dirty="0" err="1" smtClean="0"/>
              <a:t>리눅스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빅데이터</a:t>
            </a:r>
            <a:r>
              <a:rPr lang="en-US" altLang="ko-KR" sz="1600" dirty="0" smtClean="0"/>
              <a:t>		       		</a:t>
            </a:r>
            <a:r>
              <a:rPr lang="ko-KR" altLang="en-US" sz="1600" dirty="0" smtClean="0"/>
              <a:t>이민종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2000" dirty="0" smtClean="0"/>
              <a:t>---------------------------------------------------------------------------------</a:t>
            </a:r>
          </a:p>
          <a:p>
            <a:r>
              <a:rPr lang="ko-KR" altLang="en-US" sz="2000" dirty="0" smtClean="0"/>
              <a:t>▶선택 </a:t>
            </a:r>
            <a:r>
              <a:rPr lang="en-US" altLang="ko-KR" sz="2000" dirty="0" smtClean="0"/>
              <a:t>: 1</a:t>
            </a:r>
            <a:endParaRPr lang="en-US" altLang="ko-KR" sz="2000" dirty="0"/>
          </a:p>
          <a:p>
            <a:pPr>
              <a:buNone/>
            </a:pPr>
            <a:r>
              <a:rPr lang="en-US" altLang="ko-KR" sz="2000" dirty="0" smtClean="0"/>
              <a:t>===============================================</a:t>
            </a:r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과정 명</a:t>
            </a:r>
            <a:r>
              <a:rPr lang="en-US" altLang="ko-KR" sz="2000" dirty="0" smtClean="0"/>
              <a:t>]		[</a:t>
            </a:r>
            <a:r>
              <a:rPr lang="ko-KR" altLang="en-US" sz="2000" dirty="0" smtClean="0"/>
              <a:t>시작 일</a:t>
            </a:r>
            <a:r>
              <a:rPr lang="en-US" altLang="ko-KR" sz="2000" dirty="0" smtClean="0"/>
              <a:t>]	[</a:t>
            </a:r>
            <a:r>
              <a:rPr lang="ko-KR" altLang="en-US" sz="2000" dirty="0" smtClean="0"/>
              <a:t>종료 일</a:t>
            </a:r>
            <a:r>
              <a:rPr lang="en-US" altLang="ko-KR" sz="2000" dirty="0" smtClean="0"/>
              <a:t>]        	[</a:t>
            </a:r>
            <a:r>
              <a:rPr lang="ko-KR" altLang="en-US" sz="2000" dirty="0" smtClean="0"/>
              <a:t>과목 명</a:t>
            </a:r>
            <a:r>
              <a:rPr lang="en-US" altLang="ko-KR" sz="2000" dirty="0" smtClean="0"/>
              <a:t>]	</a:t>
            </a:r>
          </a:p>
          <a:p>
            <a:pPr>
              <a:buNone/>
            </a:pPr>
            <a:r>
              <a:rPr lang="ko-KR" altLang="en-US" sz="1600" dirty="0" smtClean="0"/>
              <a:t>윈도우 </a:t>
            </a:r>
            <a:r>
              <a:rPr lang="ko-KR" altLang="en-US" sz="1600" dirty="0" err="1" smtClean="0"/>
              <a:t>웹프로그래밍</a:t>
            </a:r>
            <a:r>
              <a:rPr lang="en-US" altLang="ko-KR" sz="1600" dirty="0" smtClean="0"/>
              <a:t>	2018-MM-DD	 </a:t>
            </a:r>
            <a:r>
              <a:rPr lang="en-US" altLang="ko-KR" sz="1600" dirty="0" err="1" smtClean="0"/>
              <a:t>2018-MM-DD</a:t>
            </a:r>
            <a:r>
              <a:rPr lang="en-US" altLang="ko-KR" sz="1600" dirty="0" smtClean="0"/>
              <a:t>	Android</a:t>
            </a:r>
          </a:p>
          <a:p>
            <a:pPr>
              <a:buNone/>
            </a:pPr>
            <a:r>
              <a:rPr lang="ko-KR" altLang="en-US" sz="1600" dirty="0" smtClean="0"/>
              <a:t>윈도우 </a:t>
            </a:r>
            <a:r>
              <a:rPr lang="ko-KR" altLang="en-US" sz="1600" dirty="0" err="1" smtClean="0"/>
              <a:t>웹프로그래밍</a:t>
            </a:r>
            <a:r>
              <a:rPr lang="en-US" altLang="ko-KR" sz="1600" dirty="0" smtClean="0"/>
              <a:t>	2018-MM-DD	 </a:t>
            </a:r>
            <a:r>
              <a:rPr lang="en-US" altLang="ko-KR" sz="1600" dirty="0" err="1" smtClean="0"/>
              <a:t>2018-MM-DD</a:t>
            </a:r>
            <a:r>
              <a:rPr lang="en-US" altLang="ko-KR" sz="1600" dirty="0" smtClean="0"/>
              <a:t>	Spring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===============================================</a:t>
            </a:r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227781"/>
            <a:ext cx="8686800" cy="6009531"/>
          </a:xfrm>
        </p:spPr>
        <p:txBody>
          <a:bodyPr>
            <a:normAutofit/>
          </a:bodyPr>
          <a:lstStyle/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 smtClean="0"/>
              <a:t>=============================================</a:t>
            </a:r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강의 과목 교사 별 안내</a:t>
            </a:r>
            <a:r>
              <a:rPr lang="en-US" altLang="ko-KR" sz="2000" dirty="0" smtClean="0"/>
              <a:t>&lt;&lt;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===============================================</a:t>
            </a:r>
          </a:p>
          <a:p>
            <a:pPr>
              <a:buNone/>
            </a:pPr>
            <a:r>
              <a:rPr lang="en-US" altLang="ko-KR" sz="2000" dirty="0" smtClean="0"/>
              <a:t>		[</a:t>
            </a:r>
            <a:r>
              <a:rPr lang="ko-KR" altLang="en-US" sz="2000" dirty="0" smtClean="0"/>
              <a:t>번호</a:t>
            </a:r>
            <a:r>
              <a:rPr lang="en-US" altLang="ko-KR" sz="2000" dirty="0" smtClean="0"/>
              <a:t>]			     	 	 [</a:t>
            </a:r>
            <a:r>
              <a:rPr lang="ko-KR" altLang="en-US" sz="2000" dirty="0" err="1" smtClean="0"/>
              <a:t>강사명</a:t>
            </a:r>
            <a:r>
              <a:rPr lang="en-US" altLang="ko-KR" sz="2000" dirty="0" smtClean="0"/>
              <a:t>]</a:t>
            </a:r>
          </a:p>
          <a:p>
            <a:pPr>
              <a:buNone/>
            </a:pPr>
            <a:r>
              <a:rPr lang="en-US" altLang="ko-KR" sz="1600" dirty="0" smtClean="0"/>
              <a:t>		1				      	 </a:t>
            </a:r>
            <a:r>
              <a:rPr lang="ko-KR" altLang="en-US" sz="1600" dirty="0" err="1" smtClean="0"/>
              <a:t>곽우신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		2			       		 </a:t>
            </a:r>
            <a:r>
              <a:rPr lang="ko-KR" altLang="en-US" sz="1600" dirty="0" smtClean="0"/>
              <a:t>이응수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		3				       	 </a:t>
            </a:r>
            <a:r>
              <a:rPr lang="ko-KR" altLang="en-US" sz="1600" dirty="0" err="1" smtClean="0"/>
              <a:t>채제원</a:t>
            </a:r>
            <a:r>
              <a:rPr lang="en-US" altLang="ko-KR" sz="1200" dirty="0" smtClean="0"/>
              <a:t>	       		</a:t>
            </a:r>
          </a:p>
          <a:p>
            <a:pPr>
              <a:buNone/>
            </a:pPr>
            <a:r>
              <a:rPr lang="en-US" altLang="ko-KR" sz="2000" dirty="0" smtClean="0"/>
              <a:t>---------------------------------------------------------------------------------</a:t>
            </a:r>
          </a:p>
          <a:p>
            <a:r>
              <a:rPr lang="ko-KR" altLang="en-US" sz="2000" dirty="0" smtClean="0"/>
              <a:t>▶선택 </a:t>
            </a:r>
            <a:r>
              <a:rPr lang="en-US" altLang="ko-KR" sz="2000" dirty="0" smtClean="0"/>
              <a:t>: 1</a:t>
            </a:r>
            <a:endParaRPr lang="en-US" altLang="ko-KR" sz="2000" dirty="0"/>
          </a:p>
          <a:p>
            <a:pPr>
              <a:buNone/>
            </a:pPr>
            <a:r>
              <a:rPr lang="en-US" altLang="ko-KR" sz="2000" dirty="0" smtClean="0"/>
              <a:t>===============================================</a:t>
            </a:r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강사 명</a:t>
            </a:r>
            <a:r>
              <a:rPr lang="en-US" altLang="ko-KR" sz="2000" dirty="0" smtClean="0"/>
              <a:t>]	[</a:t>
            </a:r>
            <a:r>
              <a:rPr lang="ko-KR" altLang="en-US" sz="2000" dirty="0" smtClean="0"/>
              <a:t>과정 명</a:t>
            </a:r>
            <a:r>
              <a:rPr lang="en-US" altLang="ko-KR" sz="2000" dirty="0" smtClean="0"/>
              <a:t>]		[</a:t>
            </a:r>
            <a:r>
              <a:rPr lang="ko-KR" altLang="en-US" sz="2000" dirty="0" smtClean="0"/>
              <a:t>과목 명</a:t>
            </a:r>
            <a:r>
              <a:rPr lang="en-US" altLang="ko-KR" sz="2000" dirty="0" smtClean="0"/>
              <a:t>]		[</a:t>
            </a:r>
            <a:r>
              <a:rPr lang="ko-KR" altLang="en-US" sz="2000" dirty="0" smtClean="0"/>
              <a:t>현황</a:t>
            </a:r>
            <a:r>
              <a:rPr lang="en-US" altLang="ko-KR" sz="2000" dirty="0" smtClean="0"/>
              <a:t>]</a:t>
            </a:r>
          </a:p>
          <a:p>
            <a:pPr>
              <a:buNone/>
            </a:pPr>
            <a:r>
              <a:rPr lang="ko-KR" altLang="en-US" sz="1800" dirty="0" err="1" smtClean="0"/>
              <a:t>곽우신</a:t>
            </a:r>
            <a:r>
              <a:rPr lang="en-US" altLang="ko-KR" sz="1800" dirty="0" smtClean="0"/>
              <a:t>		</a:t>
            </a:r>
            <a:r>
              <a:rPr lang="ko-KR" altLang="en-US" sz="1800" dirty="0" err="1" smtClean="0"/>
              <a:t>리눅스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웹프로그래밍</a:t>
            </a:r>
            <a:r>
              <a:rPr lang="ko-KR" altLang="en-US" sz="1800" dirty="0" smtClean="0"/>
              <a:t>	</a:t>
            </a:r>
            <a:r>
              <a:rPr lang="en-US" altLang="ko-KR" sz="1800" dirty="0" smtClean="0"/>
              <a:t>Linux			</a:t>
            </a:r>
            <a:r>
              <a:rPr lang="ko-KR" altLang="en-US" sz="1800" dirty="0" err="1" smtClean="0"/>
              <a:t>강의중</a:t>
            </a:r>
            <a:endParaRPr lang="en-US" altLang="ko-KR" sz="1800" dirty="0" smtClean="0"/>
          </a:p>
          <a:p>
            <a:pPr>
              <a:buNone/>
            </a:pPr>
            <a:r>
              <a:rPr lang="ko-KR" altLang="en-US" sz="1800" dirty="0" err="1" smtClean="0"/>
              <a:t>곽우신</a:t>
            </a:r>
            <a:r>
              <a:rPr lang="en-US" altLang="ko-KR" sz="1800" dirty="0" smtClean="0"/>
              <a:t>		</a:t>
            </a:r>
            <a:r>
              <a:rPr lang="ko-KR" altLang="en-US" sz="1800" dirty="0" err="1" smtClean="0"/>
              <a:t>리눅스</a:t>
            </a:r>
            <a:r>
              <a:rPr lang="ko-KR" altLang="en-US" sz="1800" dirty="0" smtClean="0"/>
              <a:t> 웹 프로그래밍</a:t>
            </a:r>
            <a:r>
              <a:rPr lang="en-US" altLang="ko-KR" sz="1800" dirty="0" smtClean="0"/>
              <a:t>	Oracle			</a:t>
            </a:r>
            <a:r>
              <a:rPr lang="ko-KR" altLang="en-US" sz="1800" dirty="0" smtClean="0"/>
              <a:t>강의예정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===============================================</a:t>
            </a:r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087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/>
              <a:t>◈학생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항시 출력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] : </a:t>
            </a:r>
            <a:r>
              <a:rPr lang="ko-KR" altLang="en-US" sz="2000" dirty="0" smtClean="0"/>
              <a:t>홍길동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과정 명</a:t>
            </a:r>
            <a:r>
              <a:rPr lang="en-US" altLang="ko-KR" sz="2000" dirty="0" smtClean="0"/>
              <a:t>] : Java &amp; python…</a:t>
            </a:r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기간</a:t>
            </a:r>
            <a:r>
              <a:rPr lang="en-US" altLang="ko-KR" sz="2000" dirty="0" smtClean="0"/>
              <a:t>] 2019-…….</a:t>
            </a:r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전화번호</a:t>
            </a:r>
            <a:r>
              <a:rPr lang="en-US" altLang="ko-KR" sz="2000" dirty="0" smtClean="0"/>
              <a:t>] : 010-xxxx-xxxx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입실 등록</a:t>
            </a:r>
            <a:r>
              <a:rPr lang="en-US" altLang="ko-KR" sz="2000" dirty="0" smtClean="0"/>
              <a:t>&lt;&lt;</a:t>
            </a:r>
            <a:endParaRPr lang="en-US" altLang="ko-KR" sz="2000" dirty="0"/>
          </a:p>
          <a:p>
            <a:pPr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pPr marL="342900" lvl="1" indent="-342900"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입실 시간</a:t>
            </a:r>
            <a:r>
              <a:rPr lang="en-US" altLang="ko-KR" sz="2000" dirty="0" smtClean="0"/>
              <a:t>]</a:t>
            </a:r>
          </a:p>
          <a:p>
            <a:pPr marL="342900" lvl="1" indent="-342900">
              <a:buNone/>
            </a:pPr>
            <a:r>
              <a:rPr lang="en-US" altLang="ko-KR" sz="2000" dirty="0" smtClean="0"/>
              <a:t> 2018-05-14 08:07:59 </a:t>
            </a:r>
            <a:r>
              <a:rPr lang="ko-KR" altLang="en-US" sz="2000" dirty="0" smtClean="0"/>
              <a:t>입실되셨습니다</a:t>
            </a:r>
            <a:r>
              <a:rPr lang="en-US" altLang="ko-KR" sz="2000" dirty="0" smtClean="0"/>
              <a:t>.</a:t>
            </a:r>
          </a:p>
          <a:p>
            <a:pPr marL="342900" lvl="1" indent="-342900"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pPr>
              <a:buNone/>
            </a:pPr>
            <a:r>
              <a:rPr lang="ko-KR" altLang="en-US" sz="2000" dirty="0" smtClean="0"/>
              <a:t>▶ </a:t>
            </a:r>
            <a:r>
              <a:rPr lang="ko-KR" altLang="en-US" sz="2000" dirty="0" err="1" smtClean="0"/>
              <a:t>엔터키를</a:t>
            </a:r>
            <a:r>
              <a:rPr lang="ko-KR" altLang="en-US" sz="2000" dirty="0" smtClean="0"/>
              <a:t> 입력하시면 </a:t>
            </a:r>
            <a:r>
              <a:rPr lang="ko-KR" altLang="en-US" sz="2000" dirty="0" err="1" smtClean="0"/>
              <a:t>메인화면으로</a:t>
            </a:r>
            <a:r>
              <a:rPr lang="ko-KR" altLang="en-US" sz="2000" dirty="0" smtClean="0"/>
              <a:t> 돌아갑니다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087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/>
              <a:t>◈학생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항시 출력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] : </a:t>
            </a:r>
            <a:r>
              <a:rPr lang="ko-KR" altLang="en-US" sz="2000" dirty="0" smtClean="0"/>
              <a:t>홍길동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과정 명</a:t>
            </a:r>
            <a:r>
              <a:rPr lang="en-US" altLang="ko-KR" sz="2000" dirty="0" smtClean="0"/>
              <a:t>] : Java &amp; python…</a:t>
            </a:r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기간</a:t>
            </a:r>
            <a:r>
              <a:rPr lang="en-US" altLang="ko-KR" sz="2000" dirty="0" smtClean="0"/>
              <a:t>] 2019-…….</a:t>
            </a:r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전화번호</a:t>
            </a:r>
            <a:r>
              <a:rPr lang="en-US" altLang="ko-KR" sz="2000" dirty="0" smtClean="0"/>
              <a:t>] : 010-xxxx-xxxx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퇴실 등록</a:t>
            </a:r>
            <a:r>
              <a:rPr lang="en-US" altLang="ko-KR" sz="2000" dirty="0" smtClean="0"/>
              <a:t>&lt;&lt;</a:t>
            </a:r>
            <a:endParaRPr lang="en-US" altLang="ko-KR" sz="2000" dirty="0"/>
          </a:p>
          <a:p>
            <a:pPr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pPr marL="342900" lvl="1" indent="-342900"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퇴실 시간</a:t>
            </a:r>
            <a:r>
              <a:rPr lang="en-US" altLang="ko-KR" sz="2000" dirty="0" smtClean="0"/>
              <a:t>]</a:t>
            </a:r>
          </a:p>
          <a:p>
            <a:pPr marL="342900" lvl="1" indent="-342900">
              <a:buNone/>
            </a:pPr>
            <a:r>
              <a:rPr lang="en-US" altLang="ko-KR" sz="2000" dirty="0" smtClean="0"/>
              <a:t> 2018-05-14 18:07:24 </a:t>
            </a:r>
            <a:r>
              <a:rPr lang="ko-KR" altLang="en-US" sz="2000" dirty="0" smtClean="0"/>
              <a:t>퇴실되셨습니다</a:t>
            </a:r>
            <a:r>
              <a:rPr lang="en-US" altLang="ko-KR" sz="2000" dirty="0" smtClean="0"/>
              <a:t>.</a:t>
            </a:r>
          </a:p>
          <a:p>
            <a:pPr marL="342900" lvl="1" indent="-342900"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pPr>
              <a:buNone/>
            </a:pPr>
            <a:r>
              <a:rPr lang="ko-KR" altLang="en-US" sz="2000" dirty="0" smtClean="0"/>
              <a:t>▶ </a:t>
            </a:r>
            <a:r>
              <a:rPr lang="ko-KR" altLang="en-US" sz="2000" dirty="0" err="1" smtClean="0"/>
              <a:t>엔터키를</a:t>
            </a:r>
            <a:r>
              <a:rPr lang="ko-KR" altLang="en-US" sz="2000" dirty="0" smtClean="0"/>
              <a:t> 입력하시면 </a:t>
            </a:r>
            <a:r>
              <a:rPr lang="ko-KR" altLang="en-US" sz="2000" dirty="0" err="1" smtClean="0"/>
              <a:t>메인화면으로</a:t>
            </a:r>
            <a:r>
              <a:rPr lang="ko-KR" altLang="en-US" sz="2000" dirty="0" smtClean="0"/>
              <a:t> 돌아갑니다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087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/>
              <a:t>◈학생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항시 출력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] : </a:t>
            </a:r>
            <a:r>
              <a:rPr lang="ko-KR" altLang="en-US" sz="2000" dirty="0" smtClean="0"/>
              <a:t>홍길동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과정 명</a:t>
            </a:r>
            <a:r>
              <a:rPr lang="en-US" altLang="ko-KR" sz="2000" dirty="0" smtClean="0"/>
              <a:t>] : Java &amp; python…</a:t>
            </a:r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기간</a:t>
            </a:r>
            <a:r>
              <a:rPr lang="en-US" altLang="ko-KR" sz="2000" dirty="0" smtClean="0"/>
              <a:t>] 2019-…….</a:t>
            </a:r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전화번호</a:t>
            </a:r>
            <a:r>
              <a:rPr lang="en-US" altLang="ko-KR" sz="2000" dirty="0" smtClean="0"/>
              <a:t>] : 010-xxxx-xxxx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출결 현황</a:t>
            </a:r>
            <a:r>
              <a:rPr lang="en-US" altLang="ko-KR" sz="2000" dirty="0" smtClean="0"/>
              <a:t>&lt;&lt;</a:t>
            </a:r>
            <a:endParaRPr lang="en-US" altLang="ko-KR" sz="2000" dirty="0"/>
          </a:p>
          <a:p>
            <a:pPr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pPr marL="342900" lvl="1" indent="-342900"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전체</a:t>
            </a:r>
            <a:r>
              <a:rPr lang="en-US" altLang="ko-KR" sz="2000" dirty="0" smtClean="0"/>
              <a:t>]  [</a:t>
            </a:r>
            <a:r>
              <a:rPr lang="ko-KR" altLang="en-US" sz="2000" dirty="0" smtClean="0"/>
              <a:t>정상</a:t>
            </a:r>
            <a:r>
              <a:rPr lang="en-US" altLang="ko-KR" sz="2000" dirty="0" smtClean="0"/>
              <a:t>]  [</a:t>
            </a:r>
            <a:r>
              <a:rPr lang="ko-KR" altLang="en-US" sz="2000" dirty="0" smtClean="0"/>
              <a:t>지각</a:t>
            </a:r>
            <a:r>
              <a:rPr lang="en-US" altLang="ko-KR" sz="2000" dirty="0" smtClean="0"/>
              <a:t>]  [</a:t>
            </a:r>
            <a:r>
              <a:rPr lang="ko-KR" altLang="en-US" sz="2000" dirty="0" smtClean="0"/>
              <a:t>조퇴</a:t>
            </a:r>
            <a:r>
              <a:rPr lang="en-US" altLang="ko-KR" sz="2000" dirty="0" smtClean="0"/>
              <a:t>]  [</a:t>
            </a:r>
            <a:r>
              <a:rPr lang="ko-KR" altLang="en-US" sz="2000" dirty="0" smtClean="0"/>
              <a:t>외출</a:t>
            </a:r>
            <a:r>
              <a:rPr lang="en-US" altLang="ko-KR" sz="2000" dirty="0" smtClean="0"/>
              <a:t>]  [</a:t>
            </a:r>
            <a:r>
              <a:rPr lang="ko-KR" altLang="en-US" sz="2000" dirty="0" smtClean="0"/>
              <a:t>병가</a:t>
            </a:r>
            <a:r>
              <a:rPr lang="en-US" altLang="ko-KR" sz="2000" dirty="0" smtClean="0"/>
              <a:t>]  [</a:t>
            </a:r>
            <a:r>
              <a:rPr lang="ko-KR" altLang="en-US" sz="2000" dirty="0" smtClean="0"/>
              <a:t>기타</a:t>
            </a:r>
            <a:r>
              <a:rPr lang="en-US" altLang="ko-KR" sz="2000" dirty="0" smtClean="0"/>
              <a:t>] </a:t>
            </a:r>
          </a:p>
          <a:p>
            <a:pPr marL="342900" lvl="1" indent="-342900">
              <a:buNone/>
            </a:pPr>
            <a:r>
              <a:rPr lang="en-US" altLang="ko-KR" sz="2000" dirty="0" smtClean="0"/>
              <a:t> 100     90      3         0       2        0        5      </a:t>
            </a:r>
          </a:p>
          <a:p>
            <a:pPr marL="342900" lvl="1" indent="-342900">
              <a:buNone/>
            </a:pPr>
            <a:endParaRPr lang="en-US" altLang="ko-KR" sz="2000" dirty="0" smtClean="0"/>
          </a:p>
          <a:p>
            <a:pPr marL="342900" lvl="1" indent="-342900"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err="1" smtClean="0"/>
              <a:t>출결률</a:t>
            </a:r>
            <a:r>
              <a:rPr lang="en-US" altLang="ko-KR" sz="2000" dirty="0" smtClean="0"/>
              <a:t>]</a:t>
            </a:r>
          </a:p>
          <a:p>
            <a:pPr marL="342900" lvl="1" indent="-342900">
              <a:buNone/>
            </a:pPr>
            <a:r>
              <a:rPr lang="en-US" altLang="ko-KR" sz="2000" dirty="0" smtClean="0"/>
              <a:t>90%</a:t>
            </a:r>
          </a:p>
          <a:p>
            <a:pPr marL="342900" lvl="1" indent="-342900"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pPr>
              <a:buNone/>
            </a:pPr>
            <a:r>
              <a:rPr lang="ko-KR" altLang="en-US" sz="2000" dirty="0" smtClean="0"/>
              <a:t>▶ </a:t>
            </a:r>
            <a:r>
              <a:rPr lang="ko-KR" altLang="en-US" sz="2000" dirty="0" err="1" smtClean="0"/>
              <a:t>엔터키를</a:t>
            </a:r>
            <a:r>
              <a:rPr lang="ko-KR" altLang="en-US" sz="2000" dirty="0" smtClean="0"/>
              <a:t> 입력하시면 </a:t>
            </a:r>
            <a:r>
              <a:rPr lang="ko-KR" altLang="en-US" sz="2000" dirty="0" err="1" smtClean="0"/>
              <a:t>메인화면으로</a:t>
            </a:r>
            <a:r>
              <a:rPr lang="ko-KR" altLang="en-US" sz="2000" dirty="0" smtClean="0"/>
              <a:t> 돌아갑니다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087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/>
              <a:t>◈학생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항시 출력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] : </a:t>
            </a:r>
            <a:r>
              <a:rPr lang="ko-KR" altLang="en-US" sz="2000" dirty="0" smtClean="0"/>
              <a:t>홍길동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과정 명</a:t>
            </a:r>
            <a:r>
              <a:rPr lang="en-US" altLang="ko-KR" sz="2000" dirty="0" smtClean="0"/>
              <a:t>] : Java &amp; python…</a:t>
            </a:r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기간</a:t>
            </a:r>
            <a:r>
              <a:rPr lang="en-US" altLang="ko-KR" sz="2000" dirty="0" smtClean="0"/>
              <a:t>] 2019-…….</a:t>
            </a:r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전화번호</a:t>
            </a:r>
            <a:r>
              <a:rPr lang="en-US" altLang="ko-KR" sz="2000" dirty="0" smtClean="0"/>
              <a:t>] : 010-xxxx-xxxx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교사평가</a:t>
            </a:r>
            <a:r>
              <a:rPr lang="en-US" altLang="ko-KR" sz="2000" dirty="0" smtClean="0"/>
              <a:t>&lt;&lt;</a:t>
            </a:r>
            <a:endParaRPr lang="en-US" altLang="ko-KR" sz="2000" dirty="0"/>
          </a:p>
          <a:p>
            <a:pPr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1.</a:t>
            </a:r>
            <a:r>
              <a:rPr lang="ko-KR" altLang="en-US" sz="2000" dirty="0" smtClean="0"/>
              <a:t>교사평가 등록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2.</a:t>
            </a:r>
            <a:r>
              <a:rPr lang="ko-KR" altLang="en-US" sz="2000" dirty="0" smtClean="0"/>
              <a:t>돌아가기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 marL="342900" lvl="1" indent="-342900"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pPr>
              <a:buNone/>
            </a:pPr>
            <a:r>
              <a:rPr lang="ko-KR" altLang="en-US" sz="2000" dirty="0" smtClean="0"/>
              <a:t>▶선택 </a:t>
            </a:r>
            <a:r>
              <a:rPr lang="en-US" altLang="ko-KR" sz="2000" dirty="0" smtClean="0"/>
              <a:t>: 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087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/>
              <a:t>◈학생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항시 출력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] : </a:t>
            </a:r>
            <a:r>
              <a:rPr lang="ko-KR" altLang="en-US" sz="2000" dirty="0" smtClean="0"/>
              <a:t>홍길동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과정 명</a:t>
            </a:r>
            <a:r>
              <a:rPr lang="en-US" altLang="ko-KR" sz="2000" dirty="0" smtClean="0"/>
              <a:t>] : Java &amp; python…</a:t>
            </a:r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기간</a:t>
            </a:r>
            <a:r>
              <a:rPr lang="en-US" altLang="ko-KR" sz="2000" dirty="0" smtClean="0"/>
              <a:t>] 2019-…….</a:t>
            </a:r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전화번호</a:t>
            </a:r>
            <a:r>
              <a:rPr lang="en-US" altLang="ko-KR" sz="2000" dirty="0" smtClean="0"/>
              <a:t>] : 010-xxxx-xxxx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교사평가 등록</a:t>
            </a:r>
            <a:r>
              <a:rPr lang="en-US" altLang="ko-KR" sz="2000" dirty="0" smtClean="0"/>
              <a:t>&lt;&lt;</a:t>
            </a:r>
            <a:endParaRPr lang="en-US" altLang="ko-KR" sz="2000" dirty="0"/>
          </a:p>
          <a:p>
            <a:pPr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pPr marL="457200" indent="-457200">
              <a:buNone/>
            </a:pPr>
            <a:endParaRPr lang="en-US" altLang="ko-KR" sz="2000" dirty="0" smtClean="0"/>
          </a:p>
          <a:p>
            <a:pPr marL="457200" indent="-457200">
              <a:buNone/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과정 평가</a:t>
            </a:r>
            <a:endParaRPr lang="en-US" altLang="ko-KR" sz="2000" dirty="0" smtClean="0"/>
          </a:p>
          <a:p>
            <a:pPr marL="457200" indent="-457200">
              <a:buNone/>
            </a:pPr>
            <a:endParaRPr lang="en-US" altLang="ko-KR" sz="2000" dirty="0" smtClean="0"/>
          </a:p>
          <a:p>
            <a:pPr marL="457200" indent="-457200">
              <a:buNone/>
            </a:pPr>
            <a:r>
              <a:rPr lang="en-US" altLang="ko-KR" sz="2000" dirty="0" smtClean="0"/>
              <a:t>2. </a:t>
            </a:r>
            <a:r>
              <a:rPr lang="ko-KR" altLang="en-US" sz="2000" dirty="0" smtClean="0"/>
              <a:t>과목 평가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 marL="342900" lvl="1" indent="-342900"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pPr>
              <a:buNone/>
            </a:pPr>
            <a:r>
              <a:rPr lang="ko-KR" altLang="en-US" sz="2000" dirty="0" smtClean="0"/>
              <a:t>▶선택 </a:t>
            </a:r>
            <a:r>
              <a:rPr lang="en-US" altLang="ko-KR" sz="2000" dirty="0" smtClean="0"/>
              <a:t>: 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2636912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5400" b="1" dirty="0" smtClean="0"/>
              <a:t>메인 화면</a:t>
            </a:r>
            <a:endParaRPr lang="ko-KR" altLang="en-US" sz="54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087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/>
              <a:t>◈학생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항시 출력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] : </a:t>
            </a:r>
            <a:r>
              <a:rPr lang="ko-KR" altLang="en-US" sz="2000" dirty="0" smtClean="0"/>
              <a:t>홍길동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과정 명</a:t>
            </a:r>
            <a:r>
              <a:rPr lang="en-US" altLang="ko-KR" sz="2000" dirty="0" smtClean="0"/>
              <a:t>] : Java &amp; python…</a:t>
            </a:r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기간</a:t>
            </a:r>
            <a:r>
              <a:rPr lang="en-US" altLang="ko-KR" sz="2000" dirty="0" smtClean="0"/>
              <a:t>] 2019-…….</a:t>
            </a:r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전화번호</a:t>
            </a:r>
            <a:r>
              <a:rPr lang="en-US" altLang="ko-KR" sz="2000" dirty="0" smtClean="0"/>
              <a:t>] : 010-xxxx-xxxx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과정 평가</a:t>
            </a:r>
            <a:r>
              <a:rPr lang="en-US" altLang="ko-KR" sz="2000" dirty="0" smtClean="0"/>
              <a:t>&lt;&lt;</a:t>
            </a:r>
            <a:endParaRPr lang="en-US" altLang="ko-KR" sz="2000" dirty="0"/>
          </a:p>
          <a:p>
            <a:pPr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pPr>
              <a:buNone/>
            </a:pPr>
            <a:r>
              <a:rPr lang="ko-KR" altLang="en-US" sz="2000" dirty="0" smtClean="0"/>
              <a:t>▶ 강사 명</a:t>
            </a:r>
            <a:r>
              <a:rPr lang="en-US" altLang="ko-KR" sz="2000" dirty="0" smtClean="0"/>
              <a:t>:</a:t>
            </a:r>
          </a:p>
          <a:p>
            <a:pPr>
              <a:buNone/>
            </a:pPr>
            <a:r>
              <a:rPr lang="ko-KR" altLang="en-US" sz="2000" dirty="0" smtClean="0"/>
              <a:t>▶ 점수 </a:t>
            </a:r>
            <a:r>
              <a:rPr lang="en-US" altLang="ko-KR" sz="2000" dirty="0" smtClean="0"/>
              <a:t>: </a:t>
            </a:r>
          </a:p>
          <a:p>
            <a:pPr>
              <a:buNone/>
            </a:pPr>
            <a:r>
              <a:rPr lang="ko-KR" altLang="en-US" sz="2000" dirty="0" smtClean="0"/>
              <a:t>▶ 코멘트 </a:t>
            </a:r>
            <a:r>
              <a:rPr lang="en-US" altLang="ko-KR" sz="2000" dirty="0" smtClean="0"/>
              <a:t>: </a:t>
            </a:r>
          </a:p>
          <a:p>
            <a:pPr marL="342900" lvl="1" indent="-342900"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pPr>
              <a:buNone/>
            </a:pPr>
            <a:r>
              <a:rPr lang="ko-KR" altLang="en-US" sz="2000" dirty="0" smtClean="0"/>
              <a:t>▶ </a:t>
            </a:r>
            <a:r>
              <a:rPr lang="ko-KR" altLang="en-US" sz="2000" dirty="0" err="1" smtClean="0"/>
              <a:t>엔터키를</a:t>
            </a:r>
            <a:r>
              <a:rPr lang="ko-KR" altLang="en-US" sz="2000" dirty="0" smtClean="0"/>
              <a:t> 입력하시면 </a:t>
            </a:r>
            <a:r>
              <a:rPr lang="ko-KR" altLang="en-US" sz="2000" dirty="0" err="1" smtClean="0"/>
              <a:t>메인화면으로</a:t>
            </a:r>
            <a:r>
              <a:rPr lang="ko-KR" altLang="en-US" sz="2000" dirty="0" smtClean="0"/>
              <a:t> 돌아갑니다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087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/>
              <a:t>◈학생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항시 출력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] : </a:t>
            </a:r>
            <a:r>
              <a:rPr lang="ko-KR" altLang="en-US" sz="2000" dirty="0" smtClean="0"/>
              <a:t>홍길동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과정 명</a:t>
            </a:r>
            <a:r>
              <a:rPr lang="en-US" altLang="ko-KR" sz="2000" dirty="0" smtClean="0"/>
              <a:t>] : Java &amp; python…</a:t>
            </a:r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기간</a:t>
            </a:r>
            <a:r>
              <a:rPr lang="en-US" altLang="ko-KR" sz="2000" dirty="0" smtClean="0"/>
              <a:t>] 2019-…….</a:t>
            </a:r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전화번호</a:t>
            </a:r>
            <a:r>
              <a:rPr lang="en-US" altLang="ko-KR" sz="2000" dirty="0" smtClean="0"/>
              <a:t>] : 010-xxxx-xxxx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과목 평가</a:t>
            </a:r>
            <a:r>
              <a:rPr lang="en-US" altLang="ko-KR" sz="2000" dirty="0" smtClean="0"/>
              <a:t>&lt;&lt;</a:t>
            </a:r>
            <a:endParaRPr lang="en-US" altLang="ko-KR" sz="2000" dirty="0"/>
          </a:p>
          <a:p>
            <a:pPr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pPr>
              <a:buNone/>
            </a:pPr>
            <a:r>
              <a:rPr lang="ko-KR" altLang="en-US" sz="2000" dirty="0" smtClean="0"/>
              <a:t>▶ 강사 명 </a:t>
            </a:r>
            <a:r>
              <a:rPr lang="en-US" altLang="ko-KR" sz="2000" dirty="0" smtClean="0"/>
              <a:t>:</a:t>
            </a:r>
          </a:p>
          <a:p>
            <a:pPr>
              <a:buNone/>
            </a:pPr>
            <a:r>
              <a:rPr lang="ko-KR" altLang="en-US" sz="2000" dirty="0" smtClean="0"/>
              <a:t>▶ 점수 </a:t>
            </a:r>
            <a:r>
              <a:rPr lang="en-US" altLang="ko-KR" sz="2000" dirty="0" smtClean="0"/>
              <a:t>: </a:t>
            </a:r>
          </a:p>
          <a:p>
            <a:pPr>
              <a:buNone/>
            </a:pPr>
            <a:r>
              <a:rPr lang="ko-KR" altLang="en-US" sz="2000" dirty="0" smtClean="0"/>
              <a:t>▶ 코멘트 </a:t>
            </a:r>
            <a:r>
              <a:rPr lang="en-US" altLang="ko-KR" sz="2000" dirty="0" smtClean="0"/>
              <a:t>: </a:t>
            </a:r>
          </a:p>
          <a:p>
            <a:pPr marL="342900" lvl="1" indent="-342900"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pPr>
              <a:buNone/>
            </a:pPr>
            <a:r>
              <a:rPr lang="ko-KR" altLang="en-US" sz="2000" dirty="0" smtClean="0"/>
              <a:t>▶ </a:t>
            </a:r>
            <a:r>
              <a:rPr lang="ko-KR" altLang="en-US" sz="2000" dirty="0" err="1" smtClean="0"/>
              <a:t>엔터키를</a:t>
            </a:r>
            <a:r>
              <a:rPr lang="ko-KR" altLang="en-US" sz="2000" dirty="0" smtClean="0"/>
              <a:t> 입력하시면 </a:t>
            </a:r>
            <a:r>
              <a:rPr lang="ko-KR" altLang="en-US" sz="2000" dirty="0" err="1" smtClean="0"/>
              <a:t>메인화면으로</a:t>
            </a:r>
            <a:r>
              <a:rPr lang="ko-KR" altLang="en-US" sz="2000" dirty="0" smtClean="0"/>
              <a:t> 돌아갑니다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087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/>
              <a:t>◈학생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항시 출력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] : </a:t>
            </a:r>
            <a:r>
              <a:rPr lang="ko-KR" altLang="en-US" sz="2000" dirty="0" smtClean="0"/>
              <a:t>홍길동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과정 명</a:t>
            </a:r>
            <a:r>
              <a:rPr lang="en-US" altLang="ko-KR" sz="2000" dirty="0" smtClean="0"/>
              <a:t>] : Java &amp; python…</a:t>
            </a:r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기간</a:t>
            </a:r>
            <a:r>
              <a:rPr lang="en-US" altLang="ko-KR" sz="2000" dirty="0" smtClean="0"/>
              <a:t>] 2019-…….</a:t>
            </a:r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전화번호</a:t>
            </a:r>
            <a:r>
              <a:rPr lang="en-US" altLang="ko-KR" sz="2000" dirty="0" smtClean="0"/>
              <a:t>] : 010-xxxx-xxxx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상담일지</a:t>
            </a:r>
            <a:r>
              <a:rPr lang="en-US" altLang="ko-KR" sz="2000" dirty="0" smtClean="0"/>
              <a:t>&lt;&lt;</a:t>
            </a:r>
            <a:endParaRPr lang="en-US" altLang="ko-KR" sz="2000" dirty="0"/>
          </a:p>
          <a:p>
            <a:pPr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1.</a:t>
            </a:r>
            <a:r>
              <a:rPr lang="ko-KR" altLang="en-US" sz="2000" dirty="0" smtClean="0"/>
              <a:t>상담일지 조회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2.</a:t>
            </a:r>
            <a:r>
              <a:rPr lang="ko-KR" altLang="en-US" sz="2000" dirty="0" smtClean="0"/>
              <a:t>돌아가기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 marL="342900" lvl="1" indent="-342900"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pPr>
              <a:buNone/>
            </a:pPr>
            <a:r>
              <a:rPr lang="ko-KR" altLang="en-US" sz="2000" dirty="0" smtClean="0"/>
              <a:t>▶선택 </a:t>
            </a:r>
            <a:r>
              <a:rPr lang="en-US" altLang="ko-KR" sz="2000" dirty="0" smtClean="0"/>
              <a:t>: 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087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/>
              <a:t>◈학생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항시 출력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] : </a:t>
            </a:r>
            <a:r>
              <a:rPr lang="ko-KR" altLang="en-US" sz="2000" dirty="0" smtClean="0"/>
              <a:t>홍길동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과정 명</a:t>
            </a:r>
            <a:r>
              <a:rPr lang="en-US" altLang="ko-KR" sz="2000" dirty="0" smtClean="0"/>
              <a:t>] : Java &amp; python…</a:t>
            </a:r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기간</a:t>
            </a:r>
            <a:r>
              <a:rPr lang="en-US" altLang="ko-KR" sz="2000" dirty="0" smtClean="0"/>
              <a:t>] 2019-…….</a:t>
            </a:r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전화번호</a:t>
            </a:r>
            <a:r>
              <a:rPr lang="en-US" altLang="ko-KR" sz="2000" dirty="0" smtClean="0"/>
              <a:t>] : 010-xxxx-xxxx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상담일지 조회</a:t>
            </a:r>
            <a:r>
              <a:rPr lang="en-US" altLang="ko-KR" sz="2000" dirty="0" smtClean="0"/>
              <a:t>&lt;&lt;</a:t>
            </a:r>
            <a:endParaRPr lang="en-US" altLang="ko-KR" sz="2000" dirty="0"/>
          </a:p>
          <a:p>
            <a:pPr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등록일</a:t>
            </a:r>
            <a:r>
              <a:rPr lang="en-US" altLang="ko-KR" sz="2000" dirty="0" smtClean="0"/>
              <a:t>]        [</a:t>
            </a:r>
            <a:r>
              <a:rPr lang="ko-KR" altLang="en-US" sz="2000" dirty="0" smtClean="0"/>
              <a:t>상담 내용</a:t>
            </a:r>
            <a:r>
              <a:rPr lang="en-US" altLang="ko-KR" sz="2000" dirty="0" smtClean="0"/>
              <a:t>]</a:t>
            </a:r>
          </a:p>
          <a:p>
            <a:pPr>
              <a:buNone/>
            </a:pPr>
            <a:r>
              <a:rPr lang="en-US" altLang="ko-KR" sz="2000" dirty="0" smtClean="0"/>
              <a:t>2018-05-01    </a:t>
            </a:r>
            <a:r>
              <a:rPr lang="ko-KR" altLang="en-US" sz="2000" dirty="0" smtClean="0"/>
              <a:t>희망 연봉 </a:t>
            </a:r>
            <a:r>
              <a:rPr lang="en-US" altLang="ko-KR" sz="2000" dirty="0" smtClean="0"/>
              <a:t>: 2400 </a:t>
            </a:r>
            <a:r>
              <a:rPr lang="ko-KR" altLang="en-US" sz="2000" dirty="0" err="1" smtClean="0"/>
              <a:t>자신있는</a:t>
            </a:r>
            <a:r>
              <a:rPr lang="ko-KR" altLang="en-US" sz="2000" dirty="0" smtClean="0"/>
              <a:t> 프로그램 언어 </a:t>
            </a:r>
            <a:r>
              <a:rPr lang="en-US" altLang="ko-KR" sz="2000" dirty="0" smtClean="0"/>
              <a:t>: java, </a:t>
            </a:r>
            <a:r>
              <a:rPr lang="ko-KR" altLang="en-US" sz="2000" dirty="0" smtClean="0"/>
              <a:t>전공자</a:t>
            </a:r>
            <a:endParaRPr lang="en-US" altLang="ko-KR" sz="2000" dirty="0" smtClean="0"/>
          </a:p>
          <a:p>
            <a:pPr marL="342900" lvl="1" indent="-342900"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pPr>
              <a:buNone/>
            </a:pPr>
            <a:r>
              <a:rPr lang="ko-KR" altLang="en-US" sz="2000" dirty="0" smtClean="0"/>
              <a:t>▶ </a:t>
            </a:r>
            <a:r>
              <a:rPr lang="ko-KR" altLang="en-US" sz="2000" dirty="0" err="1" smtClean="0"/>
              <a:t>엔터키를</a:t>
            </a:r>
            <a:r>
              <a:rPr lang="ko-KR" altLang="en-US" sz="2000" dirty="0" smtClean="0"/>
              <a:t> 입력하시면 </a:t>
            </a:r>
            <a:r>
              <a:rPr lang="ko-KR" altLang="en-US" sz="2000" dirty="0" err="1" smtClean="0"/>
              <a:t>메인화면으로</a:t>
            </a:r>
            <a:r>
              <a:rPr lang="ko-KR" altLang="en-US" sz="2000" dirty="0" smtClean="0"/>
              <a:t> 돌아갑니다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pPr>
              <a:buNone/>
            </a:pPr>
            <a:r>
              <a:rPr lang="en-US" altLang="ko-KR" sz="2000" dirty="0" smtClean="0"/>
              <a:t>(</a:t>
            </a:r>
            <a:r>
              <a:rPr lang="ko-KR" altLang="en-US" sz="2000" dirty="0" smtClean="0"/>
              <a:t>상담 내용이 </a:t>
            </a:r>
            <a:r>
              <a:rPr lang="ko-KR" altLang="en-US" sz="2000" dirty="0" err="1" smtClean="0"/>
              <a:t>없을시</a:t>
            </a:r>
            <a:r>
              <a:rPr lang="en-US" altLang="ko-KR" sz="2000" dirty="0" smtClean="0"/>
              <a:t>)</a:t>
            </a:r>
          </a:p>
          <a:p>
            <a:pPr>
              <a:buNone/>
            </a:pPr>
            <a:r>
              <a:rPr lang="ko-KR" altLang="en-US" sz="2000" dirty="0" smtClean="0"/>
              <a:t>상담내역이 없습니다</a:t>
            </a:r>
            <a:r>
              <a:rPr lang="en-US" altLang="ko-KR" sz="2000" dirty="0" smtClean="0"/>
              <a:t>. -&gt; </a:t>
            </a:r>
            <a:r>
              <a:rPr lang="ko-KR" altLang="en-US" sz="2000" dirty="0" smtClean="0"/>
              <a:t>출력</a:t>
            </a:r>
            <a:endParaRPr lang="en-US" altLang="ko-KR" sz="2000" dirty="0"/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0871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/>
              <a:t>◈학생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항시 출력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] : </a:t>
            </a:r>
            <a:r>
              <a:rPr lang="ko-KR" altLang="en-US" sz="2000" dirty="0" smtClean="0"/>
              <a:t>홍길동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과정 명</a:t>
            </a:r>
            <a:r>
              <a:rPr lang="en-US" altLang="ko-KR" sz="2000" dirty="0" smtClean="0"/>
              <a:t>] : Java &amp; python…</a:t>
            </a:r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기간</a:t>
            </a:r>
            <a:r>
              <a:rPr lang="en-US" altLang="ko-KR" sz="2000" dirty="0" smtClean="0"/>
              <a:t>] 2019-…….</a:t>
            </a:r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전화번호</a:t>
            </a:r>
            <a:r>
              <a:rPr lang="en-US" altLang="ko-KR" sz="2000" dirty="0" smtClean="0"/>
              <a:t>] : 010-xxxx-xxxx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상담일지</a:t>
            </a:r>
            <a:r>
              <a:rPr lang="en-US" altLang="ko-KR" sz="2000" dirty="0" smtClean="0"/>
              <a:t>&lt;&lt;</a:t>
            </a:r>
            <a:endParaRPr lang="en-US" altLang="ko-KR" sz="2000" dirty="0"/>
          </a:p>
          <a:p>
            <a:pPr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1.</a:t>
            </a:r>
            <a:r>
              <a:rPr lang="ko-KR" altLang="en-US" sz="2000" dirty="0" smtClean="0"/>
              <a:t>상담일지 조회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2.</a:t>
            </a:r>
            <a:r>
              <a:rPr lang="ko-KR" altLang="en-US" sz="2000" dirty="0" smtClean="0"/>
              <a:t>돌아가기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 marL="342900" lvl="1" indent="-342900"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pPr>
              <a:buNone/>
            </a:pPr>
            <a:r>
              <a:rPr lang="ko-KR" altLang="en-US" sz="2000" dirty="0" smtClean="0"/>
              <a:t>▶선택 </a:t>
            </a:r>
            <a:r>
              <a:rPr lang="en-US" altLang="ko-KR" sz="2000" dirty="0" smtClean="0"/>
              <a:t>: 2</a:t>
            </a:r>
          </a:p>
          <a:p>
            <a:pPr marL="342900" lvl="1" indent="-342900"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pPr marL="342900" lvl="1" indent="-342900"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▶ </a:t>
            </a:r>
            <a:r>
              <a:rPr lang="ko-KR" altLang="en-US" sz="2000" dirty="0" err="1" smtClean="0"/>
              <a:t>엔터키를</a:t>
            </a:r>
            <a:r>
              <a:rPr lang="ko-KR" altLang="en-US" sz="2000" dirty="0" smtClean="0"/>
              <a:t> 입력하시면 </a:t>
            </a:r>
            <a:r>
              <a:rPr lang="ko-KR" altLang="en-US" sz="2000" dirty="0" err="1" smtClean="0"/>
              <a:t>메인화면으로</a:t>
            </a:r>
            <a:r>
              <a:rPr lang="ko-KR" altLang="en-US" sz="2000" dirty="0" smtClean="0"/>
              <a:t> 돌아갑니다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  <a:endParaRPr lang="en-US" altLang="ko-KR" sz="2000" dirty="0"/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2636912"/>
            <a:ext cx="8229600" cy="1143000"/>
          </a:xfrm>
        </p:spPr>
        <p:txBody>
          <a:bodyPr/>
          <a:lstStyle/>
          <a:p>
            <a:r>
              <a:rPr lang="ko-KR" altLang="en-US" sz="6000" b="1" dirty="0" smtClean="0"/>
              <a:t>교사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/>
          </a:bodyPr>
          <a:lstStyle/>
          <a:p>
            <a:pPr algn="ctr"/>
            <a:endParaRPr lang="en-US" altLang="ko-KR" sz="2400" dirty="0" smtClean="0"/>
          </a:p>
          <a:p>
            <a:pPr algn="ctr"/>
            <a:r>
              <a:rPr lang="en-US" altLang="ko-KR" sz="2400" dirty="0" smtClean="0"/>
              <a:t>===================================</a:t>
            </a:r>
          </a:p>
          <a:p>
            <a:pPr algn="ctr">
              <a:buNone/>
            </a:pPr>
            <a:r>
              <a:rPr lang="en-US" altLang="ko-KR" sz="2400" dirty="0" smtClean="0"/>
              <a:t>&gt;&gt;</a:t>
            </a:r>
            <a:r>
              <a:rPr lang="ko-KR" altLang="en-US" sz="2400" dirty="0" smtClean="0"/>
              <a:t>메인</a:t>
            </a:r>
            <a:r>
              <a:rPr lang="en-US" altLang="ko-KR" sz="2400" dirty="0" smtClean="0"/>
              <a:t>&lt;&lt;</a:t>
            </a:r>
          </a:p>
          <a:p>
            <a:r>
              <a:rPr lang="en-US" altLang="ko-KR" sz="2400" dirty="0" smtClean="0"/>
              <a:t>===================================</a:t>
            </a:r>
          </a:p>
          <a:p>
            <a:pPr lvl="1">
              <a:buNone/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로그인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2. </a:t>
            </a:r>
            <a:r>
              <a:rPr lang="ko-KR" altLang="en-US" sz="2000" dirty="0" smtClean="0"/>
              <a:t>찾기</a:t>
            </a:r>
            <a:r>
              <a:rPr lang="en-US" altLang="ko-KR" sz="2000" dirty="0" smtClean="0"/>
              <a:t>(ID/PW)</a:t>
            </a:r>
          </a:p>
          <a:p>
            <a:pPr lvl="1">
              <a:buNone/>
            </a:pPr>
            <a:r>
              <a:rPr lang="en-US" altLang="ko-KR" sz="2000" dirty="0" smtClean="0"/>
              <a:t>3. </a:t>
            </a:r>
            <a:r>
              <a:rPr lang="ko-KR" altLang="en-US" sz="2000" dirty="0" smtClean="0"/>
              <a:t>학원 현황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4. </a:t>
            </a:r>
            <a:r>
              <a:rPr lang="ko-KR" altLang="en-US" sz="2000" dirty="0" smtClean="0"/>
              <a:t>로그아웃</a:t>
            </a:r>
            <a:endParaRPr lang="en-US" altLang="ko-KR" sz="2000" dirty="0"/>
          </a:p>
          <a:p>
            <a:r>
              <a:rPr lang="en-US" altLang="ko-KR" sz="2400" dirty="0" smtClean="0"/>
              <a:t>-------------------------------------------------------------</a:t>
            </a:r>
          </a:p>
          <a:p>
            <a:r>
              <a:rPr lang="ko-KR" altLang="en-US" sz="2400" dirty="0" smtClean="0"/>
              <a:t>▶선택 </a:t>
            </a:r>
            <a:r>
              <a:rPr lang="en-US" altLang="ko-KR" sz="2400" dirty="0" smtClean="0"/>
              <a:t>: </a:t>
            </a:r>
            <a:r>
              <a:rPr lang="en-US" altLang="ko-KR" sz="2400" dirty="0" smtClean="0">
                <a:solidFill>
                  <a:srgbClr val="00B050"/>
                </a:solidFill>
              </a:rPr>
              <a:t>1</a:t>
            </a:r>
          </a:p>
          <a:p>
            <a:r>
              <a:rPr lang="en-US" altLang="ko-KR" sz="2400" dirty="0" smtClean="0"/>
              <a:t>===================================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altLang="ko-KR" sz="2000" dirty="0"/>
          </a:p>
          <a:p>
            <a:pPr algn="ctr">
              <a:buNone/>
            </a:pPr>
            <a:endParaRPr lang="en-US" altLang="ko-KR" sz="2000" dirty="0" smtClean="0"/>
          </a:p>
          <a:p>
            <a:pPr algn="ctr"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로그인</a:t>
            </a:r>
            <a:r>
              <a:rPr lang="en-US" altLang="ko-KR" sz="2000" dirty="0" smtClean="0"/>
              <a:t>&lt;&lt;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pPr lvl="1"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입력</a:t>
            </a:r>
            <a:r>
              <a:rPr lang="en-US" altLang="ko-KR" sz="2000" dirty="0"/>
              <a:t>]</a:t>
            </a:r>
            <a:endParaRPr lang="en-US" altLang="ko-KR" sz="2000" dirty="0" smtClean="0"/>
          </a:p>
          <a:p>
            <a:pPr lvl="1">
              <a:buNone/>
            </a:pPr>
            <a:r>
              <a:rPr lang="ko-KR" altLang="en-US" sz="2000" dirty="0" smtClean="0"/>
              <a:t>▶코드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solidFill>
                  <a:srgbClr val="00B050"/>
                </a:solidFill>
              </a:rPr>
              <a:t>TC6</a:t>
            </a:r>
          </a:p>
          <a:p>
            <a:pPr lvl="1">
              <a:buNone/>
            </a:pPr>
            <a:r>
              <a:rPr lang="ko-KR" altLang="en-US" sz="2000" dirty="0" smtClean="0"/>
              <a:t>▶비밀번호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solidFill>
                  <a:srgbClr val="00B050"/>
                </a:solidFill>
              </a:rPr>
              <a:t>1325258</a:t>
            </a:r>
          </a:p>
          <a:p>
            <a:pPr lvl="1"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400" dirty="0" smtClean="0"/>
              <a:t>----------------------------------------------------------------</a:t>
            </a:r>
          </a:p>
          <a:p>
            <a:pPr>
              <a:buNone/>
            </a:pPr>
            <a:r>
              <a:rPr lang="ko-KR" altLang="en-US" sz="2000" dirty="0" smtClean="0"/>
              <a:t>                                   로그인 되었습니다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pPr>
              <a:buNone/>
            </a:pPr>
            <a:endParaRPr lang="en-US" altLang="ko-KR" sz="2000" dirty="0"/>
          </a:p>
          <a:p>
            <a:endParaRPr lang="en-US" altLang="ko-KR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9552" y="40466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[guest </a:t>
            </a:r>
            <a:r>
              <a:rPr lang="ko-KR" altLang="en-US" dirty="0" smtClean="0"/>
              <a:t>접속 중</a:t>
            </a:r>
            <a:r>
              <a:rPr lang="en-US" altLang="ko-KR" dirty="0" smtClean="0"/>
              <a:t>] </a:t>
            </a:r>
            <a:r>
              <a:rPr lang="ko-KR" altLang="en-US" dirty="0" smtClean="0"/>
              <a:t>로그인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altLang="ko-KR" sz="2000" dirty="0" smtClean="0"/>
          </a:p>
          <a:p>
            <a:pPr algn="ctr"/>
            <a:r>
              <a:rPr lang="en-US" altLang="ko-KR" sz="2000" dirty="0" smtClean="0"/>
              <a:t>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>
                <a:solidFill>
                  <a:srgbClr val="FF0000"/>
                </a:solidFill>
              </a:rPr>
              <a:t>◈</a:t>
            </a: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</a:rPr>
              <a:t>교사</a:t>
            </a: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ko-KR" altLang="en-US" sz="2000" dirty="0" smtClean="0">
                <a:solidFill>
                  <a:srgbClr val="FF0000"/>
                </a:solidFill>
                <a:sym typeface="Wingdings" pitchFamily="2" charset="2"/>
              </a:rPr>
              <a:t>항시 출력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2000" dirty="0" smtClean="0">
                <a:solidFill>
                  <a:srgbClr val="FF0000"/>
                </a:solidFill>
              </a:rPr>
              <a:t>[</a:t>
            </a:r>
            <a:r>
              <a:rPr lang="ko-KR" altLang="en-US" sz="2000" dirty="0" smtClean="0">
                <a:solidFill>
                  <a:srgbClr val="FF0000"/>
                </a:solidFill>
              </a:rPr>
              <a:t>이름</a:t>
            </a:r>
            <a:r>
              <a:rPr lang="en-US" altLang="ko-KR" sz="2000" dirty="0" smtClean="0">
                <a:solidFill>
                  <a:srgbClr val="FF0000"/>
                </a:solidFill>
              </a:rPr>
              <a:t>] : </a:t>
            </a:r>
            <a:r>
              <a:rPr lang="ko-KR" altLang="en-US" sz="2000" dirty="0" smtClean="0">
                <a:solidFill>
                  <a:srgbClr val="FF0000"/>
                </a:solidFill>
              </a:rPr>
              <a:t>박세인 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pPr lvl="1">
              <a:buNone/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강의 스케줄 조회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2. </a:t>
            </a:r>
            <a:r>
              <a:rPr lang="ko-KR" altLang="en-US" sz="2000" dirty="0" smtClean="0"/>
              <a:t>시험관리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3. </a:t>
            </a:r>
            <a:r>
              <a:rPr lang="ko-KR" altLang="en-US" sz="2000" dirty="0" smtClean="0"/>
              <a:t>성적관리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4. </a:t>
            </a:r>
            <a:r>
              <a:rPr lang="ko-KR" altLang="en-US" sz="2000" dirty="0" smtClean="0"/>
              <a:t>출결 현황 조회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5. </a:t>
            </a:r>
            <a:r>
              <a:rPr lang="ko-KR" altLang="en-US" sz="2000" dirty="0" smtClean="0"/>
              <a:t>교사 평가 조회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6. </a:t>
            </a:r>
            <a:r>
              <a:rPr lang="ko-KR" altLang="en-US" sz="2000" dirty="0" smtClean="0"/>
              <a:t>상담일지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7. </a:t>
            </a:r>
            <a:r>
              <a:rPr lang="ko-KR" altLang="en-US" sz="2000" dirty="0" smtClean="0"/>
              <a:t>돌아가기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-----------------------------------------------------------------------</a:t>
            </a:r>
          </a:p>
          <a:p>
            <a:r>
              <a:rPr lang="ko-KR" altLang="en-US" sz="2000" dirty="0" smtClean="0"/>
              <a:t>▶선택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solidFill>
                  <a:srgbClr val="00B050"/>
                </a:solidFill>
              </a:rPr>
              <a:t>1</a:t>
            </a:r>
            <a:endParaRPr lang="en-US" altLang="ko-KR" sz="2000" dirty="0">
              <a:solidFill>
                <a:srgbClr val="00B050"/>
              </a:solidFill>
            </a:endParaRPr>
          </a:p>
          <a:p>
            <a:r>
              <a:rPr lang="en-US" altLang="ko-KR" sz="2000" dirty="0" smtClean="0"/>
              <a:t>===========================================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18864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[admin </a:t>
            </a:r>
            <a:r>
              <a:rPr lang="ko-KR" altLang="en-US" dirty="0" smtClean="0"/>
              <a:t>접속 중</a:t>
            </a:r>
            <a:r>
              <a:rPr lang="en-US" altLang="ko-KR" dirty="0" smtClean="0"/>
              <a:t>] 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_</a:t>
            </a:r>
            <a:r>
              <a:rPr lang="ko-KR" altLang="en-US" dirty="0" smtClean="0"/>
              <a:t>로그인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08712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r>
              <a:rPr lang="en-US" altLang="ko-KR" sz="2000" dirty="0" smtClean="0"/>
              <a:t>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/>
              <a:t>◈교사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항시 출력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] : </a:t>
            </a:r>
            <a:r>
              <a:rPr lang="ko-KR" altLang="en-US" sz="2000" dirty="0" smtClean="0"/>
              <a:t>박세인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강의 스케줄 조회</a:t>
            </a:r>
            <a:r>
              <a:rPr lang="en-US" altLang="ko-KR" sz="2000" dirty="0" smtClean="0"/>
              <a:t>&lt;&lt;</a:t>
            </a:r>
            <a:endParaRPr lang="en-US" altLang="ko-KR" sz="2000" dirty="0"/>
          </a:p>
          <a:p>
            <a:pPr algn="ctr"/>
            <a:r>
              <a:rPr lang="en-US" altLang="ko-KR" sz="2000" dirty="0" smtClean="0"/>
              <a:t>------------------------------------------------------------------------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강의명</a:t>
            </a:r>
            <a:r>
              <a:rPr lang="en-US" altLang="ko-KR" sz="2000" dirty="0" smtClean="0"/>
              <a:t>]        [</a:t>
            </a:r>
            <a:r>
              <a:rPr lang="ko-KR" altLang="en-US" sz="2000" dirty="0" smtClean="0"/>
              <a:t>시작날짜</a:t>
            </a:r>
            <a:r>
              <a:rPr lang="en-US" altLang="ko-KR" sz="2000" dirty="0" smtClean="0"/>
              <a:t>]       [</a:t>
            </a:r>
            <a:r>
              <a:rPr lang="ko-KR" altLang="en-US" sz="2000" dirty="0" smtClean="0"/>
              <a:t>종료날짜</a:t>
            </a:r>
            <a:r>
              <a:rPr lang="en-US" altLang="ko-KR" sz="2000" dirty="0" smtClean="0"/>
              <a:t>]    [</a:t>
            </a:r>
            <a:r>
              <a:rPr lang="ko-KR" altLang="en-US" sz="2000" dirty="0" smtClean="0"/>
              <a:t>수강인원</a:t>
            </a:r>
            <a:r>
              <a:rPr lang="en-US" altLang="ko-KR" sz="2000" dirty="0" smtClean="0"/>
              <a:t>]      [</a:t>
            </a:r>
            <a:r>
              <a:rPr lang="ko-KR" altLang="en-US" sz="2000" dirty="0" smtClean="0"/>
              <a:t>강의실</a:t>
            </a:r>
            <a:r>
              <a:rPr lang="en-US" altLang="ko-KR" sz="2000" dirty="0" smtClean="0"/>
              <a:t>]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ko-KR" altLang="en-US" sz="2000" dirty="0" smtClean="0"/>
              <a:t>유닉스 웹</a:t>
            </a:r>
            <a:r>
              <a:rPr lang="en-US" altLang="ko-KR" sz="2000" dirty="0" smtClean="0"/>
              <a:t>…    2018-09…        2019-03…    26</a:t>
            </a:r>
            <a:r>
              <a:rPr lang="ko-KR" altLang="en-US" sz="2000" dirty="0" smtClean="0"/>
              <a:t>명             </a:t>
            </a:r>
            <a:r>
              <a:rPr lang="en-US" altLang="ko-KR" sz="2000" dirty="0" smtClean="0"/>
              <a:t>6</a:t>
            </a:r>
            <a:r>
              <a:rPr lang="ko-KR" altLang="en-US" sz="2000" dirty="0" smtClean="0"/>
              <a:t>강의실</a:t>
            </a:r>
            <a:r>
              <a:rPr lang="en-US" altLang="ko-KR" sz="2000" dirty="0" smtClean="0"/>
              <a:t> </a:t>
            </a:r>
            <a:endParaRPr lang="en-US" altLang="ko-KR" sz="2000" dirty="0" smtClean="0">
              <a:solidFill>
                <a:srgbClr val="00B050"/>
              </a:solidFill>
            </a:endParaRPr>
          </a:p>
          <a:p>
            <a:r>
              <a:rPr lang="en-US" altLang="ko-KR" sz="2000" dirty="0" smtClean="0"/>
              <a:t>===========================================</a:t>
            </a:r>
          </a:p>
          <a:p>
            <a:endParaRPr lang="en-US" altLang="ko-KR" sz="2000" dirty="0"/>
          </a:p>
          <a:p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돌아가시려면 </a:t>
            </a:r>
            <a:r>
              <a:rPr lang="ko-KR" alt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엔터를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치세요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8864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박세인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 중</a:t>
            </a:r>
            <a:r>
              <a:rPr lang="en-US" altLang="ko-KR" dirty="0" smtClean="0"/>
              <a:t>] </a:t>
            </a:r>
            <a:r>
              <a:rPr lang="ko-KR" altLang="en-US" dirty="0" smtClean="0"/>
              <a:t>교사</a:t>
            </a:r>
            <a:r>
              <a:rPr lang="en-US" altLang="ko-KR" dirty="0" smtClean="0"/>
              <a:t>_</a:t>
            </a:r>
            <a:r>
              <a:rPr lang="ko-KR" altLang="en-US" dirty="0" smtClean="0"/>
              <a:t>로그인 ▷ 강의 스케줄 조회 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altLang="ko-KR" sz="2000" dirty="0" smtClean="0"/>
          </a:p>
          <a:p>
            <a:pPr algn="ctr"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/>
              <a:t>메인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pPr lvl="1">
              <a:buNone/>
            </a:pPr>
            <a:r>
              <a:rPr lang="en-US" altLang="ko-KR" sz="2000" dirty="0" smtClean="0"/>
              <a:t>1.</a:t>
            </a:r>
            <a:r>
              <a:rPr lang="ko-KR" altLang="en-US" sz="2000" dirty="0" smtClean="0"/>
              <a:t>로그인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2.</a:t>
            </a:r>
            <a:r>
              <a:rPr lang="ko-KR" altLang="en-US" sz="2000" dirty="0" smtClean="0"/>
              <a:t>찾기</a:t>
            </a:r>
            <a:r>
              <a:rPr lang="en-US" altLang="ko-KR" sz="2000" dirty="0" smtClean="0"/>
              <a:t>(ID/PW)</a:t>
            </a:r>
          </a:p>
          <a:p>
            <a:pPr lvl="1">
              <a:buNone/>
            </a:pPr>
            <a:r>
              <a:rPr lang="en-US" altLang="ko-KR" sz="2000" dirty="0" smtClean="0"/>
              <a:t>3.</a:t>
            </a:r>
            <a:r>
              <a:rPr lang="ko-KR" altLang="en-US" sz="2000" dirty="0" smtClean="0"/>
              <a:t>학원 현황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4.</a:t>
            </a:r>
            <a:r>
              <a:rPr lang="ko-KR" altLang="en-US" sz="2000" dirty="0" smtClean="0"/>
              <a:t>로그아웃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400" dirty="0" smtClean="0"/>
              <a:t>----------------------------------------------------------------</a:t>
            </a:r>
          </a:p>
          <a:p>
            <a:pPr>
              <a:buNone/>
            </a:pPr>
            <a:r>
              <a:rPr lang="ko-KR" altLang="en-US" sz="2000" dirty="0" smtClean="0"/>
              <a:t>▶선택 </a:t>
            </a:r>
            <a:r>
              <a:rPr lang="en-US" altLang="ko-KR" sz="2000" dirty="0" smtClean="0"/>
              <a:t>: 1</a:t>
            </a:r>
            <a:endParaRPr lang="en-US" altLang="ko-KR" sz="2000" dirty="0"/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08712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r>
              <a:rPr lang="en-US" altLang="ko-KR" sz="2000" dirty="0" smtClean="0"/>
              <a:t>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/>
              <a:t>◈교사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항시 출력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] : </a:t>
            </a:r>
            <a:r>
              <a:rPr lang="ko-KR" altLang="en-US" sz="2000" dirty="0" smtClean="0"/>
              <a:t>박세인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시험관리</a:t>
            </a:r>
            <a:r>
              <a:rPr lang="en-US" altLang="ko-KR" sz="2000" dirty="0" smtClean="0"/>
              <a:t>&lt;&lt;</a:t>
            </a:r>
            <a:endParaRPr lang="en-US" altLang="ko-KR" sz="2000" dirty="0"/>
          </a:p>
          <a:p>
            <a:pPr algn="ctr"/>
            <a:r>
              <a:rPr lang="en-US" altLang="ko-KR" sz="2000" dirty="0" smtClean="0"/>
              <a:t>------------------------------------------------------------------------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시험 문제 등록</a:t>
            </a:r>
            <a:endParaRPr lang="en-US" altLang="ko-KR" sz="20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ko-KR" sz="2000" dirty="0" smtClean="0"/>
              <a:t>2. </a:t>
            </a:r>
            <a:r>
              <a:rPr lang="ko-KR" altLang="en-US" sz="2000" dirty="0" smtClean="0"/>
              <a:t>시험 문제 조회</a:t>
            </a:r>
            <a:endParaRPr lang="en-US" altLang="ko-KR" sz="20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ko-KR" sz="2000" dirty="0" smtClean="0"/>
              <a:t>3. </a:t>
            </a:r>
            <a:r>
              <a:rPr lang="ko-KR" altLang="en-US" sz="2000" dirty="0" smtClean="0"/>
              <a:t>시험 문제 삭제</a:t>
            </a:r>
            <a:endParaRPr lang="en-US" altLang="ko-KR" sz="20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ko-KR" sz="2000" dirty="0" smtClean="0"/>
              <a:t>4. </a:t>
            </a:r>
            <a:r>
              <a:rPr lang="ko-KR" altLang="en-US" sz="2000" dirty="0" smtClean="0"/>
              <a:t>시험 문제 수정</a:t>
            </a:r>
            <a:endParaRPr lang="en-US" altLang="ko-KR" sz="20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ko-KR" sz="2000" dirty="0" smtClean="0"/>
              <a:t>------------------------------------------------------------------------</a:t>
            </a:r>
          </a:p>
          <a:p>
            <a:r>
              <a:rPr lang="ko-KR" altLang="en-US" sz="2000" dirty="0" smtClean="0"/>
              <a:t>▶선택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solidFill>
                  <a:srgbClr val="00B050"/>
                </a:solidFill>
              </a:rPr>
              <a:t>1</a:t>
            </a:r>
          </a:p>
          <a:p>
            <a:r>
              <a:rPr lang="en-US" altLang="ko-KR" sz="2000" dirty="0" smtClean="0"/>
              <a:t>===========================================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18864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박세인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 중</a:t>
            </a:r>
            <a:r>
              <a:rPr lang="en-US" altLang="ko-KR" dirty="0" smtClean="0"/>
              <a:t>] </a:t>
            </a:r>
            <a:r>
              <a:rPr lang="ko-KR" altLang="en-US" dirty="0" smtClean="0"/>
              <a:t>교사</a:t>
            </a:r>
            <a:r>
              <a:rPr lang="en-US" altLang="ko-KR" dirty="0" smtClean="0"/>
              <a:t>_</a:t>
            </a:r>
            <a:r>
              <a:rPr lang="ko-KR" altLang="en-US" dirty="0" smtClean="0"/>
              <a:t>로그인 ▷ 시험관리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08712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r>
              <a:rPr lang="en-US" altLang="ko-KR" sz="2000" dirty="0" smtClean="0"/>
              <a:t>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/>
              <a:t>◈교사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항시 출력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] : </a:t>
            </a:r>
            <a:r>
              <a:rPr lang="ko-KR" altLang="en-US" sz="2000" dirty="0" smtClean="0"/>
              <a:t>박세인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시험문제 등록</a:t>
            </a:r>
            <a:r>
              <a:rPr lang="en-US" altLang="ko-KR" sz="2000" dirty="0" smtClean="0"/>
              <a:t>&lt;&lt;</a:t>
            </a:r>
            <a:endParaRPr lang="en-US" altLang="ko-KR" sz="2000" dirty="0"/>
          </a:p>
          <a:p>
            <a:pPr algn="ctr"/>
            <a:r>
              <a:rPr lang="en-US" altLang="ko-KR" sz="2000" dirty="0" smtClean="0"/>
              <a:t>------------------------------------------------------------------------</a:t>
            </a:r>
          </a:p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필기문제</a:t>
            </a:r>
            <a:endParaRPr lang="en-US" altLang="ko-KR" sz="2000" dirty="0" smtClean="0"/>
          </a:p>
          <a:p>
            <a:r>
              <a:rPr lang="en-US" altLang="ko-KR" sz="2000" dirty="0" smtClean="0"/>
              <a:t>2. </a:t>
            </a:r>
            <a:r>
              <a:rPr lang="ko-KR" altLang="en-US" sz="2000" dirty="0" smtClean="0"/>
              <a:t>실기문제</a:t>
            </a:r>
            <a:endParaRPr lang="en-US" altLang="ko-KR" sz="20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ko-KR" sz="2000" dirty="0" smtClean="0"/>
              <a:t>------------------------------------------------------------------------</a:t>
            </a:r>
          </a:p>
          <a:p>
            <a:r>
              <a:rPr lang="ko-KR" altLang="en-US" sz="2000" dirty="0" smtClean="0"/>
              <a:t>▶선택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solidFill>
                  <a:srgbClr val="00B050"/>
                </a:solidFill>
              </a:rPr>
              <a:t>1</a:t>
            </a:r>
          </a:p>
          <a:p>
            <a:r>
              <a:rPr lang="en-US" altLang="ko-KR" sz="2000" dirty="0" smtClean="0"/>
              <a:t>===========================================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18864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박세인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 중</a:t>
            </a:r>
            <a:r>
              <a:rPr lang="en-US" altLang="ko-KR" dirty="0" smtClean="0"/>
              <a:t>] </a:t>
            </a:r>
            <a:r>
              <a:rPr lang="ko-KR" altLang="en-US" dirty="0" smtClean="0"/>
              <a:t>교사</a:t>
            </a:r>
            <a:r>
              <a:rPr lang="en-US" altLang="ko-KR" dirty="0" smtClean="0"/>
              <a:t>_</a:t>
            </a:r>
            <a:r>
              <a:rPr lang="ko-KR" altLang="en-US" dirty="0" smtClean="0"/>
              <a:t>로그인 ▷ 시험관리 ▷ 시험문제 등록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08712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r>
              <a:rPr lang="en-US" altLang="ko-KR" sz="2000" dirty="0" smtClean="0"/>
              <a:t>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/>
              <a:t>◈교사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항시 출력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] : </a:t>
            </a:r>
            <a:r>
              <a:rPr lang="ko-KR" altLang="en-US" sz="2000" dirty="0" smtClean="0"/>
              <a:t>박세인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시험문제 등록</a:t>
            </a:r>
            <a:r>
              <a:rPr lang="en-US" altLang="ko-KR" sz="2000" dirty="0" smtClean="0"/>
              <a:t>&lt;&lt;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------------------------------------------------------------------------</a:t>
            </a:r>
          </a:p>
          <a:p>
            <a:pPr marL="342900" lvl="1" indent="-342900">
              <a:buNone/>
            </a:pPr>
            <a:r>
              <a:rPr lang="ko-KR" altLang="en-US" sz="2000" dirty="0" smtClean="0"/>
              <a:t>▶ 문제 입력</a:t>
            </a:r>
            <a:endParaRPr lang="en-US" altLang="ko-KR" sz="2000" dirty="0" smtClean="0"/>
          </a:p>
          <a:p>
            <a:pPr marL="342900" lvl="1" indent="-342900">
              <a:buNone/>
            </a:pPr>
            <a:r>
              <a:rPr lang="en-US" altLang="ko-KR" sz="2000" dirty="0" smtClean="0"/>
              <a:t> : </a:t>
            </a:r>
            <a:r>
              <a:rPr lang="ko-KR" altLang="en-US" sz="2000" dirty="0" err="1" smtClean="0">
                <a:solidFill>
                  <a:srgbClr val="00B050"/>
                </a:solidFill>
              </a:rPr>
              <a:t>뷰</a:t>
            </a:r>
            <a:r>
              <a:rPr lang="ko-KR" altLang="en-US" sz="2000" dirty="0" smtClean="0">
                <a:solidFill>
                  <a:srgbClr val="00B050"/>
                </a:solidFill>
              </a:rPr>
              <a:t> </a:t>
            </a:r>
            <a:r>
              <a:rPr lang="en-US" altLang="ko-KR" sz="2000" dirty="0" err="1" smtClean="0">
                <a:solidFill>
                  <a:srgbClr val="00B050"/>
                </a:solidFill>
              </a:rPr>
              <a:t>vw_Customer</a:t>
            </a:r>
            <a:r>
              <a:rPr lang="ko-KR" altLang="en-US" sz="2000" dirty="0" smtClean="0">
                <a:solidFill>
                  <a:srgbClr val="00B050"/>
                </a:solidFill>
              </a:rPr>
              <a:t>를 삭제하기 위한 </a:t>
            </a:r>
            <a:r>
              <a:rPr lang="ko-KR" altLang="en-US" sz="2000" dirty="0" err="1" smtClean="0">
                <a:solidFill>
                  <a:srgbClr val="00B050"/>
                </a:solidFill>
              </a:rPr>
              <a:t>쿼리문을</a:t>
            </a:r>
            <a:r>
              <a:rPr lang="ko-KR" altLang="en-US" sz="2000" dirty="0" smtClean="0">
                <a:solidFill>
                  <a:srgbClr val="00B050"/>
                </a:solidFill>
              </a:rPr>
              <a:t> 작성하시오</a:t>
            </a:r>
            <a:r>
              <a:rPr lang="en-US" altLang="ko-KR" sz="2000" dirty="0" smtClean="0">
                <a:solidFill>
                  <a:srgbClr val="00B050"/>
                </a:solidFill>
              </a:rPr>
              <a:t>.</a:t>
            </a:r>
          </a:p>
          <a:p>
            <a:pPr marL="342900" lvl="1" indent="-342900">
              <a:buNone/>
            </a:pPr>
            <a:r>
              <a:rPr lang="ko-KR" altLang="en-US" sz="2000" dirty="0" smtClean="0"/>
              <a:t> ▶ 배점 입력</a:t>
            </a:r>
            <a:endParaRPr lang="en-US" altLang="ko-KR" sz="2000" dirty="0" smtClean="0"/>
          </a:p>
          <a:p>
            <a:pPr marL="342900" lvl="1" indent="-342900">
              <a:buNone/>
            </a:pPr>
            <a:r>
              <a:rPr lang="en-US" altLang="ko-KR" sz="2000" dirty="0" smtClean="0"/>
              <a:t> : </a:t>
            </a:r>
            <a:r>
              <a:rPr lang="en-US" altLang="ko-KR" sz="2000" dirty="0" smtClean="0">
                <a:solidFill>
                  <a:srgbClr val="00B050"/>
                </a:solidFill>
              </a:rPr>
              <a:t>20</a:t>
            </a:r>
          </a:p>
          <a:p>
            <a:pPr marL="342900" lvl="1" indent="-342900">
              <a:buNone/>
            </a:pPr>
            <a:r>
              <a:rPr lang="ko-KR" altLang="en-US" sz="2000" dirty="0" smtClean="0"/>
              <a:t> ▶ 과목코드</a:t>
            </a:r>
            <a:endParaRPr lang="en-US" altLang="ko-KR" sz="2000" dirty="0" smtClean="0"/>
          </a:p>
          <a:p>
            <a:pPr marL="342900" lvl="1" indent="-342900">
              <a:buNone/>
            </a:pPr>
            <a:r>
              <a:rPr lang="en-US" altLang="ko-KR" sz="2000" dirty="0" smtClean="0"/>
              <a:t> : </a:t>
            </a:r>
            <a:r>
              <a:rPr lang="en-US" altLang="ko-KR" sz="2000" dirty="0" smtClean="0">
                <a:solidFill>
                  <a:srgbClr val="00B050"/>
                </a:solidFill>
              </a:rPr>
              <a:t>S6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</a:t>
            </a:r>
          </a:p>
          <a:p>
            <a:pPr>
              <a:buNone/>
            </a:pPr>
            <a:r>
              <a:rPr lang="ko-KR" altLang="en-US" sz="2000" dirty="0" smtClean="0"/>
              <a:t> 문제를 입력하였습니다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188640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박세인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 중</a:t>
            </a:r>
            <a:r>
              <a:rPr lang="en-US" altLang="ko-KR" dirty="0" smtClean="0"/>
              <a:t>] </a:t>
            </a:r>
            <a:r>
              <a:rPr lang="ko-KR" altLang="en-US" dirty="0" smtClean="0"/>
              <a:t>교사</a:t>
            </a:r>
            <a:r>
              <a:rPr lang="en-US" altLang="ko-KR" dirty="0" smtClean="0"/>
              <a:t>_</a:t>
            </a:r>
            <a:r>
              <a:rPr lang="ko-KR" altLang="en-US" dirty="0" smtClean="0"/>
              <a:t>로그인 ▷ 시험관리 ▷ 시험문제 등록 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08712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r>
              <a:rPr lang="en-US" altLang="ko-KR" sz="2000" dirty="0" smtClean="0"/>
              <a:t>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/>
              <a:t>◈교사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항시 출력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] : </a:t>
            </a:r>
            <a:r>
              <a:rPr lang="ko-KR" altLang="en-US" sz="2000" dirty="0" smtClean="0"/>
              <a:t>박세인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시험문제 조회</a:t>
            </a:r>
            <a:r>
              <a:rPr lang="en-US" altLang="ko-KR" sz="2000" dirty="0" smtClean="0"/>
              <a:t>&lt;&lt;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pPr>
              <a:buNone/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필기문제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2. </a:t>
            </a:r>
            <a:r>
              <a:rPr lang="ko-KR" altLang="en-US" sz="2000" dirty="0" smtClean="0"/>
              <a:t>실기문제</a:t>
            </a:r>
            <a:endParaRPr lang="en-US" altLang="ko-KR" sz="2000" dirty="0" smtClean="0"/>
          </a:p>
          <a:p>
            <a:pPr algn="ctr"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pPr>
              <a:buNone/>
            </a:pPr>
            <a:r>
              <a:rPr lang="ko-KR" altLang="en-US" sz="2000" dirty="0" smtClean="0"/>
              <a:t>▶선택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solidFill>
                  <a:srgbClr val="00B050"/>
                </a:solidFill>
              </a:rPr>
              <a:t>1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pPr>
              <a:buNone/>
            </a:pPr>
            <a:endParaRPr lang="en-US" altLang="ko-KR" sz="2000" dirty="0"/>
          </a:p>
          <a:p>
            <a:endParaRPr lang="en-US" altLang="ko-KR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18864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박세인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 중</a:t>
            </a:r>
            <a:r>
              <a:rPr lang="en-US" altLang="ko-KR" dirty="0" smtClean="0"/>
              <a:t>] </a:t>
            </a:r>
            <a:r>
              <a:rPr lang="ko-KR" altLang="en-US" dirty="0" smtClean="0"/>
              <a:t>교사</a:t>
            </a:r>
            <a:r>
              <a:rPr lang="en-US" altLang="ko-KR" dirty="0" smtClean="0"/>
              <a:t>_</a:t>
            </a:r>
            <a:r>
              <a:rPr lang="ko-KR" altLang="en-US" dirty="0" smtClean="0"/>
              <a:t>로그인 ▷ 시험관리 ▷ 시험문제 조회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08712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r>
              <a:rPr lang="en-US" altLang="ko-KR" sz="2000" dirty="0" smtClean="0"/>
              <a:t>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/>
              <a:t>◈교사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항시 출력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] : </a:t>
            </a:r>
            <a:r>
              <a:rPr lang="ko-KR" altLang="en-US" sz="2000" dirty="0" smtClean="0"/>
              <a:t>박세인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시험문제 조회</a:t>
            </a:r>
            <a:r>
              <a:rPr lang="en-US" altLang="ko-KR" sz="2000" dirty="0" smtClean="0"/>
              <a:t>&lt;&lt;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pPr marL="342900" lvl="1" indent="-342900">
              <a:buNone/>
            </a:pPr>
            <a:r>
              <a:rPr lang="ko-KR" altLang="en-US" sz="2000" dirty="0" smtClean="0"/>
              <a:t>▶ 과목 입력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solidFill>
                  <a:srgbClr val="00B050"/>
                </a:solidFill>
              </a:rPr>
              <a:t>S6</a:t>
            </a:r>
          </a:p>
          <a:p>
            <a:pPr algn="ctr"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문제</a:t>
            </a:r>
            <a:r>
              <a:rPr lang="en-US" altLang="ko-KR" sz="2000" dirty="0" smtClean="0"/>
              <a:t>]                                                     [</a:t>
            </a:r>
            <a:r>
              <a:rPr lang="ko-KR" altLang="en-US" sz="2000" dirty="0" smtClean="0"/>
              <a:t>배점</a:t>
            </a:r>
            <a:r>
              <a:rPr lang="en-US" altLang="ko-KR" sz="2000" dirty="0" smtClean="0"/>
              <a:t>]     [</a:t>
            </a:r>
            <a:r>
              <a:rPr lang="ko-KR" altLang="en-US" sz="2000" dirty="0" smtClean="0"/>
              <a:t>과목</a:t>
            </a:r>
            <a:r>
              <a:rPr lang="en-US" altLang="ko-KR" sz="2000" dirty="0" smtClean="0"/>
              <a:t>]</a:t>
            </a:r>
          </a:p>
          <a:p>
            <a:pPr>
              <a:buNone/>
            </a:pPr>
            <a:r>
              <a:rPr lang="en-US" altLang="ko-KR" sz="2000" dirty="0" smtClean="0"/>
              <a:t>DBMS</a:t>
            </a:r>
            <a:r>
              <a:rPr lang="ko-KR" altLang="en-US" sz="2000" dirty="0" smtClean="0"/>
              <a:t>의 제어기능이 갖추어야할</a:t>
            </a:r>
            <a:r>
              <a:rPr lang="en-US" altLang="ko-KR" sz="2000" dirty="0" smtClean="0"/>
              <a:t>…                  20        </a:t>
            </a:r>
            <a:r>
              <a:rPr lang="ko-KR" altLang="en-US" sz="2000" dirty="0" smtClean="0"/>
              <a:t>데이터</a:t>
            </a:r>
            <a:r>
              <a:rPr lang="en-US" altLang="ko-KR" sz="2000" dirty="0" smtClean="0"/>
              <a:t>…</a:t>
            </a:r>
          </a:p>
          <a:p>
            <a:pPr>
              <a:buNone/>
            </a:pPr>
            <a:r>
              <a:rPr lang="en-US" altLang="ko-KR" sz="2000" dirty="0" smtClean="0"/>
              <a:t>DBMS</a:t>
            </a:r>
            <a:r>
              <a:rPr lang="ko-KR" altLang="en-US" sz="2000" dirty="0" smtClean="0"/>
              <a:t>의 필수 기능 중 데이터베이스를</a:t>
            </a:r>
            <a:r>
              <a:rPr lang="en-US" altLang="ko-KR" sz="2000" dirty="0" smtClean="0"/>
              <a:t>…          20        </a:t>
            </a:r>
            <a:r>
              <a:rPr lang="ko-KR" altLang="en-US" sz="2000" dirty="0" smtClean="0"/>
              <a:t>데이터</a:t>
            </a:r>
            <a:r>
              <a:rPr lang="en-US" altLang="ko-KR" sz="2000" dirty="0" smtClean="0"/>
              <a:t>…</a:t>
            </a:r>
            <a:endParaRPr lang="en-US" altLang="ko-KR" sz="2000" dirty="0"/>
          </a:p>
          <a:p>
            <a:pPr>
              <a:buNone/>
            </a:pPr>
            <a:r>
              <a:rPr lang="en-US" altLang="ko-KR" sz="2000" dirty="0" smtClean="0"/>
              <a:t>….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endParaRPr lang="en-US" altLang="ko-KR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188640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박세인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 중</a:t>
            </a:r>
            <a:r>
              <a:rPr lang="en-US" altLang="ko-KR" dirty="0" smtClean="0"/>
              <a:t>] </a:t>
            </a:r>
            <a:r>
              <a:rPr lang="ko-KR" altLang="en-US" dirty="0" smtClean="0"/>
              <a:t>교사</a:t>
            </a:r>
            <a:r>
              <a:rPr lang="en-US" altLang="ko-KR" dirty="0" smtClean="0"/>
              <a:t>_</a:t>
            </a:r>
            <a:r>
              <a:rPr lang="ko-KR" altLang="en-US" dirty="0" smtClean="0"/>
              <a:t>로그인 ▷ 시험관리 ▷ 시험문제 조회 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08712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r>
              <a:rPr lang="en-US" altLang="ko-KR" sz="2000" dirty="0" smtClean="0"/>
              <a:t>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/>
              <a:t>◈교사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항시 출력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] : </a:t>
            </a:r>
            <a:r>
              <a:rPr lang="ko-KR" altLang="en-US" sz="2000" dirty="0" smtClean="0"/>
              <a:t>박세인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시험문제 삭제</a:t>
            </a:r>
            <a:r>
              <a:rPr lang="en-US" altLang="ko-KR" sz="2000" dirty="0" smtClean="0"/>
              <a:t>&lt;&lt;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필기문제</a:t>
            </a:r>
            <a:endParaRPr lang="en-US" altLang="ko-KR" sz="2000" dirty="0" smtClean="0"/>
          </a:p>
          <a:p>
            <a:r>
              <a:rPr lang="en-US" altLang="ko-KR" sz="2000" dirty="0" smtClean="0"/>
              <a:t>2. </a:t>
            </a:r>
            <a:r>
              <a:rPr lang="ko-KR" altLang="en-US" sz="2000" dirty="0" smtClean="0"/>
              <a:t>실기문제</a:t>
            </a:r>
            <a:endParaRPr lang="en-US" altLang="ko-KR" sz="2000" dirty="0" smtClean="0"/>
          </a:p>
          <a:p>
            <a:pPr algn="ctr"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r>
              <a:rPr lang="ko-KR" altLang="en-US" sz="2000" dirty="0" smtClean="0"/>
              <a:t>▶선택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solidFill>
                  <a:srgbClr val="00B050"/>
                </a:solidFill>
              </a:rPr>
              <a:t>1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pPr>
              <a:buNone/>
            </a:pPr>
            <a:endParaRPr lang="en-US" altLang="ko-KR" sz="2000" dirty="0"/>
          </a:p>
          <a:p>
            <a:endParaRPr lang="en-US" altLang="ko-KR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18864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박세인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 중</a:t>
            </a:r>
            <a:r>
              <a:rPr lang="en-US" altLang="ko-KR" dirty="0" smtClean="0"/>
              <a:t>] </a:t>
            </a:r>
            <a:r>
              <a:rPr lang="ko-KR" altLang="en-US" dirty="0" smtClean="0"/>
              <a:t>교사</a:t>
            </a:r>
            <a:r>
              <a:rPr lang="en-US" altLang="ko-KR" dirty="0" smtClean="0"/>
              <a:t>_</a:t>
            </a:r>
            <a:r>
              <a:rPr lang="ko-KR" altLang="en-US" dirty="0" smtClean="0"/>
              <a:t>로그인 ▷ 시험관리 ▷ 시험문제 삭제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08712"/>
          </a:xfrm>
        </p:spPr>
        <p:txBody>
          <a:bodyPr>
            <a:normAutofit lnSpcReduction="10000"/>
          </a:bodyPr>
          <a:lstStyle/>
          <a:p>
            <a:endParaRPr lang="en-US" altLang="ko-KR" sz="2000" dirty="0" smtClean="0"/>
          </a:p>
          <a:p>
            <a:r>
              <a:rPr lang="en-US" altLang="ko-KR" sz="2000" dirty="0" smtClean="0"/>
              <a:t>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/>
              <a:t>◈교사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항시 출력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] : </a:t>
            </a:r>
            <a:r>
              <a:rPr lang="ko-KR" altLang="en-US" sz="2000" dirty="0" smtClean="0"/>
              <a:t>박세인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시험문제 삭제</a:t>
            </a:r>
            <a:r>
              <a:rPr lang="en-US" altLang="ko-KR" sz="2000" dirty="0" smtClean="0"/>
              <a:t>&lt;&lt;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pPr marL="342900" lvl="1" indent="-342900">
              <a:buNone/>
            </a:pPr>
            <a:r>
              <a:rPr lang="ko-KR" altLang="en-US" sz="2000" dirty="0" smtClean="0"/>
              <a:t>▶ 과목 입력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solidFill>
                  <a:srgbClr val="00B050"/>
                </a:solidFill>
              </a:rPr>
              <a:t>S6</a:t>
            </a:r>
          </a:p>
          <a:p>
            <a:pPr algn="ctr"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pPr>
              <a:buNone/>
            </a:pPr>
            <a:r>
              <a:rPr lang="en-US" altLang="ko-KR" sz="2000" dirty="0" smtClean="0"/>
              <a:t> [</a:t>
            </a:r>
            <a:r>
              <a:rPr lang="ko-KR" altLang="en-US" sz="2000" dirty="0" smtClean="0"/>
              <a:t>문제코드</a:t>
            </a:r>
            <a:r>
              <a:rPr lang="en-US" altLang="ko-KR" sz="2000" dirty="0" smtClean="0"/>
              <a:t>]  [</a:t>
            </a:r>
            <a:r>
              <a:rPr lang="ko-KR" altLang="en-US" sz="2000" dirty="0" smtClean="0"/>
              <a:t>문제</a:t>
            </a:r>
            <a:r>
              <a:rPr lang="en-US" altLang="ko-KR" sz="2000" dirty="0" smtClean="0"/>
              <a:t>]                                           [</a:t>
            </a:r>
            <a:r>
              <a:rPr lang="ko-KR" altLang="en-US" sz="2000" dirty="0" smtClean="0"/>
              <a:t>배점</a:t>
            </a:r>
            <a:r>
              <a:rPr lang="en-US" altLang="ko-KR" sz="2000" dirty="0" smtClean="0"/>
              <a:t>]   [</a:t>
            </a:r>
            <a:r>
              <a:rPr lang="ko-KR" altLang="en-US" sz="2000" dirty="0" smtClean="0"/>
              <a:t>과목</a:t>
            </a:r>
            <a:r>
              <a:rPr lang="en-US" altLang="ko-KR" sz="2000" dirty="0" smtClean="0"/>
              <a:t>]</a:t>
            </a:r>
          </a:p>
          <a:p>
            <a:pPr>
              <a:buNone/>
            </a:pPr>
            <a:r>
              <a:rPr lang="en-US" altLang="ko-KR" sz="2000" dirty="0" smtClean="0"/>
              <a:t>  21            DBMS</a:t>
            </a:r>
            <a:r>
              <a:rPr lang="ko-KR" altLang="en-US" sz="2000" dirty="0" smtClean="0"/>
              <a:t>의 제어기능이 갖추어야할</a:t>
            </a:r>
            <a:r>
              <a:rPr lang="en-US" altLang="ko-KR" sz="2000" dirty="0" smtClean="0"/>
              <a:t>…       20      </a:t>
            </a:r>
            <a:r>
              <a:rPr lang="ko-KR" altLang="en-US" sz="2000" dirty="0" smtClean="0"/>
              <a:t>데이터</a:t>
            </a:r>
            <a:r>
              <a:rPr lang="en-US" altLang="ko-KR" sz="2000" dirty="0" smtClean="0"/>
              <a:t>…</a:t>
            </a:r>
          </a:p>
          <a:p>
            <a:pPr>
              <a:buNone/>
            </a:pPr>
            <a:r>
              <a:rPr lang="en-US" altLang="ko-KR" sz="2000" dirty="0" smtClean="0"/>
              <a:t>  23            DBMS</a:t>
            </a:r>
            <a:r>
              <a:rPr lang="ko-KR" altLang="en-US" sz="2000" dirty="0" smtClean="0"/>
              <a:t>의 필수 기능 중 데이터베</a:t>
            </a:r>
            <a:r>
              <a:rPr lang="en-US" altLang="ko-KR" sz="2000" dirty="0" smtClean="0"/>
              <a:t>…        20      </a:t>
            </a:r>
            <a:r>
              <a:rPr lang="ko-KR" altLang="en-US" sz="2000" dirty="0" smtClean="0"/>
              <a:t>데이터</a:t>
            </a:r>
            <a:r>
              <a:rPr lang="en-US" altLang="ko-KR" sz="2000" dirty="0" smtClean="0"/>
              <a:t>…</a:t>
            </a:r>
            <a:endParaRPr lang="en-US" altLang="ko-KR" sz="2000" dirty="0"/>
          </a:p>
          <a:p>
            <a:pPr>
              <a:buNone/>
            </a:pPr>
            <a:r>
              <a:rPr lang="en-US" altLang="ko-KR" sz="2000" dirty="0" smtClean="0"/>
              <a:t>….</a:t>
            </a:r>
          </a:p>
          <a:p>
            <a:pPr algn="ctr"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pPr marL="342900" lvl="1" indent="-342900">
              <a:buNone/>
            </a:pPr>
            <a:r>
              <a:rPr lang="ko-KR" altLang="en-US" sz="2000" dirty="0" smtClean="0"/>
              <a:t>▶ 삭제할 문제코드 입력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solidFill>
                  <a:srgbClr val="00B050"/>
                </a:solidFill>
              </a:rPr>
              <a:t>21</a:t>
            </a:r>
          </a:p>
          <a:p>
            <a:pPr marL="342900" lvl="1" indent="-342900"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pPr marL="342900" lvl="1" indent="-342900">
              <a:buNone/>
            </a:pPr>
            <a:r>
              <a:rPr lang="ko-KR" altLang="en-US" sz="2000" dirty="0" smtClean="0"/>
              <a:t>선택한 문제가 삭제되었습니다</a:t>
            </a:r>
            <a:r>
              <a:rPr lang="en-US" altLang="ko-KR" sz="2000" dirty="0" smtClean="0"/>
              <a:t>.</a:t>
            </a:r>
          </a:p>
          <a:p>
            <a:pPr marL="342900" lvl="1" indent="-342900"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pPr marL="342900" lvl="1" indent="-342900"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188640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박세인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 중</a:t>
            </a:r>
            <a:r>
              <a:rPr lang="en-US" altLang="ko-KR" dirty="0" smtClean="0"/>
              <a:t>] </a:t>
            </a:r>
            <a:r>
              <a:rPr lang="ko-KR" altLang="en-US" dirty="0" smtClean="0"/>
              <a:t>교사</a:t>
            </a:r>
            <a:r>
              <a:rPr lang="en-US" altLang="ko-KR" dirty="0" smtClean="0"/>
              <a:t>_</a:t>
            </a:r>
            <a:r>
              <a:rPr lang="ko-KR" altLang="en-US" dirty="0" smtClean="0"/>
              <a:t>로그인 ▷ 시험관리 ▷ 시험문제 삭제 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08712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r>
              <a:rPr lang="en-US" altLang="ko-KR" sz="2000" dirty="0" smtClean="0"/>
              <a:t>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/>
              <a:t>◈교사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항시 출력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] : </a:t>
            </a:r>
            <a:r>
              <a:rPr lang="ko-KR" altLang="en-US" sz="2000" dirty="0" smtClean="0"/>
              <a:t>박세인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시험문제 수정</a:t>
            </a:r>
            <a:r>
              <a:rPr lang="en-US" altLang="ko-KR" sz="2000" dirty="0" smtClean="0"/>
              <a:t>&lt;&lt;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필기문제</a:t>
            </a:r>
            <a:endParaRPr lang="en-US" altLang="ko-KR" sz="2000" dirty="0" smtClean="0"/>
          </a:p>
          <a:p>
            <a:r>
              <a:rPr lang="en-US" altLang="ko-KR" sz="2000" dirty="0" smtClean="0"/>
              <a:t>2. </a:t>
            </a:r>
            <a:r>
              <a:rPr lang="ko-KR" altLang="en-US" sz="2000" dirty="0" smtClean="0"/>
              <a:t>실기문제</a:t>
            </a:r>
            <a:endParaRPr lang="en-US" altLang="ko-KR" sz="2000" dirty="0" smtClean="0"/>
          </a:p>
          <a:p>
            <a:pPr algn="ctr"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r>
              <a:rPr lang="ko-KR" altLang="en-US" sz="2000" dirty="0" smtClean="0"/>
              <a:t>▶선택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solidFill>
                  <a:srgbClr val="00B050"/>
                </a:solidFill>
              </a:rPr>
              <a:t>1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pPr>
              <a:buNone/>
            </a:pPr>
            <a:endParaRPr lang="en-US" altLang="ko-KR" sz="2000" dirty="0"/>
          </a:p>
          <a:p>
            <a:endParaRPr lang="en-US" altLang="ko-KR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18864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박세인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 중</a:t>
            </a:r>
            <a:r>
              <a:rPr lang="en-US" altLang="ko-KR" dirty="0" smtClean="0"/>
              <a:t>] </a:t>
            </a:r>
            <a:r>
              <a:rPr lang="ko-KR" altLang="en-US" dirty="0" smtClean="0"/>
              <a:t>교사</a:t>
            </a:r>
            <a:r>
              <a:rPr lang="en-US" altLang="ko-KR" dirty="0" smtClean="0"/>
              <a:t>_</a:t>
            </a:r>
            <a:r>
              <a:rPr lang="ko-KR" altLang="en-US" dirty="0" smtClean="0"/>
              <a:t>로그인 ▷ 시험관리 ▷ 시험문제 수정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08712"/>
          </a:xfrm>
        </p:spPr>
        <p:txBody>
          <a:bodyPr>
            <a:normAutofit lnSpcReduction="10000"/>
          </a:bodyPr>
          <a:lstStyle/>
          <a:p>
            <a:endParaRPr lang="en-US" altLang="ko-KR" sz="2000" dirty="0" smtClean="0"/>
          </a:p>
          <a:p>
            <a:r>
              <a:rPr lang="en-US" altLang="ko-KR" sz="2000" dirty="0" smtClean="0"/>
              <a:t>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/>
              <a:t>◈교사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항시 출력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] : </a:t>
            </a:r>
            <a:r>
              <a:rPr lang="ko-KR" altLang="en-US" sz="2000" dirty="0" smtClean="0"/>
              <a:t>박세인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시험문제 수정</a:t>
            </a:r>
            <a:r>
              <a:rPr lang="en-US" altLang="ko-KR" sz="2000" dirty="0" smtClean="0"/>
              <a:t>&lt;&lt;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pPr marL="342900" lvl="1" indent="-342900">
              <a:buNone/>
            </a:pPr>
            <a:r>
              <a:rPr lang="ko-KR" altLang="en-US" sz="2000" dirty="0" smtClean="0"/>
              <a:t>▶ 과목 입력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solidFill>
                  <a:srgbClr val="00B050"/>
                </a:solidFill>
              </a:rPr>
              <a:t>S6</a:t>
            </a:r>
          </a:p>
          <a:p>
            <a:pPr algn="ctr"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pPr>
              <a:buNone/>
            </a:pPr>
            <a:r>
              <a:rPr lang="en-US" altLang="ko-KR" sz="2000" dirty="0" smtClean="0"/>
              <a:t> [</a:t>
            </a:r>
            <a:r>
              <a:rPr lang="ko-KR" altLang="en-US" sz="2000" dirty="0" smtClean="0"/>
              <a:t>문제코드</a:t>
            </a:r>
            <a:r>
              <a:rPr lang="en-US" altLang="ko-KR" sz="2000" dirty="0" smtClean="0"/>
              <a:t>]  [</a:t>
            </a:r>
            <a:r>
              <a:rPr lang="ko-KR" altLang="en-US" sz="2000" dirty="0" smtClean="0"/>
              <a:t>문제</a:t>
            </a:r>
            <a:r>
              <a:rPr lang="en-US" altLang="ko-KR" sz="2000" dirty="0" smtClean="0"/>
              <a:t>]                                           [</a:t>
            </a:r>
            <a:r>
              <a:rPr lang="ko-KR" altLang="en-US" sz="2000" dirty="0" smtClean="0"/>
              <a:t>배점</a:t>
            </a:r>
            <a:r>
              <a:rPr lang="en-US" altLang="ko-KR" sz="2000" dirty="0" smtClean="0"/>
              <a:t>]   [</a:t>
            </a:r>
            <a:r>
              <a:rPr lang="ko-KR" altLang="en-US" sz="2000" dirty="0" smtClean="0"/>
              <a:t>과목</a:t>
            </a:r>
            <a:r>
              <a:rPr lang="en-US" altLang="ko-KR" sz="2000" dirty="0" smtClean="0"/>
              <a:t>]</a:t>
            </a:r>
          </a:p>
          <a:p>
            <a:pPr>
              <a:buNone/>
            </a:pPr>
            <a:r>
              <a:rPr lang="en-US" altLang="ko-KR" sz="2000" dirty="0" smtClean="0"/>
              <a:t>  21            DBMS</a:t>
            </a:r>
            <a:r>
              <a:rPr lang="ko-KR" altLang="en-US" sz="2000" dirty="0" smtClean="0"/>
              <a:t>의 제어기능이 갖추어야할</a:t>
            </a:r>
            <a:r>
              <a:rPr lang="en-US" altLang="ko-KR" sz="2000" dirty="0" smtClean="0"/>
              <a:t>…       20      </a:t>
            </a:r>
            <a:r>
              <a:rPr lang="ko-KR" altLang="en-US" sz="2000" dirty="0" smtClean="0"/>
              <a:t>데이터</a:t>
            </a:r>
            <a:r>
              <a:rPr lang="en-US" altLang="ko-KR" sz="2000" dirty="0" smtClean="0"/>
              <a:t>…</a:t>
            </a:r>
          </a:p>
          <a:p>
            <a:pPr>
              <a:buNone/>
            </a:pPr>
            <a:r>
              <a:rPr lang="en-US" altLang="ko-KR" sz="2000" dirty="0" smtClean="0"/>
              <a:t>  23            DBMS</a:t>
            </a:r>
            <a:r>
              <a:rPr lang="ko-KR" altLang="en-US" sz="2000" dirty="0" smtClean="0"/>
              <a:t>의 필수 기능 중 데이터베</a:t>
            </a:r>
            <a:r>
              <a:rPr lang="en-US" altLang="ko-KR" sz="2000" dirty="0" smtClean="0"/>
              <a:t>…        20      </a:t>
            </a:r>
            <a:r>
              <a:rPr lang="ko-KR" altLang="en-US" sz="2000" dirty="0" smtClean="0"/>
              <a:t>데이터</a:t>
            </a:r>
            <a:r>
              <a:rPr lang="en-US" altLang="ko-KR" sz="2000" dirty="0" smtClean="0"/>
              <a:t>…</a:t>
            </a:r>
            <a:endParaRPr lang="en-US" altLang="ko-KR" sz="2000" dirty="0"/>
          </a:p>
          <a:p>
            <a:pPr>
              <a:buNone/>
            </a:pPr>
            <a:r>
              <a:rPr lang="en-US" altLang="ko-KR" sz="2000" dirty="0" smtClean="0"/>
              <a:t>….</a:t>
            </a:r>
          </a:p>
          <a:p>
            <a:pPr algn="ctr"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pPr marL="342900" lvl="1" indent="-342900">
              <a:buNone/>
            </a:pPr>
            <a:r>
              <a:rPr lang="ko-KR" altLang="en-US" sz="2000" dirty="0" smtClean="0"/>
              <a:t>▶ 수정할 내용 </a:t>
            </a:r>
            <a:r>
              <a:rPr lang="en-US" altLang="ko-KR" sz="2000" dirty="0" smtClean="0"/>
              <a:t>|| 1. </a:t>
            </a:r>
            <a:r>
              <a:rPr lang="ko-KR" altLang="en-US" sz="2000" dirty="0" smtClean="0"/>
              <a:t>문제 </a:t>
            </a:r>
            <a:r>
              <a:rPr lang="en-US" altLang="ko-KR" sz="2000" dirty="0" smtClean="0"/>
              <a:t>2. </a:t>
            </a:r>
            <a:r>
              <a:rPr lang="ko-KR" altLang="en-US" sz="2000" dirty="0" smtClean="0"/>
              <a:t>배점 </a:t>
            </a:r>
            <a:r>
              <a:rPr lang="en-US" altLang="ko-KR" sz="2000" dirty="0" smtClean="0"/>
              <a:t>3. </a:t>
            </a:r>
            <a:r>
              <a:rPr lang="ko-KR" altLang="en-US" sz="2000" dirty="0" smtClean="0"/>
              <a:t>과목</a:t>
            </a:r>
            <a:endParaRPr lang="en-US" altLang="ko-KR" sz="2000" dirty="0" smtClean="0">
              <a:solidFill>
                <a:srgbClr val="00B050"/>
              </a:solidFill>
            </a:endParaRPr>
          </a:p>
          <a:p>
            <a:pPr marL="342900" lvl="1" indent="-342900"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pPr marL="342900" lvl="1" indent="-342900">
              <a:buNone/>
            </a:pPr>
            <a:r>
              <a:rPr lang="ko-KR" altLang="en-US" sz="2000" dirty="0" smtClean="0"/>
              <a:t>▶ 입력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solidFill>
                  <a:srgbClr val="00B050"/>
                </a:solidFill>
              </a:rPr>
              <a:t>1</a:t>
            </a:r>
          </a:p>
          <a:p>
            <a:pPr marL="342900" lvl="1" indent="-342900"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pPr marL="342900" lvl="1" indent="-342900"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188640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박세인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 중</a:t>
            </a:r>
            <a:r>
              <a:rPr lang="en-US" altLang="ko-KR" dirty="0" smtClean="0"/>
              <a:t>] </a:t>
            </a:r>
            <a:r>
              <a:rPr lang="ko-KR" altLang="en-US" dirty="0" smtClean="0"/>
              <a:t>교사</a:t>
            </a:r>
            <a:r>
              <a:rPr lang="en-US" altLang="ko-KR" dirty="0" smtClean="0"/>
              <a:t>_</a:t>
            </a:r>
            <a:r>
              <a:rPr lang="ko-KR" altLang="en-US" dirty="0" smtClean="0"/>
              <a:t>로그인 ▷ 시험관리 ▷ 시험문제 수정 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08712"/>
          </a:xfrm>
        </p:spPr>
        <p:txBody>
          <a:bodyPr>
            <a:normAutofit lnSpcReduction="10000"/>
          </a:bodyPr>
          <a:lstStyle/>
          <a:p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/>
              <a:t>◈교사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항시 출력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] : </a:t>
            </a:r>
            <a:r>
              <a:rPr lang="ko-KR" altLang="en-US" sz="2000" dirty="0" smtClean="0"/>
              <a:t>박세인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시험문제 수정</a:t>
            </a:r>
            <a:r>
              <a:rPr lang="en-US" altLang="ko-KR" sz="2000" dirty="0" smtClean="0"/>
              <a:t>&lt;&lt;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pPr marL="342900" lvl="1" indent="-342900">
              <a:buNone/>
            </a:pPr>
            <a:r>
              <a:rPr lang="ko-KR" altLang="en-US" sz="2000" dirty="0" smtClean="0"/>
              <a:t>▶ 수정할 문제코드 입력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solidFill>
                  <a:srgbClr val="00B050"/>
                </a:solidFill>
              </a:rPr>
              <a:t>21</a:t>
            </a:r>
          </a:p>
          <a:p>
            <a:pPr algn="ctr"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pPr>
              <a:buNone/>
            </a:pPr>
            <a:r>
              <a:rPr lang="en-US" altLang="ko-KR" sz="2000" dirty="0" smtClean="0"/>
              <a:t> [</a:t>
            </a:r>
            <a:r>
              <a:rPr lang="ko-KR" altLang="en-US" sz="2000" dirty="0" smtClean="0"/>
              <a:t>문제코드</a:t>
            </a:r>
            <a:r>
              <a:rPr lang="en-US" altLang="ko-KR" sz="2000" dirty="0" smtClean="0"/>
              <a:t>]  [</a:t>
            </a:r>
            <a:r>
              <a:rPr lang="ko-KR" altLang="en-US" sz="2000" dirty="0" smtClean="0"/>
              <a:t>문제</a:t>
            </a:r>
            <a:r>
              <a:rPr lang="en-US" altLang="ko-KR" sz="2000" dirty="0" smtClean="0"/>
              <a:t>]                                           [</a:t>
            </a:r>
            <a:r>
              <a:rPr lang="ko-KR" altLang="en-US" sz="2000" dirty="0" smtClean="0"/>
              <a:t>배점</a:t>
            </a:r>
            <a:r>
              <a:rPr lang="en-US" altLang="ko-KR" sz="2000" dirty="0" smtClean="0"/>
              <a:t>]   [</a:t>
            </a:r>
            <a:r>
              <a:rPr lang="ko-KR" altLang="en-US" sz="2000" dirty="0" smtClean="0"/>
              <a:t>과목</a:t>
            </a:r>
            <a:r>
              <a:rPr lang="en-US" altLang="ko-KR" sz="2000" dirty="0" smtClean="0"/>
              <a:t>]</a:t>
            </a:r>
          </a:p>
          <a:p>
            <a:pPr>
              <a:buNone/>
            </a:pPr>
            <a:r>
              <a:rPr lang="en-US" altLang="ko-KR" sz="2000" dirty="0" smtClean="0"/>
              <a:t>  21            DBMS</a:t>
            </a:r>
            <a:r>
              <a:rPr lang="ko-KR" altLang="en-US" sz="2000" dirty="0" smtClean="0"/>
              <a:t>의 제어기능이 갖추어야할</a:t>
            </a:r>
            <a:r>
              <a:rPr lang="en-US" altLang="ko-KR" sz="2000" dirty="0" smtClean="0"/>
              <a:t>…       20      </a:t>
            </a:r>
            <a:r>
              <a:rPr lang="ko-KR" altLang="en-US" sz="2000" dirty="0" smtClean="0"/>
              <a:t>데이터</a:t>
            </a:r>
            <a:r>
              <a:rPr lang="en-US" altLang="ko-KR" sz="2000" dirty="0" smtClean="0"/>
              <a:t>…</a:t>
            </a:r>
          </a:p>
          <a:p>
            <a:pPr>
              <a:buNone/>
            </a:pPr>
            <a:r>
              <a:rPr lang="en-US" altLang="ko-KR" sz="2000" dirty="0" smtClean="0"/>
              <a:t>  23            DBMS</a:t>
            </a:r>
            <a:r>
              <a:rPr lang="ko-KR" altLang="en-US" sz="2000" dirty="0" smtClean="0"/>
              <a:t>의 필수 기능 중 데이터베</a:t>
            </a:r>
            <a:r>
              <a:rPr lang="en-US" altLang="ko-KR" sz="2000" dirty="0" smtClean="0"/>
              <a:t>…        20      </a:t>
            </a:r>
            <a:r>
              <a:rPr lang="ko-KR" altLang="en-US" sz="2000" dirty="0" smtClean="0"/>
              <a:t>데이터</a:t>
            </a:r>
            <a:r>
              <a:rPr lang="en-US" altLang="ko-KR" sz="2000" dirty="0" smtClean="0"/>
              <a:t>…</a:t>
            </a:r>
            <a:endParaRPr lang="en-US" altLang="ko-KR" sz="2000" dirty="0"/>
          </a:p>
          <a:p>
            <a:pPr>
              <a:buNone/>
            </a:pPr>
            <a:r>
              <a:rPr lang="en-US" altLang="ko-KR" sz="2000" dirty="0" smtClean="0"/>
              <a:t>….</a:t>
            </a:r>
          </a:p>
          <a:p>
            <a:pPr algn="ctr"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pPr>
              <a:buNone/>
            </a:pPr>
            <a:r>
              <a:rPr lang="ko-KR" altLang="en-US" sz="2000" dirty="0" smtClean="0"/>
              <a:t>▶ 문제 입력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solidFill>
                  <a:srgbClr val="00B050"/>
                </a:solidFill>
              </a:rPr>
              <a:t>DBMS</a:t>
            </a:r>
            <a:r>
              <a:rPr lang="ko-KR" altLang="en-US" sz="2000" dirty="0" smtClean="0">
                <a:solidFill>
                  <a:srgbClr val="00B050"/>
                </a:solidFill>
              </a:rPr>
              <a:t>의 제어기능이 갖추지 말아야 할</a:t>
            </a:r>
            <a:r>
              <a:rPr lang="en-US" altLang="ko-KR" sz="2000" dirty="0" smtClean="0">
                <a:solidFill>
                  <a:srgbClr val="00B050"/>
                </a:solidFill>
              </a:rPr>
              <a:t>…</a:t>
            </a:r>
          </a:p>
          <a:p>
            <a:pPr marL="342900" lvl="1" indent="-342900"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pPr marL="342900" lvl="1" indent="-342900">
              <a:buNone/>
            </a:pPr>
            <a:r>
              <a:rPr lang="ko-KR" altLang="en-US" sz="2000" dirty="0" smtClean="0"/>
              <a:t>선택한 문제가 수정되었습니다</a:t>
            </a:r>
            <a:r>
              <a:rPr lang="en-US" altLang="ko-KR" sz="2000" dirty="0" smtClean="0"/>
              <a:t>.</a:t>
            </a:r>
          </a:p>
          <a:p>
            <a:pPr marL="342900" lvl="1" indent="-342900"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pPr marL="342900" lvl="1" indent="-342900"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188640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박세인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 중</a:t>
            </a:r>
            <a:r>
              <a:rPr lang="en-US" altLang="ko-KR" dirty="0" smtClean="0"/>
              <a:t>] </a:t>
            </a:r>
            <a:r>
              <a:rPr lang="ko-KR" altLang="en-US" dirty="0" smtClean="0"/>
              <a:t>교사</a:t>
            </a:r>
            <a:r>
              <a:rPr lang="en-US" altLang="ko-KR" dirty="0" smtClean="0"/>
              <a:t>_</a:t>
            </a:r>
            <a:r>
              <a:rPr lang="ko-KR" altLang="en-US" dirty="0" smtClean="0"/>
              <a:t>로그인 ▷ 시험관리 ▷ 시험문제 수정 ▷ 문제 수정  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altLang="ko-KR" sz="2000" dirty="0" smtClean="0"/>
          </a:p>
          <a:p>
            <a:pPr algn="ctr"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/>
              <a:t>메인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pPr lvl="1">
              <a:buNone/>
            </a:pPr>
            <a:r>
              <a:rPr lang="en-US" altLang="ko-KR" sz="2000" dirty="0" smtClean="0"/>
              <a:t>1.</a:t>
            </a:r>
            <a:r>
              <a:rPr lang="ko-KR" altLang="en-US" sz="2000" dirty="0" smtClean="0"/>
              <a:t>로그인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2.</a:t>
            </a:r>
            <a:r>
              <a:rPr lang="ko-KR" altLang="en-US" sz="2000" dirty="0" smtClean="0"/>
              <a:t>찾기</a:t>
            </a:r>
            <a:r>
              <a:rPr lang="en-US" altLang="ko-KR" sz="2000" dirty="0" smtClean="0"/>
              <a:t>(ID/PW)</a:t>
            </a:r>
          </a:p>
          <a:p>
            <a:pPr lvl="1">
              <a:buNone/>
            </a:pPr>
            <a:r>
              <a:rPr lang="en-US" altLang="ko-KR" sz="2000" dirty="0" smtClean="0"/>
              <a:t>3.</a:t>
            </a:r>
            <a:r>
              <a:rPr lang="ko-KR" altLang="en-US" sz="2000" dirty="0" smtClean="0"/>
              <a:t>학원 현황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4.</a:t>
            </a:r>
            <a:r>
              <a:rPr lang="ko-KR" altLang="en-US" sz="2000" dirty="0" smtClean="0"/>
              <a:t>로그아웃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400" dirty="0" smtClean="0"/>
              <a:t>----------------------------------------------------------------</a:t>
            </a:r>
          </a:p>
          <a:p>
            <a:pPr>
              <a:buNone/>
            </a:pPr>
            <a:r>
              <a:rPr lang="ko-KR" altLang="en-US" sz="2000" dirty="0" smtClean="0"/>
              <a:t>▶선택 </a:t>
            </a:r>
            <a:r>
              <a:rPr lang="en-US" altLang="ko-KR" sz="2000" dirty="0" smtClean="0"/>
              <a:t>: 1</a:t>
            </a:r>
          </a:p>
          <a:p>
            <a:pPr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pPr>
              <a:buNone/>
            </a:pPr>
            <a:r>
              <a:rPr lang="ko-KR" altLang="en-US" sz="2000" dirty="0" smtClean="0"/>
              <a:t>▶ 아이디 </a:t>
            </a:r>
            <a:r>
              <a:rPr lang="en-US" altLang="ko-KR" sz="2000" dirty="0" smtClean="0"/>
              <a:t>: ST</a:t>
            </a:r>
            <a:r>
              <a:rPr lang="ko-KR" altLang="en-US" sz="2000" dirty="0" smtClean="0"/>
              <a:t>홍길동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▶ 비밀번호 </a:t>
            </a:r>
            <a:r>
              <a:rPr lang="en-US" altLang="ko-KR" sz="2000" dirty="0" smtClean="0"/>
              <a:t>: 1745656</a:t>
            </a:r>
            <a:endParaRPr lang="en-US" altLang="ko-KR" sz="2000" dirty="0"/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08712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r>
              <a:rPr lang="en-US" altLang="ko-KR" sz="2000" dirty="0" smtClean="0"/>
              <a:t>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/>
              <a:t>◈교사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항시 출력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] : </a:t>
            </a:r>
            <a:r>
              <a:rPr lang="ko-KR" altLang="en-US" sz="2000" dirty="0" smtClean="0"/>
              <a:t>박세인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성적관리</a:t>
            </a:r>
            <a:r>
              <a:rPr lang="en-US" altLang="ko-KR" sz="2000" dirty="0" smtClean="0"/>
              <a:t>&lt;&lt;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pPr marL="342900" lvl="1" indent="-342900">
              <a:buNone/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배점 입력</a:t>
            </a:r>
            <a:endParaRPr lang="en-US" altLang="ko-KR" sz="2000" dirty="0" smtClean="0"/>
          </a:p>
          <a:p>
            <a:pPr marL="342900" lvl="1" indent="-342900">
              <a:buNone/>
            </a:pPr>
            <a:r>
              <a:rPr lang="en-US" altLang="ko-KR" sz="2000" dirty="0" smtClean="0"/>
              <a:t>2. </a:t>
            </a:r>
            <a:r>
              <a:rPr lang="ko-KR" altLang="en-US" sz="2000" dirty="0" smtClean="0"/>
              <a:t>성적 입력</a:t>
            </a:r>
            <a:endParaRPr lang="en-US" altLang="ko-KR" sz="2000" dirty="0" smtClean="0"/>
          </a:p>
          <a:p>
            <a:pPr marL="342900" lvl="1" indent="-342900">
              <a:buNone/>
            </a:pPr>
            <a:r>
              <a:rPr lang="en-US" altLang="ko-KR" sz="2000" dirty="0" smtClean="0"/>
              <a:t>3. </a:t>
            </a:r>
            <a:r>
              <a:rPr lang="ko-KR" altLang="en-US" sz="2000" dirty="0" smtClean="0"/>
              <a:t>학생 별 성적 조회</a:t>
            </a:r>
            <a:endParaRPr lang="en-US" altLang="ko-KR" sz="2000" dirty="0" smtClean="0"/>
          </a:p>
          <a:p>
            <a:pPr marL="342900" lvl="1" indent="-342900">
              <a:buNone/>
            </a:pPr>
            <a:r>
              <a:rPr lang="en-US" altLang="ko-KR" sz="2000" dirty="0" smtClean="0"/>
              <a:t>4. </a:t>
            </a:r>
            <a:r>
              <a:rPr lang="ko-KR" altLang="en-US" sz="2000" dirty="0" smtClean="0"/>
              <a:t>돌아가기</a:t>
            </a:r>
            <a:endParaRPr lang="en-US" altLang="ko-KR" sz="2000" dirty="0" smtClean="0"/>
          </a:p>
          <a:p>
            <a:pPr marL="342900" lvl="1" indent="-342900"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pPr>
              <a:buNone/>
            </a:pPr>
            <a:r>
              <a:rPr lang="ko-KR" altLang="en-US" sz="2000" dirty="0" smtClean="0"/>
              <a:t>▶선택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solidFill>
                  <a:srgbClr val="00B050"/>
                </a:solidFill>
              </a:rPr>
              <a:t>1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18864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박세인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 중</a:t>
            </a:r>
            <a:r>
              <a:rPr lang="en-US" altLang="ko-KR" dirty="0" smtClean="0"/>
              <a:t>] </a:t>
            </a:r>
            <a:r>
              <a:rPr lang="ko-KR" altLang="en-US" dirty="0" smtClean="0"/>
              <a:t>교사</a:t>
            </a:r>
            <a:r>
              <a:rPr lang="en-US" altLang="ko-KR" dirty="0" smtClean="0"/>
              <a:t>_</a:t>
            </a:r>
            <a:r>
              <a:rPr lang="ko-KR" altLang="en-US" dirty="0" smtClean="0"/>
              <a:t>로그인 ▷ 성적관리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08712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/>
              <a:t>◈교사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항시 출력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] : </a:t>
            </a:r>
            <a:r>
              <a:rPr lang="ko-KR" altLang="en-US" sz="2000" dirty="0" smtClean="0"/>
              <a:t>박세인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배점 입력</a:t>
            </a:r>
            <a:r>
              <a:rPr lang="en-US" altLang="ko-KR" sz="2000" dirty="0" smtClean="0"/>
              <a:t>&lt;&lt;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pPr marL="342900" lvl="1" indent="-342900">
              <a:buNone/>
            </a:pPr>
            <a:r>
              <a:rPr lang="ko-KR" altLang="en-US" sz="2000" dirty="0" smtClean="0"/>
              <a:t> ▶ 필기시험 배점</a:t>
            </a:r>
            <a:endParaRPr lang="en-US" altLang="ko-KR" sz="2000" dirty="0" smtClean="0"/>
          </a:p>
          <a:p>
            <a:pPr marL="342900" lvl="1" indent="-342900">
              <a:buNone/>
            </a:pPr>
            <a:r>
              <a:rPr lang="en-US" altLang="ko-KR" sz="2000" dirty="0" smtClean="0"/>
              <a:t> : </a:t>
            </a:r>
            <a:r>
              <a:rPr lang="en-US" altLang="ko-KR" sz="2000" dirty="0" smtClean="0">
                <a:solidFill>
                  <a:srgbClr val="00B050"/>
                </a:solidFill>
              </a:rPr>
              <a:t>30</a:t>
            </a:r>
          </a:p>
          <a:p>
            <a:pPr marL="342900" lvl="1" indent="-342900">
              <a:buNone/>
            </a:pPr>
            <a:r>
              <a:rPr lang="ko-KR" altLang="en-US" sz="2000" dirty="0" smtClean="0"/>
              <a:t> ▶ 실기시험 배점</a:t>
            </a:r>
            <a:endParaRPr lang="en-US" altLang="ko-KR" sz="2000" dirty="0" smtClean="0"/>
          </a:p>
          <a:p>
            <a:pPr marL="342900" lvl="1" indent="-342900">
              <a:buNone/>
            </a:pPr>
            <a:r>
              <a:rPr lang="en-US" altLang="ko-KR" sz="2000" dirty="0" smtClean="0"/>
              <a:t> : </a:t>
            </a:r>
            <a:r>
              <a:rPr lang="en-US" altLang="ko-KR" sz="2000" dirty="0" smtClean="0">
                <a:solidFill>
                  <a:srgbClr val="00B050"/>
                </a:solidFill>
              </a:rPr>
              <a:t>30</a:t>
            </a:r>
          </a:p>
          <a:p>
            <a:pPr marL="342900" lvl="1" indent="-342900">
              <a:buNone/>
            </a:pPr>
            <a:r>
              <a:rPr lang="ko-KR" altLang="en-US" sz="2000" dirty="0" smtClean="0"/>
              <a:t> ▶ 출석 배점</a:t>
            </a:r>
            <a:endParaRPr lang="en-US" altLang="ko-KR" sz="2000" dirty="0" smtClean="0"/>
          </a:p>
          <a:p>
            <a:pPr marL="342900" lvl="1" indent="-342900">
              <a:buNone/>
            </a:pPr>
            <a:r>
              <a:rPr lang="en-US" altLang="ko-KR" sz="2000" dirty="0" smtClean="0"/>
              <a:t> : </a:t>
            </a:r>
            <a:r>
              <a:rPr lang="en-US" altLang="ko-KR" sz="2000" dirty="0" smtClean="0">
                <a:solidFill>
                  <a:srgbClr val="00B050"/>
                </a:solidFill>
              </a:rPr>
              <a:t>40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pPr>
              <a:buNone/>
            </a:pPr>
            <a:r>
              <a:rPr lang="ko-KR" altLang="en-US" sz="2000" dirty="0" smtClean="0"/>
              <a:t> 배점을 등록하였습니다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endParaRPr lang="en-US" altLang="ko-KR" sz="1600" i="1" dirty="0" smtClean="0"/>
          </a:p>
          <a:p>
            <a:pPr>
              <a:buNone/>
            </a:pPr>
            <a:r>
              <a:rPr lang="en-US" altLang="ko-KR" sz="1600" i="1" dirty="0" smtClean="0">
                <a:solidFill>
                  <a:srgbClr val="FF0000"/>
                </a:solidFill>
              </a:rPr>
              <a:t>&gt;</a:t>
            </a:r>
            <a:r>
              <a:rPr lang="ko-KR" altLang="en-US" sz="1600" i="1" dirty="0" smtClean="0">
                <a:solidFill>
                  <a:srgbClr val="FF0000"/>
                </a:solidFill>
              </a:rPr>
              <a:t>수정</a:t>
            </a:r>
            <a:r>
              <a:rPr lang="en-US" altLang="ko-KR" sz="1600" i="1" dirty="0" smtClean="0">
                <a:solidFill>
                  <a:srgbClr val="FF0000"/>
                </a:solidFill>
              </a:rPr>
              <a:t>(update)</a:t>
            </a:r>
            <a:r>
              <a:rPr lang="ko-KR" altLang="en-US" sz="1600" i="1" dirty="0" smtClean="0">
                <a:solidFill>
                  <a:srgbClr val="FF0000"/>
                </a:solidFill>
              </a:rPr>
              <a:t>을 할것인지</a:t>
            </a:r>
            <a:r>
              <a:rPr lang="en-US" altLang="ko-KR" sz="1600" i="1" dirty="0" smtClean="0">
                <a:solidFill>
                  <a:srgbClr val="FF0000"/>
                </a:solidFill>
              </a:rPr>
              <a:t>? </a:t>
            </a:r>
            <a:r>
              <a:rPr lang="ko-KR" altLang="en-US" sz="1600" i="1" dirty="0" smtClean="0">
                <a:solidFill>
                  <a:srgbClr val="FF0000"/>
                </a:solidFill>
              </a:rPr>
              <a:t>아님 등록</a:t>
            </a:r>
            <a:r>
              <a:rPr lang="en-US" altLang="ko-KR" sz="1600" i="1" dirty="0" smtClean="0">
                <a:solidFill>
                  <a:srgbClr val="FF0000"/>
                </a:solidFill>
              </a:rPr>
              <a:t>(insert)</a:t>
            </a:r>
            <a:r>
              <a:rPr lang="ko-KR" altLang="en-US" sz="1600" i="1" dirty="0" smtClean="0">
                <a:solidFill>
                  <a:srgbClr val="FF0000"/>
                </a:solidFill>
              </a:rPr>
              <a:t>을 할것인지</a:t>
            </a:r>
            <a:r>
              <a:rPr lang="en-US" altLang="ko-KR" sz="1600" i="1" dirty="0" smtClean="0">
                <a:solidFill>
                  <a:srgbClr val="FF0000"/>
                </a:solidFill>
              </a:rPr>
              <a:t>?</a:t>
            </a:r>
            <a:r>
              <a:rPr lang="ko-KR" altLang="en-US" sz="1600" i="1" dirty="0" smtClean="0">
                <a:solidFill>
                  <a:srgbClr val="FF0000"/>
                </a:solidFill>
              </a:rPr>
              <a:t> </a:t>
            </a:r>
            <a:endParaRPr lang="en-US" altLang="ko-KR" sz="1600" i="1" dirty="0" smtClean="0">
              <a:solidFill>
                <a:srgbClr val="FF0000"/>
              </a:solidFill>
            </a:endParaRP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188640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박세인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 중</a:t>
            </a:r>
            <a:r>
              <a:rPr lang="en-US" altLang="ko-KR" dirty="0" smtClean="0"/>
              <a:t>] </a:t>
            </a:r>
            <a:r>
              <a:rPr lang="ko-KR" altLang="en-US" dirty="0" smtClean="0"/>
              <a:t>교사</a:t>
            </a:r>
            <a:r>
              <a:rPr lang="en-US" altLang="ko-KR" dirty="0" smtClean="0"/>
              <a:t>_</a:t>
            </a:r>
            <a:r>
              <a:rPr lang="ko-KR" altLang="en-US" dirty="0" smtClean="0"/>
              <a:t>로그인 ▷ 성적관리 ▷ 배점 입력 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08712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/>
              <a:t>◈교사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항시 출력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] : </a:t>
            </a:r>
            <a:r>
              <a:rPr lang="ko-KR" altLang="en-US" sz="2000" dirty="0" smtClean="0"/>
              <a:t>박세인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성적 입력</a:t>
            </a:r>
            <a:r>
              <a:rPr lang="en-US" altLang="ko-KR" sz="2000" dirty="0" smtClean="0"/>
              <a:t>&lt;&lt;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pPr marL="342900" lvl="1" indent="-342900">
              <a:buNone/>
            </a:pPr>
            <a:r>
              <a:rPr lang="ko-KR" altLang="en-US" sz="2000" dirty="0" smtClean="0"/>
              <a:t> ▶ 학생코드 입력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solidFill>
                  <a:srgbClr val="00B050"/>
                </a:solidFill>
              </a:rPr>
              <a:t>ST1</a:t>
            </a:r>
          </a:p>
          <a:p>
            <a:pPr marL="342900" lvl="1" indent="-342900"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pPr marL="342900" lvl="1" indent="-342900">
              <a:buNone/>
            </a:pPr>
            <a:r>
              <a:rPr lang="en-US" altLang="ko-KR" sz="2000" dirty="0" smtClean="0">
                <a:solidFill>
                  <a:srgbClr val="00B050"/>
                </a:solidFill>
              </a:rPr>
              <a:t> </a:t>
            </a:r>
            <a:r>
              <a:rPr lang="ko-KR" altLang="en-US" sz="2000" dirty="0" smtClean="0"/>
              <a:t>필기 점수 </a:t>
            </a:r>
            <a:r>
              <a:rPr lang="en-US" altLang="ko-KR" sz="2000" dirty="0" smtClean="0"/>
              <a:t>: 75</a:t>
            </a:r>
          </a:p>
          <a:p>
            <a:pPr marL="342900" lvl="1" indent="-342900">
              <a:buNone/>
            </a:pPr>
            <a:r>
              <a:rPr lang="en-US" altLang="ko-KR" sz="2000" dirty="0" smtClean="0">
                <a:solidFill>
                  <a:srgbClr val="00B050"/>
                </a:solidFill>
              </a:rPr>
              <a:t> </a:t>
            </a:r>
            <a:r>
              <a:rPr lang="ko-KR" altLang="en-US" sz="2000" dirty="0" smtClean="0"/>
              <a:t>실기 점수 </a:t>
            </a:r>
            <a:r>
              <a:rPr lang="en-US" altLang="ko-KR" sz="2000" dirty="0" smtClean="0"/>
              <a:t>: 85</a:t>
            </a:r>
          </a:p>
          <a:p>
            <a:pPr marL="342900" lvl="1" indent="-342900">
              <a:buNone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출석 점수 </a:t>
            </a:r>
            <a:r>
              <a:rPr lang="en-US" altLang="ko-KR" sz="2000" dirty="0" smtClean="0"/>
              <a:t>: 90</a:t>
            </a:r>
          </a:p>
          <a:p>
            <a:pPr marL="342900" lvl="1" indent="-342900">
              <a:buNone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과목 코드 </a:t>
            </a:r>
            <a:r>
              <a:rPr lang="en-US" altLang="ko-KR" sz="2000" dirty="0" smtClean="0"/>
              <a:t>: 127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188640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박세인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 중</a:t>
            </a:r>
            <a:r>
              <a:rPr lang="en-US" altLang="ko-KR" dirty="0" smtClean="0"/>
              <a:t>] </a:t>
            </a:r>
            <a:r>
              <a:rPr lang="ko-KR" altLang="en-US" dirty="0" smtClean="0"/>
              <a:t>교사</a:t>
            </a:r>
            <a:r>
              <a:rPr lang="en-US" altLang="ko-KR" dirty="0" smtClean="0"/>
              <a:t>_</a:t>
            </a:r>
            <a:r>
              <a:rPr lang="ko-KR" altLang="en-US" dirty="0" smtClean="0"/>
              <a:t>로그인 ▷ 성적관리 ▷ 성적 입력 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08712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r>
              <a:rPr lang="en-US" altLang="ko-KR" sz="2000" dirty="0" smtClean="0"/>
              <a:t>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/>
              <a:t>◈교사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항시 출력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] : </a:t>
            </a:r>
            <a:r>
              <a:rPr lang="ko-KR" altLang="en-US" sz="2000" dirty="0" smtClean="0"/>
              <a:t>박세인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학생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성적 조회</a:t>
            </a:r>
            <a:r>
              <a:rPr lang="en-US" altLang="ko-KR" sz="2000" dirty="0" smtClean="0"/>
              <a:t>&lt;&lt;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pPr>
              <a:buNone/>
            </a:pPr>
            <a:r>
              <a:rPr lang="en-US" altLang="ko-KR" sz="2000" dirty="0" smtClean="0"/>
              <a:t>	[</a:t>
            </a:r>
            <a:r>
              <a:rPr lang="ko-KR" altLang="en-US" sz="2000" dirty="0" smtClean="0"/>
              <a:t>과정코드</a:t>
            </a:r>
            <a:r>
              <a:rPr lang="en-US" altLang="ko-KR" sz="2000" dirty="0" smtClean="0"/>
              <a:t>]	   [</a:t>
            </a:r>
            <a:r>
              <a:rPr lang="ko-KR" altLang="en-US" sz="2000" dirty="0" err="1" smtClean="0"/>
              <a:t>과정명</a:t>
            </a:r>
            <a:r>
              <a:rPr lang="en-US" altLang="ko-KR" sz="2000" dirty="0" smtClean="0"/>
              <a:t>]                    [</a:t>
            </a:r>
            <a:r>
              <a:rPr lang="ko-KR" altLang="en-US" sz="2000" dirty="0" smtClean="0"/>
              <a:t>기간</a:t>
            </a:r>
            <a:r>
              <a:rPr lang="en-US" altLang="ko-KR" sz="2000" dirty="0" smtClean="0"/>
              <a:t>] </a:t>
            </a:r>
          </a:p>
          <a:p>
            <a:pPr>
              <a:buNone/>
            </a:pPr>
            <a:r>
              <a:rPr lang="en-US" altLang="ko-KR" sz="2000" dirty="0" smtClean="0"/>
              <a:t>	…                 </a:t>
            </a:r>
          </a:p>
          <a:p>
            <a:pPr>
              <a:buNone/>
            </a:pPr>
            <a:r>
              <a:rPr lang="en-US" altLang="ko-KR" sz="2000" dirty="0" smtClean="0"/>
              <a:t>	L6                 </a:t>
            </a:r>
            <a:r>
              <a:rPr lang="ko-KR" altLang="en-US" sz="2000" dirty="0" err="1" smtClean="0"/>
              <a:t>리눅스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웹프로그래</a:t>
            </a:r>
            <a:r>
              <a:rPr lang="en-US" altLang="ko-KR" sz="2000" dirty="0" smtClean="0"/>
              <a:t>…    2018-08-07~2019-01…</a:t>
            </a:r>
          </a:p>
          <a:p>
            <a:pPr algn="ctr"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▶선택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solidFill>
                  <a:srgbClr val="00B050"/>
                </a:solidFill>
              </a:rPr>
              <a:t>L6</a:t>
            </a:r>
          </a:p>
          <a:p>
            <a:pPr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B050"/>
                </a:solidFill>
              </a:rPr>
              <a:t>	</a:t>
            </a:r>
            <a:r>
              <a:rPr lang="en-US" altLang="ko-KR" sz="2000" dirty="0" smtClean="0"/>
              <a:t>1. </a:t>
            </a:r>
            <a:r>
              <a:rPr lang="ko-KR" altLang="en-US" sz="2000" dirty="0" smtClean="0"/>
              <a:t>학생 별 조회   </a:t>
            </a:r>
            <a:r>
              <a:rPr lang="en-US" altLang="ko-KR" sz="2000" dirty="0" smtClean="0"/>
              <a:t>2. </a:t>
            </a:r>
            <a:r>
              <a:rPr lang="ko-KR" altLang="en-US" sz="2000" dirty="0" smtClean="0"/>
              <a:t>전체 수강생 성적 조회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B050"/>
                </a:solidFill>
              </a:rPr>
              <a:t>	</a:t>
            </a:r>
            <a:r>
              <a:rPr lang="ko-KR" altLang="en-US" sz="2000" dirty="0" smtClean="0"/>
              <a:t>▶선택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solidFill>
                  <a:srgbClr val="00B050"/>
                </a:solidFill>
              </a:rPr>
              <a:t>1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18864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박세인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 중</a:t>
            </a:r>
            <a:r>
              <a:rPr lang="en-US" altLang="ko-KR" dirty="0" smtClean="0"/>
              <a:t>] </a:t>
            </a:r>
            <a:r>
              <a:rPr lang="ko-KR" altLang="en-US" dirty="0" smtClean="0"/>
              <a:t>교사</a:t>
            </a:r>
            <a:r>
              <a:rPr lang="en-US" altLang="ko-KR" dirty="0" smtClean="0"/>
              <a:t>_</a:t>
            </a:r>
            <a:r>
              <a:rPr lang="ko-KR" altLang="en-US" dirty="0" smtClean="0"/>
              <a:t>로그인 ▷ 성적관리 ▷ 학생 성적 조회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08712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r>
              <a:rPr lang="en-US" altLang="ko-KR" sz="2000" dirty="0" smtClean="0"/>
              <a:t>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/>
              <a:t>◈관리자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항시 출력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] : </a:t>
            </a:r>
            <a:r>
              <a:rPr lang="ko-KR" altLang="en-US" sz="2000" dirty="0" smtClean="0"/>
              <a:t>박세인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 학생 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성적 조회 </a:t>
            </a:r>
            <a:r>
              <a:rPr lang="en-US" altLang="ko-KR" sz="2000" dirty="0" smtClean="0"/>
              <a:t>&lt;&lt;</a:t>
            </a:r>
            <a:endParaRPr lang="en-US" altLang="ko-KR" sz="2000" dirty="0"/>
          </a:p>
          <a:p>
            <a:pPr algn="ctr"/>
            <a:r>
              <a:rPr lang="en-US" altLang="ko-KR" sz="2000" dirty="0" smtClean="0"/>
              <a:t>------------------------------------------------------------------------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ko-KR" altLang="en-US" sz="2000" dirty="0" smtClean="0"/>
              <a:t>▶ 학생 명 </a:t>
            </a:r>
            <a:r>
              <a:rPr lang="en-US" altLang="ko-KR" sz="2000" dirty="0" smtClean="0"/>
              <a:t>: </a:t>
            </a:r>
            <a:r>
              <a:rPr lang="ko-KR" altLang="en-US" sz="2000" dirty="0" smtClean="0">
                <a:solidFill>
                  <a:srgbClr val="00B050"/>
                </a:solidFill>
              </a:rPr>
              <a:t>윤한아</a:t>
            </a:r>
            <a:endParaRPr lang="en-US" altLang="ko-KR" sz="2000" dirty="0" smtClean="0">
              <a:solidFill>
                <a:srgbClr val="00B050"/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ko-KR" altLang="en-US" sz="2000" dirty="0" smtClean="0"/>
              <a:t>▶ 학생코드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solidFill>
                  <a:srgbClr val="00B050"/>
                </a:solidFill>
              </a:rPr>
              <a:t>ST2</a:t>
            </a:r>
            <a:endParaRPr lang="en-US" altLang="ko-KR" sz="20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ko-KR" sz="2000" dirty="0" smtClean="0"/>
              <a:t>------------------------------------------------------------------------</a:t>
            </a:r>
          </a:p>
          <a:p>
            <a:r>
              <a:rPr lang="ko-KR" altLang="en-US" sz="2000" dirty="0" smtClean="0"/>
              <a:t>▶선택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solidFill>
                  <a:srgbClr val="00B050"/>
                </a:solidFill>
              </a:rPr>
              <a:t>1</a:t>
            </a:r>
          </a:p>
          <a:p>
            <a:r>
              <a:rPr lang="en-US" altLang="ko-KR" sz="2000" dirty="0" smtClean="0"/>
              <a:t>===========================================</a:t>
            </a:r>
            <a:endParaRPr lang="en-US" altLang="ko-KR" sz="2000" dirty="0"/>
          </a:p>
          <a:p>
            <a:pPr>
              <a:buNone/>
            </a:pPr>
            <a:r>
              <a:rPr lang="en-US" altLang="ko-KR" sz="2000" dirty="0" smtClean="0"/>
              <a:t>(</a:t>
            </a:r>
            <a:r>
              <a:rPr lang="ko-KR" altLang="en-US" sz="2000" dirty="0" smtClean="0"/>
              <a:t>학생 명</a:t>
            </a:r>
            <a:r>
              <a:rPr lang="en-US" altLang="ko-KR" sz="2000" dirty="0" smtClean="0"/>
              <a:t>&amp;</a:t>
            </a:r>
            <a:r>
              <a:rPr lang="ko-KR" altLang="en-US" sz="2000" dirty="0" smtClean="0"/>
              <a:t>학생 코드 일치할 경우</a:t>
            </a:r>
            <a:r>
              <a:rPr lang="en-US" altLang="ko-KR" sz="2000" dirty="0" smtClean="0"/>
              <a:t>)</a:t>
            </a:r>
          </a:p>
          <a:p>
            <a:pPr>
              <a:buNone/>
            </a:pPr>
            <a:r>
              <a:rPr lang="en-US" altLang="ko-KR" sz="2000" dirty="0" smtClean="0"/>
              <a:t>-&gt;</a:t>
            </a:r>
            <a:r>
              <a:rPr lang="ko-KR" altLang="en-US" sz="2000" dirty="0" smtClean="0">
                <a:solidFill>
                  <a:schemeClr val="accent1"/>
                </a:solidFill>
              </a:rPr>
              <a:t>성적 출력</a:t>
            </a:r>
            <a:endParaRPr lang="en-US" altLang="ko-KR" sz="20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altLang="ko-KR" sz="2000" dirty="0" smtClean="0"/>
              <a:t>(</a:t>
            </a:r>
            <a:r>
              <a:rPr lang="ko-KR" altLang="en-US" sz="2000" dirty="0" smtClean="0"/>
              <a:t>학생 명</a:t>
            </a:r>
            <a:r>
              <a:rPr lang="en-US" altLang="ko-KR" sz="2000" dirty="0" smtClean="0"/>
              <a:t>&amp; </a:t>
            </a:r>
            <a:r>
              <a:rPr lang="ko-KR" altLang="en-US" sz="2000" dirty="0" smtClean="0"/>
              <a:t>학생 코드 불일치할 경우</a:t>
            </a:r>
            <a:r>
              <a:rPr lang="en-US" altLang="ko-KR" sz="2000" dirty="0" smtClean="0"/>
              <a:t>)</a:t>
            </a:r>
          </a:p>
          <a:p>
            <a:pPr>
              <a:buNone/>
            </a:pPr>
            <a:r>
              <a:rPr lang="en-US" altLang="ko-KR" sz="2000" dirty="0" smtClean="0"/>
              <a:t>-&gt;</a:t>
            </a:r>
            <a:r>
              <a:rPr lang="ko-KR" altLang="en-US" sz="2000" dirty="0" smtClean="0">
                <a:solidFill>
                  <a:srgbClr val="FF0000"/>
                </a:solidFill>
              </a:rPr>
              <a:t>해당 과정에 속하는 학생이 아닙니다</a:t>
            </a:r>
            <a:r>
              <a:rPr lang="en-US" altLang="ko-KR" sz="2000" dirty="0" smtClean="0">
                <a:solidFill>
                  <a:srgbClr val="FF0000"/>
                </a:solidFill>
              </a:rPr>
              <a:t>. </a:t>
            </a:r>
            <a:r>
              <a:rPr lang="ko-KR" altLang="en-US" sz="2000" dirty="0" smtClean="0">
                <a:solidFill>
                  <a:srgbClr val="FF0000"/>
                </a:solidFill>
              </a:rPr>
              <a:t>다시 입력하세요</a:t>
            </a:r>
            <a:endParaRPr lang="en-US" altLang="ko-KR" sz="2000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88640"/>
            <a:ext cx="867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박세인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 중</a:t>
            </a:r>
            <a:r>
              <a:rPr lang="en-US" altLang="ko-KR" dirty="0" smtClean="0"/>
              <a:t>] </a:t>
            </a:r>
            <a:r>
              <a:rPr lang="ko-KR" altLang="en-US" dirty="0" smtClean="0"/>
              <a:t>교사</a:t>
            </a:r>
            <a:r>
              <a:rPr lang="en-US" altLang="ko-KR" dirty="0" smtClean="0"/>
              <a:t>_</a:t>
            </a:r>
            <a:r>
              <a:rPr lang="ko-KR" altLang="en-US" dirty="0" smtClean="0"/>
              <a:t>로그인 ▷ 성적관리 ▷ 학생 성적 조회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altLang="ko-KR" sz="2000" dirty="0" smtClean="0"/>
          </a:p>
          <a:p>
            <a:pPr algn="ctr"/>
            <a:r>
              <a:rPr lang="en-US" altLang="ko-KR" sz="2000" dirty="0" smtClean="0"/>
              <a:t>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>
                <a:solidFill>
                  <a:srgbClr val="FF0000"/>
                </a:solidFill>
              </a:rPr>
              <a:t>◈</a:t>
            </a: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</a:rPr>
              <a:t>교사</a:t>
            </a: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ko-KR" altLang="en-US" sz="2000" dirty="0" smtClean="0">
                <a:solidFill>
                  <a:srgbClr val="FF0000"/>
                </a:solidFill>
                <a:sym typeface="Wingdings" pitchFamily="2" charset="2"/>
              </a:rPr>
              <a:t>항시 출력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2000" dirty="0" smtClean="0">
                <a:solidFill>
                  <a:srgbClr val="FF0000"/>
                </a:solidFill>
              </a:rPr>
              <a:t>[</a:t>
            </a:r>
            <a:r>
              <a:rPr lang="ko-KR" altLang="en-US" sz="2000" dirty="0" smtClean="0">
                <a:solidFill>
                  <a:srgbClr val="FF0000"/>
                </a:solidFill>
              </a:rPr>
              <a:t>이름</a:t>
            </a:r>
            <a:r>
              <a:rPr lang="en-US" altLang="ko-KR" sz="2000" dirty="0" smtClean="0">
                <a:solidFill>
                  <a:srgbClr val="FF0000"/>
                </a:solidFill>
              </a:rPr>
              <a:t>] : </a:t>
            </a:r>
            <a:r>
              <a:rPr lang="ko-KR" altLang="en-US" sz="2000" dirty="0" smtClean="0">
                <a:solidFill>
                  <a:srgbClr val="FF0000"/>
                </a:solidFill>
              </a:rPr>
              <a:t>박세인 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pPr lvl="1">
              <a:buNone/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강의 스케줄 조회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2. </a:t>
            </a:r>
            <a:r>
              <a:rPr lang="ko-KR" altLang="en-US" sz="2000" dirty="0" smtClean="0"/>
              <a:t>시험관리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3. </a:t>
            </a:r>
            <a:r>
              <a:rPr lang="ko-KR" altLang="en-US" sz="2000" dirty="0" smtClean="0"/>
              <a:t>성적관리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4. </a:t>
            </a:r>
            <a:r>
              <a:rPr lang="ko-KR" altLang="en-US" sz="2000" dirty="0" smtClean="0"/>
              <a:t>출결 현황 조회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5. </a:t>
            </a:r>
            <a:r>
              <a:rPr lang="ko-KR" altLang="en-US" sz="2000" dirty="0" smtClean="0"/>
              <a:t>교사 평가 조회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6. </a:t>
            </a:r>
            <a:r>
              <a:rPr lang="ko-KR" altLang="en-US" sz="2000" dirty="0" smtClean="0"/>
              <a:t>상담일지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7. </a:t>
            </a:r>
            <a:r>
              <a:rPr lang="ko-KR" altLang="en-US" sz="2000" dirty="0" smtClean="0"/>
              <a:t>돌아가기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-----------------------------------------------------------------------</a:t>
            </a:r>
          </a:p>
          <a:p>
            <a:r>
              <a:rPr lang="ko-KR" altLang="en-US" sz="2000" dirty="0" smtClean="0"/>
              <a:t>▶선택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solidFill>
                  <a:srgbClr val="00B050"/>
                </a:solidFill>
              </a:rPr>
              <a:t>4</a:t>
            </a:r>
            <a:endParaRPr lang="en-US" altLang="ko-KR" sz="2000" dirty="0">
              <a:solidFill>
                <a:srgbClr val="00B050"/>
              </a:solidFill>
            </a:endParaRPr>
          </a:p>
          <a:p>
            <a:r>
              <a:rPr lang="en-US" altLang="ko-KR" sz="2000" dirty="0" smtClean="0"/>
              <a:t>===========================================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18864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[admin </a:t>
            </a:r>
            <a:r>
              <a:rPr lang="ko-KR" altLang="en-US" dirty="0" smtClean="0"/>
              <a:t>접속 중</a:t>
            </a:r>
            <a:r>
              <a:rPr lang="en-US" altLang="ko-KR" dirty="0" smtClean="0"/>
              <a:t>] 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_</a:t>
            </a:r>
            <a:r>
              <a:rPr lang="ko-KR" altLang="en-US" dirty="0" smtClean="0"/>
              <a:t>로그인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08712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r>
              <a:rPr lang="en-US" altLang="ko-KR" sz="2000" dirty="0" smtClean="0"/>
              <a:t>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/>
              <a:t>◈교사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항시 출력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] : </a:t>
            </a:r>
            <a:r>
              <a:rPr lang="ko-KR" altLang="en-US" sz="2000" dirty="0" smtClean="0"/>
              <a:t>박세인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출결 현황 조회</a:t>
            </a:r>
            <a:r>
              <a:rPr lang="en-US" altLang="ko-KR" sz="2000" dirty="0" smtClean="0"/>
              <a:t>&lt;&lt;</a:t>
            </a:r>
            <a:endParaRPr lang="en-US" altLang="ko-KR" sz="2000" dirty="0"/>
          </a:p>
          <a:p>
            <a:pPr algn="ctr"/>
            <a:r>
              <a:rPr lang="en-US" altLang="ko-KR" sz="2000" dirty="0" smtClean="0"/>
              <a:t>------------------------------------------------------------------------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기간 별 조회</a:t>
            </a:r>
            <a:endParaRPr lang="en-US" altLang="ko-KR" sz="20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ko-KR" sz="2000" dirty="0" smtClean="0"/>
              <a:t>2. </a:t>
            </a:r>
            <a:r>
              <a:rPr lang="ko-KR" altLang="en-US" sz="2000" dirty="0" smtClean="0"/>
              <a:t>과목 별 조회</a:t>
            </a:r>
            <a:endParaRPr lang="en-US" altLang="ko-KR" sz="20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ko-KR" sz="2000" dirty="0" smtClean="0"/>
              <a:t>3. </a:t>
            </a:r>
            <a:r>
              <a:rPr lang="ko-KR" altLang="en-US" sz="2000" dirty="0" smtClean="0"/>
              <a:t>돌아가기</a:t>
            </a:r>
            <a:endParaRPr lang="en-US" altLang="ko-KR" sz="20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ko-KR" sz="2000" dirty="0" smtClean="0"/>
              <a:t>------------------------------------------------------------------------</a:t>
            </a:r>
          </a:p>
          <a:p>
            <a:r>
              <a:rPr lang="ko-KR" altLang="en-US" sz="2000" dirty="0" smtClean="0"/>
              <a:t>▶선택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solidFill>
                  <a:srgbClr val="00B050"/>
                </a:solidFill>
              </a:rPr>
              <a:t>1</a:t>
            </a:r>
          </a:p>
          <a:p>
            <a:r>
              <a:rPr lang="en-US" altLang="ko-KR" sz="2000" dirty="0" smtClean="0"/>
              <a:t>===========================================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18864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박세인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 중</a:t>
            </a:r>
            <a:r>
              <a:rPr lang="en-US" altLang="ko-KR" dirty="0" smtClean="0"/>
              <a:t>] </a:t>
            </a:r>
            <a:r>
              <a:rPr lang="ko-KR" altLang="en-US" dirty="0" smtClean="0"/>
              <a:t>교사</a:t>
            </a:r>
            <a:r>
              <a:rPr lang="en-US" altLang="ko-KR" dirty="0" smtClean="0"/>
              <a:t>_</a:t>
            </a:r>
            <a:r>
              <a:rPr lang="ko-KR" altLang="en-US" dirty="0" smtClean="0"/>
              <a:t>로그인 ▷ 출결 현황 조회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08712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r>
              <a:rPr lang="en-US" altLang="ko-KR" sz="2000" dirty="0" smtClean="0"/>
              <a:t>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/>
              <a:t>◈교사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항시 출력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] : </a:t>
            </a:r>
            <a:r>
              <a:rPr lang="ko-KR" altLang="en-US" sz="2000" dirty="0" smtClean="0"/>
              <a:t>박세인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기간 별 출결 현황 조회</a:t>
            </a:r>
            <a:r>
              <a:rPr lang="en-US" altLang="ko-KR" sz="2000" dirty="0" smtClean="0"/>
              <a:t>&lt;&lt;</a:t>
            </a:r>
            <a:endParaRPr lang="en-US" altLang="ko-KR" sz="2000" dirty="0"/>
          </a:p>
          <a:p>
            <a:pPr algn="ctr"/>
            <a:r>
              <a:rPr lang="en-US" altLang="ko-KR" sz="2000" dirty="0" smtClean="0"/>
              <a:t>------------------------------------------------------------------------</a:t>
            </a:r>
          </a:p>
          <a:p>
            <a:pPr>
              <a:buNone/>
            </a:pPr>
            <a:r>
              <a:rPr lang="ko-KR" altLang="en-US" sz="2000" dirty="0" smtClean="0"/>
              <a:t>▶시작 년 </a:t>
            </a:r>
            <a:r>
              <a:rPr lang="en-US" altLang="ko-KR" sz="2000" dirty="0" smtClean="0"/>
              <a:t>: 2018</a:t>
            </a:r>
          </a:p>
          <a:p>
            <a:pPr>
              <a:buNone/>
            </a:pPr>
            <a:r>
              <a:rPr lang="ko-KR" altLang="en-US" sz="2000" dirty="0" smtClean="0"/>
              <a:t>▶시작 월 </a:t>
            </a:r>
            <a:r>
              <a:rPr lang="en-US" altLang="ko-KR" sz="2000" dirty="0" smtClean="0"/>
              <a:t>: 08</a:t>
            </a:r>
          </a:p>
          <a:p>
            <a:pPr>
              <a:buNone/>
            </a:pPr>
            <a:r>
              <a:rPr lang="ko-KR" altLang="en-US" sz="2000" dirty="0" smtClean="0"/>
              <a:t>▶시작 일 </a:t>
            </a:r>
            <a:r>
              <a:rPr lang="en-US" altLang="ko-KR" sz="2000" dirty="0" smtClean="0"/>
              <a:t>: 01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ko-KR" sz="2000" dirty="0" smtClean="0"/>
              <a:t>------------------------------------------------------------------------</a:t>
            </a:r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학생</a:t>
            </a:r>
            <a:r>
              <a:rPr lang="en-US" altLang="ko-KR" sz="2000" dirty="0" smtClean="0"/>
              <a:t>]      [</a:t>
            </a:r>
            <a:r>
              <a:rPr lang="ko-KR" altLang="en-US" sz="2000" dirty="0" err="1" smtClean="0"/>
              <a:t>과정명</a:t>
            </a:r>
            <a:r>
              <a:rPr lang="en-US" altLang="ko-KR" sz="2000" dirty="0" smtClean="0"/>
              <a:t>]        [</a:t>
            </a:r>
            <a:r>
              <a:rPr lang="ko-KR" altLang="en-US" sz="2000" dirty="0" smtClean="0"/>
              <a:t>출석시간</a:t>
            </a:r>
            <a:r>
              <a:rPr lang="en-US" altLang="ko-KR" sz="2000" dirty="0" smtClean="0"/>
              <a:t>]       [</a:t>
            </a:r>
            <a:r>
              <a:rPr lang="ko-KR" altLang="en-US" sz="2000" dirty="0" smtClean="0"/>
              <a:t>퇴근시간</a:t>
            </a:r>
            <a:r>
              <a:rPr lang="en-US" altLang="ko-KR" sz="2000" dirty="0" smtClean="0"/>
              <a:t>]           [</a:t>
            </a:r>
            <a:r>
              <a:rPr lang="ko-KR" altLang="en-US" sz="2000" dirty="0" smtClean="0"/>
              <a:t>출결상황</a:t>
            </a:r>
            <a:r>
              <a:rPr lang="en-US" altLang="ko-KR" sz="2000" dirty="0" smtClean="0"/>
              <a:t>]</a:t>
            </a:r>
          </a:p>
          <a:p>
            <a:pPr>
              <a:buNone/>
            </a:pPr>
            <a:r>
              <a:rPr lang="ko-KR" altLang="en-US" sz="2000" dirty="0" smtClean="0"/>
              <a:t>이연석     </a:t>
            </a:r>
            <a:r>
              <a:rPr lang="ko-KR" altLang="en-US" sz="2000" dirty="0" err="1" smtClean="0"/>
              <a:t>리눅스</a:t>
            </a:r>
            <a:r>
              <a:rPr lang="en-US" altLang="ko-KR" sz="2000" dirty="0" smtClean="0"/>
              <a:t>…        2018-08-…      2018-08-01…       </a:t>
            </a:r>
            <a:r>
              <a:rPr lang="ko-KR" altLang="en-US" sz="2000" dirty="0" smtClean="0"/>
              <a:t>지각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윤한아     </a:t>
            </a:r>
            <a:r>
              <a:rPr lang="ko-KR" altLang="en-US" sz="2000" dirty="0" err="1" smtClean="0"/>
              <a:t>안드로이</a:t>
            </a:r>
            <a:r>
              <a:rPr lang="en-US" altLang="ko-KR" sz="2000" dirty="0" smtClean="0"/>
              <a:t>…     2018-08-…      2018-08-01…        </a:t>
            </a:r>
            <a:r>
              <a:rPr lang="ko-KR" altLang="en-US" sz="2000" dirty="0" smtClean="0"/>
              <a:t>출석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18864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박세인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 중</a:t>
            </a:r>
            <a:r>
              <a:rPr lang="en-US" altLang="ko-KR" dirty="0" smtClean="0"/>
              <a:t>] </a:t>
            </a:r>
            <a:r>
              <a:rPr lang="ko-KR" altLang="en-US" dirty="0" smtClean="0"/>
              <a:t>교사</a:t>
            </a:r>
            <a:r>
              <a:rPr lang="en-US" altLang="ko-KR" dirty="0" smtClean="0"/>
              <a:t>_</a:t>
            </a:r>
            <a:r>
              <a:rPr lang="ko-KR" altLang="en-US" dirty="0" smtClean="0"/>
              <a:t>로그인 ▷ 출결 현황 조회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08712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r>
              <a:rPr lang="en-US" altLang="ko-KR" sz="2000" dirty="0" smtClean="0"/>
              <a:t>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/>
              <a:t>◈교사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항시 출력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] : </a:t>
            </a:r>
            <a:r>
              <a:rPr lang="ko-KR" altLang="en-US" sz="2000" dirty="0" smtClean="0"/>
              <a:t>박세인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과정 별 출결 조회</a:t>
            </a:r>
            <a:r>
              <a:rPr lang="en-US" altLang="ko-KR" sz="2000" dirty="0" smtClean="0"/>
              <a:t>&lt;&lt;</a:t>
            </a:r>
          </a:p>
          <a:p>
            <a:pPr algn="ctr"/>
            <a:r>
              <a:rPr lang="en-US" altLang="ko-KR" sz="2000" dirty="0" smtClean="0"/>
              <a:t>------------------------------------------------------------------------</a:t>
            </a:r>
          </a:p>
          <a:p>
            <a:r>
              <a:rPr lang="en-US" altLang="ko-KR" sz="2000" dirty="0" smtClean="0"/>
              <a:t>[</a:t>
            </a:r>
            <a:r>
              <a:rPr lang="ko-KR" altLang="en-US" sz="2000" dirty="0" smtClean="0"/>
              <a:t>과정코드</a:t>
            </a:r>
            <a:r>
              <a:rPr lang="en-US" altLang="ko-KR" sz="2000" dirty="0" smtClean="0"/>
              <a:t>]	[</a:t>
            </a:r>
            <a:r>
              <a:rPr lang="ko-KR" altLang="en-US" sz="2000" dirty="0" smtClean="0"/>
              <a:t>과정 명</a:t>
            </a:r>
            <a:r>
              <a:rPr lang="en-US" altLang="ko-KR" sz="2000" dirty="0" smtClean="0"/>
              <a:t>]		[</a:t>
            </a:r>
            <a:r>
              <a:rPr lang="ko-KR" altLang="en-US" sz="2000" dirty="0" smtClean="0"/>
              <a:t>기간</a:t>
            </a:r>
            <a:r>
              <a:rPr lang="en-US" altLang="ko-KR" sz="2000" dirty="0" smtClean="0"/>
              <a:t>]			[</a:t>
            </a:r>
            <a:r>
              <a:rPr lang="ko-KR" altLang="en-US" sz="2000" dirty="0" smtClean="0"/>
              <a:t>현황</a:t>
            </a:r>
            <a:r>
              <a:rPr lang="en-US" altLang="ko-KR" sz="2000" dirty="0" smtClean="0"/>
              <a:t>]</a:t>
            </a:r>
          </a:p>
          <a:p>
            <a:r>
              <a:rPr lang="en-US" altLang="ko-KR" sz="1800" dirty="0" smtClean="0"/>
              <a:t>L1		</a:t>
            </a:r>
            <a:r>
              <a:rPr lang="ko-KR" altLang="en-US" sz="1800" dirty="0" smtClean="0"/>
              <a:t>윈도우 </a:t>
            </a:r>
            <a:r>
              <a:rPr lang="ko-KR" altLang="en-US" sz="1800" dirty="0" err="1" smtClean="0"/>
              <a:t>안드로이드</a:t>
            </a:r>
            <a:r>
              <a:rPr lang="en-US" altLang="ko-KR" sz="1800" dirty="0" smtClean="0"/>
              <a:t>… 	2018-08-07 ~		</a:t>
            </a:r>
            <a:r>
              <a:rPr lang="ko-KR" altLang="en-US" sz="1800" dirty="0" err="1" smtClean="0"/>
              <a:t>강의중</a:t>
            </a:r>
            <a:endParaRPr lang="en-US" altLang="ko-KR" sz="1800" dirty="0" smtClean="0"/>
          </a:p>
          <a:p>
            <a:r>
              <a:rPr lang="en-US" altLang="ko-KR" sz="1800" dirty="0" smtClean="0"/>
              <a:t>L2		</a:t>
            </a:r>
            <a:r>
              <a:rPr lang="ko-KR" altLang="en-US" sz="1800" dirty="0" smtClean="0"/>
              <a:t>윈도우 </a:t>
            </a:r>
            <a:r>
              <a:rPr lang="ko-KR" altLang="en-US" sz="1800" dirty="0" err="1" smtClean="0"/>
              <a:t>웹프로그래밍</a:t>
            </a:r>
            <a:r>
              <a:rPr lang="en-US" altLang="ko-KR" sz="1800" dirty="0" smtClean="0"/>
              <a:t>	2018-08-01 ~		</a:t>
            </a:r>
            <a:r>
              <a:rPr lang="ko-KR" altLang="en-US" sz="1800" dirty="0" err="1" smtClean="0"/>
              <a:t>강의중</a:t>
            </a:r>
            <a:endParaRPr lang="en-US" altLang="ko-KR" sz="1800" dirty="0" smtClean="0"/>
          </a:p>
          <a:p>
            <a:r>
              <a:rPr lang="en-US" altLang="ko-KR" sz="1800" dirty="0" smtClean="0"/>
              <a:t>L3		</a:t>
            </a:r>
            <a:r>
              <a:rPr lang="ko-KR" altLang="en-US" sz="1800" dirty="0" err="1" smtClean="0"/>
              <a:t>리눅스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안드로이드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프</a:t>
            </a:r>
            <a:r>
              <a:rPr lang="en-US" altLang="ko-KR" sz="1800" dirty="0" smtClean="0"/>
              <a:t>..	2018-08-01 ~		</a:t>
            </a:r>
            <a:r>
              <a:rPr lang="ko-KR" altLang="en-US" sz="1800" dirty="0" err="1" smtClean="0"/>
              <a:t>강의중</a:t>
            </a:r>
            <a:endParaRPr lang="en-US" altLang="ko-KR" sz="1800" dirty="0" smtClean="0"/>
          </a:p>
          <a:p>
            <a:r>
              <a:rPr lang="en-US" altLang="ko-KR" sz="2000" dirty="0" smtClean="0"/>
              <a:t>------------------------------------------------------------------------</a:t>
            </a:r>
          </a:p>
          <a:p>
            <a:r>
              <a:rPr lang="ko-KR" altLang="en-US" sz="2000" dirty="0" smtClean="0"/>
              <a:t>▶선택 </a:t>
            </a:r>
            <a:r>
              <a:rPr lang="en-US" altLang="ko-KR" sz="2000" dirty="0" smtClean="0"/>
              <a:t>: L1</a:t>
            </a:r>
          </a:p>
          <a:p>
            <a:r>
              <a:rPr lang="en-US" altLang="ko-KR" sz="2000" dirty="0" smtClean="0"/>
              <a:t>===========================================</a:t>
            </a:r>
          </a:p>
          <a:p>
            <a:r>
              <a:rPr lang="en-US" altLang="ko-KR" sz="2000" dirty="0" smtClean="0"/>
              <a:t>[</a:t>
            </a:r>
            <a:r>
              <a:rPr lang="ko-KR" altLang="en-US" sz="2000" dirty="0" smtClean="0"/>
              <a:t>학생 코드</a:t>
            </a:r>
            <a:r>
              <a:rPr lang="en-US" altLang="ko-KR" sz="2000" dirty="0" smtClean="0"/>
              <a:t>]	[</a:t>
            </a:r>
            <a:r>
              <a:rPr lang="ko-KR" altLang="en-US" sz="2000" dirty="0" smtClean="0"/>
              <a:t>학생 명</a:t>
            </a:r>
            <a:r>
              <a:rPr lang="en-US" altLang="ko-KR" sz="2000" dirty="0" smtClean="0"/>
              <a:t>]    [</a:t>
            </a:r>
            <a:r>
              <a:rPr lang="ko-KR" altLang="en-US" sz="2000" dirty="0" smtClean="0"/>
              <a:t>전화번호</a:t>
            </a:r>
            <a:r>
              <a:rPr lang="en-US" altLang="ko-KR" sz="2000" dirty="0" smtClean="0"/>
              <a:t>]		[</a:t>
            </a:r>
            <a:r>
              <a:rPr lang="ko-KR" altLang="en-US" sz="2000" dirty="0" smtClean="0"/>
              <a:t>날짜</a:t>
            </a:r>
            <a:r>
              <a:rPr lang="en-US" altLang="ko-KR" sz="2000" dirty="0" smtClean="0"/>
              <a:t>]		[</a:t>
            </a:r>
            <a:r>
              <a:rPr lang="ko-KR" altLang="en-US" sz="2000" dirty="0" smtClean="0"/>
              <a:t>출결</a:t>
            </a:r>
            <a:r>
              <a:rPr lang="en-US" altLang="ko-KR" sz="2000" dirty="0" smtClean="0"/>
              <a:t>]</a:t>
            </a:r>
          </a:p>
          <a:p>
            <a:r>
              <a:rPr lang="en-US" altLang="ko-KR" sz="1600" dirty="0" smtClean="0"/>
              <a:t>ST7		</a:t>
            </a:r>
            <a:r>
              <a:rPr lang="ko-KR" altLang="en-US" sz="1600" dirty="0" smtClean="0"/>
              <a:t>민승현</a:t>
            </a:r>
            <a:r>
              <a:rPr lang="en-US" altLang="ko-KR" sz="1600" dirty="0" smtClean="0"/>
              <a:t>	     010-4959-0714		2018-08-07	</a:t>
            </a:r>
            <a:r>
              <a:rPr lang="ko-KR" altLang="en-US" sz="1600" dirty="0" smtClean="0"/>
              <a:t>출석</a:t>
            </a:r>
            <a:endParaRPr lang="en-US" altLang="ko-KR" sz="1600" dirty="0" smtClean="0"/>
          </a:p>
          <a:p>
            <a:r>
              <a:rPr lang="en-US" altLang="ko-KR" sz="1600" dirty="0" smtClean="0"/>
              <a:t>ST8		</a:t>
            </a:r>
            <a:r>
              <a:rPr lang="ko-KR" altLang="en-US" sz="1600" dirty="0" err="1" smtClean="0"/>
              <a:t>우동김</a:t>
            </a:r>
            <a:r>
              <a:rPr lang="en-US" altLang="ko-KR" sz="1600" dirty="0" smtClean="0"/>
              <a:t>	     010-4959-0714		2018-08-10	</a:t>
            </a:r>
            <a:r>
              <a:rPr lang="ko-KR" altLang="en-US" sz="1600" dirty="0" smtClean="0"/>
              <a:t>출석</a:t>
            </a:r>
            <a:endParaRPr lang="en-US" altLang="ko-KR" sz="1600" dirty="0" smtClean="0"/>
          </a:p>
          <a:p>
            <a:r>
              <a:rPr lang="en-US" altLang="ko-KR" sz="1600" dirty="0" smtClean="0"/>
              <a:t>ST9		</a:t>
            </a:r>
            <a:r>
              <a:rPr lang="ko-KR" altLang="en-US" sz="1600" dirty="0" smtClean="0"/>
              <a:t>백영연</a:t>
            </a:r>
            <a:r>
              <a:rPr lang="en-US" altLang="ko-KR" sz="1600" dirty="0" smtClean="0"/>
              <a:t>	     010-4959-0714		2018-08-10	</a:t>
            </a:r>
            <a:r>
              <a:rPr lang="ko-KR" altLang="en-US" sz="1600" dirty="0" smtClean="0"/>
              <a:t>지각</a:t>
            </a:r>
            <a:endParaRPr lang="en-US" altLang="ko-KR" sz="1600" dirty="0" smtClean="0"/>
          </a:p>
          <a:p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18864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박세인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 중</a:t>
            </a:r>
            <a:r>
              <a:rPr lang="en-US" altLang="ko-KR" dirty="0" smtClean="0"/>
              <a:t>] </a:t>
            </a:r>
            <a:r>
              <a:rPr lang="ko-KR" altLang="en-US" dirty="0" smtClean="0"/>
              <a:t>교사</a:t>
            </a:r>
            <a:r>
              <a:rPr lang="en-US" altLang="ko-KR" dirty="0" smtClean="0"/>
              <a:t>_</a:t>
            </a:r>
            <a:r>
              <a:rPr lang="ko-KR" altLang="en-US" dirty="0" smtClean="0"/>
              <a:t>로그인 ▷ 출결 현황 조회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altLang="ko-KR" sz="2000" dirty="0" smtClean="0"/>
          </a:p>
          <a:p>
            <a:pPr algn="ctr"/>
            <a:r>
              <a:rPr lang="en-US" altLang="ko-KR" sz="2000" dirty="0" smtClean="0"/>
              <a:t>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>
                <a:solidFill>
                  <a:srgbClr val="FF0000"/>
                </a:solidFill>
              </a:rPr>
              <a:t>◈</a:t>
            </a: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</a:rPr>
              <a:t>교사</a:t>
            </a: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ko-KR" altLang="en-US" sz="2000" dirty="0" smtClean="0">
                <a:solidFill>
                  <a:srgbClr val="FF0000"/>
                </a:solidFill>
                <a:sym typeface="Wingdings" pitchFamily="2" charset="2"/>
              </a:rPr>
              <a:t>항시 출력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2000" dirty="0" smtClean="0">
                <a:solidFill>
                  <a:srgbClr val="FF0000"/>
                </a:solidFill>
              </a:rPr>
              <a:t>[</a:t>
            </a:r>
            <a:r>
              <a:rPr lang="ko-KR" altLang="en-US" sz="2000" dirty="0" smtClean="0">
                <a:solidFill>
                  <a:srgbClr val="FF0000"/>
                </a:solidFill>
              </a:rPr>
              <a:t>이름</a:t>
            </a:r>
            <a:r>
              <a:rPr lang="en-US" altLang="ko-KR" sz="2000" dirty="0" smtClean="0">
                <a:solidFill>
                  <a:srgbClr val="FF0000"/>
                </a:solidFill>
              </a:rPr>
              <a:t>] : </a:t>
            </a:r>
            <a:r>
              <a:rPr lang="ko-KR" altLang="en-US" sz="2000" dirty="0" smtClean="0">
                <a:solidFill>
                  <a:srgbClr val="FF0000"/>
                </a:solidFill>
              </a:rPr>
              <a:t>박세인 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pPr lvl="1">
              <a:buNone/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강의 스케줄 조회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2. </a:t>
            </a:r>
            <a:r>
              <a:rPr lang="ko-KR" altLang="en-US" sz="2000" dirty="0" smtClean="0"/>
              <a:t>시험관리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3. </a:t>
            </a:r>
            <a:r>
              <a:rPr lang="ko-KR" altLang="en-US" sz="2000" dirty="0" smtClean="0"/>
              <a:t>성적관리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4. </a:t>
            </a:r>
            <a:r>
              <a:rPr lang="ko-KR" altLang="en-US" sz="2000" dirty="0" smtClean="0"/>
              <a:t>출결 현황 조회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5. </a:t>
            </a:r>
            <a:r>
              <a:rPr lang="ko-KR" altLang="en-US" sz="2000" dirty="0" smtClean="0"/>
              <a:t>교사 평가 조회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6. </a:t>
            </a:r>
            <a:r>
              <a:rPr lang="ko-KR" altLang="en-US" sz="2000" dirty="0" smtClean="0"/>
              <a:t>상담일지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7. </a:t>
            </a:r>
            <a:r>
              <a:rPr lang="ko-KR" altLang="en-US" sz="2000" dirty="0" smtClean="0"/>
              <a:t>돌아가기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-----------------------------------------------------------------------</a:t>
            </a:r>
          </a:p>
          <a:p>
            <a:r>
              <a:rPr lang="ko-KR" altLang="en-US" sz="2000" dirty="0" smtClean="0"/>
              <a:t>▶선택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solidFill>
                  <a:srgbClr val="00B050"/>
                </a:solidFill>
              </a:rPr>
              <a:t>5</a:t>
            </a:r>
            <a:endParaRPr lang="en-US" altLang="ko-KR" sz="2000" dirty="0">
              <a:solidFill>
                <a:srgbClr val="00B050"/>
              </a:solidFill>
            </a:endParaRPr>
          </a:p>
          <a:p>
            <a:r>
              <a:rPr lang="en-US" altLang="ko-KR" sz="2000" dirty="0" smtClean="0"/>
              <a:t>===========================================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18864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[admin </a:t>
            </a:r>
            <a:r>
              <a:rPr lang="ko-KR" altLang="en-US" dirty="0" smtClean="0"/>
              <a:t>접속 중</a:t>
            </a:r>
            <a:r>
              <a:rPr lang="en-US" altLang="ko-KR" dirty="0" smtClean="0"/>
              <a:t>] 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_</a:t>
            </a:r>
            <a:r>
              <a:rPr lang="ko-KR" altLang="en-US" dirty="0" smtClean="0"/>
              <a:t>로그인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2636912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5400" b="1" dirty="0" smtClean="0"/>
              <a:t>학생 </a:t>
            </a:r>
            <a:endParaRPr lang="ko-KR" altLang="en-US" sz="5400" b="1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0871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/>
              <a:t>◈교사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항시 출력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] : </a:t>
            </a:r>
            <a:r>
              <a:rPr lang="ko-KR" altLang="en-US" sz="2000" dirty="0" smtClean="0"/>
              <a:t>박세인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교사 평가 조회</a:t>
            </a:r>
            <a:r>
              <a:rPr lang="en-US" altLang="ko-KR" sz="2000" dirty="0" smtClean="0"/>
              <a:t>&lt;&lt;</a:t>
            </a:r>
          </a:p>
          <a:p>
            <a:pPr algn="ctr"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pPr marL="342900" lvl="1" indent="-342900"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번호</a:t>
            </a:r>
            <a:r>
              <a:rPr lang="en-US" altLang="ko-KR" sz="2000" dirty="0" smtClean="0"/>
              <a:t>]	[</a:t>
            </a:r>
            <a:r>
              <a:rPr lang="ko-KR" altLang="en-US" sz="2000" dirty="0" smtClean="0"/>
              <a:t>과정 명</a:t>
            </a:r>
            <a:r>
              <a:rPr lang="en-US" altLang="ko-KR" sz="2000" dirty="0" smtClean="0"/>
              <a:t>]		[</a:t>
            </a:r>
            <a:r>
              <a:rPr lang="ko-KR" altLang="en-US" sz="2000" dirty="0" smtClean="0"/>
              <a:t>코멘트</a:t>
            </a:r>
            <a:r>
              <a:rPr lang="en-US" altLang="ko-KR" sz="2000" dirty="0" smtClean="0"/>
              <a:t>]			[</a:t>
            </a:r>
            <a:r>
              <a:rPr lang="ko-KR" altLang="en-US" sz="2000" dirty="0" smtClean="0"/>
              <a:t>점수</a:t>
            </a:r>
            <a:r>
              <a:rPr lang="en-US" altLang="ko-KR" sz="2000" dirty="0" smtClean="0"/>
              <a:t>]</a:t>
            </a:r>
          </a:p>
          <a:p>
            <a:pPr marL="342900" lvl="1" indent="-342900">
              <a:buNone/>
            </a:pPr>
            <a:r>
              <a:rPr lang="en-US" altLang="ko-KR" sz="2000" dirty="0" smtClean="0"/>
              <a:t>	1	</a:t>
            </a:r>
            <a:r>
              <a:rPr lang="ko-KR" altLang="en-US" sz="2000" dirty="0" err="1" smtClean="0"/>
              <a:t>안드로이드</a:t>
            </a:r>
            <a:r>
              <a:rPr lang="en-US" altLang="ko-KR" sz="2000" dirty="0" smtClean="0"/>
              <a:t>…		</a:t>
            </a:r>
            <a:r>
              <a:rPr lang="ko-KR" altLang="en-US" sz="2000" dirty="0" smtClean="0"/>
              <a:t>해당 과정을 종료하여</a:t>
            </a:r>
            <a:r>
              <a:rPr lang="en-US" altLang="ko-KR" sz="2000" dirty="0" smtClean="0"/>
              <a:t>…		90</a:t>
            </a:r>
          </a:p>
          <a:p>
            <a:pPr marL="342900" lvl="1" indent="-342900">
              <a:buNone/>
            </a:pPr>
            <a:r>
              <a:rPr lang="en-US" altLang="ko-KR" sz="2000" dirty="0" smtClean="0"/>
              <a:t>	2	</a:t>
            </a:r>
            <a:r>
              <a:rPr lang="ko-KR" altLang="en-US" sz="2000" dirty="0" err="1" smtClean="0"/>
              <a:t>안드로이드</a:t>
            </a:r>
            <a:r>
              <a:rPr lang="en-US" altLang="ko-KR" sz="2000" dirty="0" smtClean="0"/>
              <a:t>…		</a:t>
            </a:r>
            <a:r>
              <a:rPr lang="ko-KR" altLang="en-US" sz="2000" dirty="0" smtClean="0"/>
              <a:t>코멘트 없음</a:t>
            </a:r>
            <a:r>
              <a:rPr lang="en-US" altLang="ko-KR" sz="2000" dirty="0" smtClean="0"/>
              <a:t>			70</a:t>
            </a:r>
          </a:p>
          <a:p>
            <a:pPr marL="342900" lvl="1" indent="-342900">
              <a:buNone/>
            </a:pPr>
            <a:r>
              <a:rPr lang="en-US" altLang="ko-KR" sz="2000" dirty="0" smtClean="0"/>
              <a:t>	3	</a:t>
            </a:r>
            <a:r>
              <a:rPr lang="ko-KR" altLang="en-US" sz="2000" dirty="0" err="1" smtClean="0"/>
              <a:t>안드로이드</a:t>
            </a:r>
            <a:r>
              <a:rPr lang="en-US" altLang="ko-KR" sz="2000" dirty="0" smtClean="0"/>
              <a:t>…		</a:t>
            </a:r>
            <a:r>
              <a:rPr lang="ko-KR" altLang="en-US" sz="2000" dirty="0" smtClean="0"/>
              <a:t>강사님 너무 </a:t>
            </a:r>
            <a:r>
              <a:rPr lang="ko-KR" altLang="en-US" sz="2000" dirty="0" err="1" smtClean="0"/>
              <a:t>감사합</a:t>
            </a:r>
            <a:r>
              <a:rPr lang="en-US" altLang="ko-KR" sz="2000" dirty="0" smtClean="0"/>
              <a:t>…		80</a:t>
            </a:r>
          </a:p>
          <a:p>
            <a:pPr marL="342900" lvl="1" indent="-342900"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 ▶번호 선택 </a:t>
            </a:r>
            <a:r>
              <a:rPr lang="en-US" altLang="ko-KR" sz="2000" dirty="0" smtClean="0"/>
              <a:t>: </a:t>
            </a:r>
            <a:endParaRPr lang="en-US" altLang="ko-KR" sz="20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ko-KR" sz="2000" dirty="0" smtClean="0"/>
              <a:t>===========================================</a:t>
            </a:r>
          </a:p>
          <a:p>
            <a:pPr>
              <a:buNone/>
            </a:pPr>
            <a:r>
              <a:rPr lang="en-US" altLang="ko-KR" sz="2000" dirty="0" smtClean="0"/>
              <a:t>    </a:t>
            </a:r>
            <a:endParaRPr lang="en-US" altLang="ko-KR" sz="2000" dirty="0"/>
          </a:p>
          <a:p>
            <a:endParaRPr lang="en-US" altLang="ko-KR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18864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박세인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 중</a:t>
            </a:r>
            <a:r>
              <a:rPr lang="en-US" altLang="ko-KR" dirty="0" smtClean="0"/>
              <a:t>] </a:t>
            </a:r>
            <a:r>
              <a:rPr lang="ko-KR" altLang="en-US" dirty="0" smtClean="0"/>
              <a:t>교사</a:t>
            </a:r>
            <a:r>
              <a:rPr lang="en-US" altLang="ko-KR" dirty="0" smtClean="0"/>
              <a:t>_</a:t>
            </a:r>
            <a:r>
              <a:rPr lang="ko-KR" altLang="en-US" dirty="0" smtClean="0"/>
              <a:t>로그인 ▷ 교사</a:t>
            </a:r>
            <a:r>
              <a:rPr lang="en-US" altLang="ko-KR" dirty="0" smtClean="0"/>
              <a:t> </a:t>
            </a:r>
            <a:r>
              <a:rPr lang="ko-KR" altLang="en-US" dirty="0" smtClean="0"/>
              <a:t>평가 조회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08712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/>
              <a:t>◈교사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항시 출력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] : </a:t>
            </a:r>
            <a:r>
              <a:rPr lang="ko-KR" altLang="en-US" sz="2000" dirty="0" smtClean="0"/>
              <a:t>박세인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상담일지</a:t>
            </a:r>
            <a:r>
              <a:rPr lang="en-US" altLang="ko-KR" sz="2000" dirty="0" smtClean="0"/>
              <a:t>&lt;&lt;</a:t>
            </a:r>
          </a:p>
          <a:p>
            <a:pPr algn="ctr"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pPr marL="342900" lvl="1" indent="-342900">
              <a:buNone/>
            </a:pPr>
            <a:r>
              <a:rPr lang="en-US" altLang="ko-KR" sz="2000" dirty="0" smtClean="0"/>
              <a:t>	1. </a:t>
            </a:r>
            <a:r>
              <a:rPr lang="ko-KR" altLang="en-US" sz="2000" dirty="0" smtClean="0"/>
              <a:t>상담 일지 작성</a:t>
            </a:r>
            <a:endParaRPr lang="en-US" altLang="ko-KR" sz="2000" dirty="0" smtClean="0"/>
          </a:p>
          <a:p>
            <a:pPr marL="342900" lvl="1" indent="-342900">
              <a:buNone/>
            </a:pPr>
            <a:r>
              <a:rPr lang="en-US" altLang="ko-KR" sz="2000" dirty="0" smtClean="0"/>
              <a:t>	2. </a:t>
            </a:r>
            <a:r>
              <a:rPr lang="ko-KR" altLang="en-US" sz="2000" dirty="0" smtClean="0"/>
              <a:t>상담 일지 조회</a:t>
            </a:r>
            <a:endParaRPr lang="en-US" altLang="ko-KR" sz="2000" dirty="0" smtClean="0"/>
          </a:p>
          <a:p>
            <a:pPr marL="342900" lvl="1" indent="-342900">
              <a:buNone/>
            </a:pPr>
            <a:r>
              <a:rPr lang="en-US" altLang="ko-KR" sz="2000" dirty="0" smtClean="0"/>
              <a:t>	3. </a:t>
            </a:r>
            <a:r>
              <a:rPr lang="ko-KR" altLang="en-US" sz="2000" dirty="0" smtClean="0"/>
              <a:t>돌아가기</a:t>
            </a:r>
            <a:endParaRPr lang="en-US" altLang="ko-KR" sz="2000" dirty="0" smtClean="0"/>
          </a:p>
          <a:p>
            <a:pPr marL="342900" lvl="1" indent="-342900"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▶선택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solidFill>
                  <a:srgbClr val="00B050"/>
                </a:solidFill>
              </a:rPr>
              <a:t>1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</a:t>
            </a:r>
          </a:p>
          <a:p>
            <a:pPr>
              <a:buNone/>
            </a:pPr>
            <a:r>
              <a:rPr lang="en-US" altLang="ko-KR" sz="2000" dirty="0" smtClean="0"/>
              <a:t>    </a:t>
            </a:r>
            <a:endParaRPr lang="en-US" altLang="ko-KR" sz="2000" dirty="0"/>
          </a:p>
          <a:p>
            <a:endParaRPr lang="en-US" altLang="ko-KR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18864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박세인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 중</a:t>
            </a:r>
            <a:r>
              <a:rPr lang="en-US" altLang="ko-KR" dirty="0" smtClean="0"/>
              <a:t>] </a:t>
            </a:r>
            <a:r>
              <a:rPr lang="ko-KR" altLang="en-US" dirty="0" smtClean="0"/>
              <a:t>교사</a:t>
            </a:r>
            <a:r>
              <a:rPr lang="en-US" altLang="ko-KR" dirty="0" smtClean="0"/>
              <a:t>_</a:t>
            </a:r>
            <a:r>
              <a:rPr lang="ko-KR" altLang="en-US" dirty="0" smtClean="0"/>
              <a:t>로그인 ▷ 상담일지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08712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/>
              <a:t>◈교사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항시 출력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] : </a:t>
            </a:r>
            <a:r>
              <a:rPr lang="ko-KR" altLang="en-US" sz="2000" dirty="0" smtClean="0"/>
              <a:t>박세인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상담 일지 작성</a:t>
            </a:r>
            <a:r>
              <a:rPr lang="en-US" altLang="ko-KR" sz="2000" dirty="0" smtClean="0"/>
              <a:t>&lt;&lt;</a:t>
            </a:r>
          </a:p>
          <a:p>
            <a:pPr algn="ctr"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 ▶학생 코드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solidFill>
                  <a:srgbClr val="00B050"/>
                </a:solidFill>
              </a:rPr>
              <a:t>ST1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B050"/>
                </a:solidFill>
              </a:rPr>
              <a:t> 	 </a:t>
            </a:r>
            <a:r>
              <a:rPr lang="ko-KR" altLang="en-US" sz="2000" dirty="0" smtClean="0"/>
              <a:t>▶과정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코드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solidFill>
                  <a:srgbClr val="00B050"/>
                </a:solidFill>
              </a:rPr>
              <a:t>L4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B050"/>
                </a:solidFill>
              </a:rPr>
              <a:t> 	 </a:t>
            </a:r>
            <a:r>
              <a:rPr lang="ko-KR" altLang="en-US" sz="2000" dirty="0" smtClean="0"/>
              <a:t>▶상담 내용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solidFill>
                  <a:srgbClr val="00B050"/>
                </a:solidFill>
              </a:rPr>
              <a:t>…</a:t>
            </a:r>
          </a:p>
          <a:p>
            <a:pPr marL="342900" lvl="1" indent="-342900"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pPr marL="342900" lvl="1" indent="-342900">
              <a:buNone/>
            </a:pPr>
            <a:r>
              <a:rPr lang="en-US" altLang="ko-KR" sz="2000" dirty="0" smtClean="0">
                <a:solidFill>
                  <a:srgbClr val="00B050"/>
                </a:solidFill>
              </a:rPr>
              <a:t>     </a:t>
            </a:r>
            <a:r>
              <a:rPr lang="ko-KR" altLang="en-US" sz="2000" dirty="0" smtClean="0"/>
              <a:t>상담 내용이 작성되었습니다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18864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박세인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 중</a:t>
            </a:r>
            <a:r>
              <a:rPr lang="en-US" altLang="ko-KR" dirty="0" smtClean="0"/>
              <a:t>] </a:t>
            </a:r>
            <a:r>
              <a:rPr lang="ko-KR" altLang="en-US" dirty="0" smtClean="0"/>
              <a:t>교사</a:t>
            </a:r>
            <a:r>
              <a:rPr lang="en-US" altLang="ko-KR" dirty="0" smtClean="0"/>
              <a:t>_</a:t>
            </a:r>
            <a:r>
              <a:rPr lang="ko-KR" altLang="en-US" dirty="0" smtClean="0"/>
              <a:t>로그인 ▷ 상담일지 ▷ 상담일지 작성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08712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/>
              <a:t>◈교사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항시 출력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] : </a:t>
            </a:r>
            <a:r>
              <a:rPr lang="ko-KR" altLang="en-US" sz="2000" dirty="0" smtClean="0"/>
              <a:t>박세인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상담 일지 조회</a:t>
            </a:r>
            <a:r>
              <a:rPr lang="en-US" altLang="ko-KR" sz="2000" dirty="0" smtClean="0"/>
              <a:t>&lt;&lt;</a:t>
            </a:r>
          </a:p>
          <a:p>
            <a:pPr algn="ctr"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 ▶학생 코드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solidFill>
                  <a:srgbClr val="00B050"/>
                </a:solidFill>
              </a:rPr>
              <a:t>ST1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00B050"/>
                </a:solidFill>
              </a:rPr>
              <a:t> 	 </a:t>
            </a:r>
            <a:r>
              <a:rPr lang="ko-KR" altLang="en-US" sz="2000" dirty="0" smtClean="0"/>
              <a:t>▶과정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코드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solidFill>
                  <a:srgbClr val="00B050"/>
                </a:solidFill>
              </a:rPr>
              <a:t>L4</a:t>
            </a:r>
          </a:p>
          <a:p>
            <a:pPr marL="342900" lvl="1" indent="-342900"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pPr marL="342900" lvl="1" indent="-342900">
              <a:buNone/>
            </a:pPr>
            <a:r>
              <a:rPr lang="en-US" altLang="ko-KR" sz="2000" dirty="0" smtClean="0">
                <a:solidFill>
                  <a:srgbClr val="00B050"/>
                </a:solidFill>
              </a:rPr>
              <a:t>     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상담 내용 출력</a:t>
            </a:r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endParaRPr lang="en-US" altLang="ko-KR" sz="2000" dirty="0"/>
          </a:p>
          <a:p>
            <a:pPr>
              <a:buNone/>
            </a:pPr>
            <a:endParaRPr lang="en-US" altLang="ko-KR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18864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박세인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 중</a:t>
            </a:r>
            <a:r>
              <a:rPr lang="en-US" altLang="ko-KR" dirty="0" smtClean="0"/>
              <a:t>] </a:t>
            </a:r>
            <a:r>
              <a:rPr lang="ko-KR" altLang="en-US" dirty="0" smtClean="0"/>
              <a:t>교사</a:t>
            </a:r>
            <a:r>
              <a:rPr lang="en-US" altLang="ko-KR" dirty="0" smtClean="0"/>
              <a:t>_</a:t>
            </a:r>
            <a:r>
              <a:rPr lang="ko-KR" altLang="en-US" dirty="0" smtClean="0"/>
              <a:t>로그인 ▷ 상담일지 ▷ 상담일지 조회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2636912"/>
            <a:ext cx="8229600" cy="1143000"/>
          </a:xfrm>
        </p:spPr>
        <p:txBody>
          <a:bodyPr/>
          <a:lstStyle/>
          <a:p>
            <a:r>
              <a:rPr lang="ko-KR" altLang="en-US" sz="6000" b="1" dirty="0" smtClean="0"/>
              <a:t>관리자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26369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ko-KR" altLang="en-US" sz="6000" b="1" dirty="0" smtClean="0"/>
              <a:t>관리자</a:t>
            </a:r>
            <a:r>
              <a:rPr lang="en-US" altLang="ko-KR" sz="6000" b="1" dirty="0" smtClean="0"/>
              <a:t/>
            </a:r>
            <a:br>
              <a:rPr lang="en-US" altLang="ko-KR" sz="6000" b="1" dirty="0" smtClean="0"/>
            </a:br>
            <a:r>
              <a:rPr lang="ko-KR" altLang="en-US" sz="4000" dirty="0" smtClean="0"/>
              <a:t>교사 계정 관리 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113"/>
            <a:ext cx="8229600" cy="6009531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===================================================</a:t>
            </a:r>
          </a:p>
          <a:p>
            <a:pPr algn="ctr">
              <a:buNone/>
            </a:pPr>
            <a:r>
              <a:rPr lang="ko-KR" altLang="en-US" sz="3600" dirty="0" smtClean="0"/>
              <a:t>◈관리자</a:t>
            </a:r>
            <a:r>
              <a:rPr lang="en-US" altLang="ko-KR" sz="3600" dirty="0" smtClean="0"/>
              <a:t>_</a:t>
            </a:r>
            <a:r>
              <a:rPr lang="ko-KR" altLang="en-US" sz="3600" dirty="0" smtClean="0"/>
              <a:t>교사 계정 관리</a:t>
            </a:r>
            <a:endParaRPr lang="en-US" altLang="ko-KR" sz="3600" dirty="0" smtClean="0"/>
          </a:p>
          <a:p>
            <a:pPr>
              <a:buNone/>
            </a:pPr>
            <a:r>
              <a:rPr lang="en-US" altLang="ko-KR" sz="2400" dirty="0" smtClean="0"/>
              <a:t>[</a:t>
            </a:r>
            <a:r>
              <a:rPr lang="ko-KR" altLang="en-US" sz="2400" dirty="0" smtClean="0"/>
              <a:t>이름</a:t>
            </a:r>
            <a:r>
              <a:rPr lang="en-US" altLang="ko-KR" sz="2400" dirty="0" smtClean="0"/>
              <a:t>] : admin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===================================================</a:t>
            </a:r>
          </a:p>
          <a:p>
            <a:pPr lvl="1">
              <a:buNone/>
            </a:pPr>
            <a:r>
              <a:rPr lang="en-US" altLang="ko-KR" sz="2000" dirty="0" smtClean="0"/>
              <a:t>1.</a:t>
            </a:r>
            <a:r>
              <a:rPr lang="ko-KR" altLang="en-US" sz="2000" dirty="0" smtClean="0"/>
              <a:t>교사 재직 현황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2.</a:t>
            </a:r>
            <a:r>
              <a:rPr lang="ko-KR" altLang="en-US" sz="2000" dirty="0" smtClean="0"/>
              <a:t>교사 등록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3.</a:t>
            </a:r>
            <a:r>
              <a:rPr lang="ko-KR" altLang="en-US" sz="2000" dirty="0" smtClean="0"/>
              <a:t>교사 삭제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4.</a:t>
            </a:r>
            <a:r>
              <a:rPr lang="ko-KR" altLang="en-US" sz="2000" dirty="0" smtClean="0"/>
              <a:t>교사 정보 수정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5.</a:t>
            </a:r>
            <a:r>
              <a:rPr lang="ko-KR" altLang="en-US" sz="2000" dirty="0" smtClean="0"/>
              <a:t>돌아가기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400" dirty="0" smtClean="0"/>
              <a:t>---------------------------------------------------------------------------------</a:t>
            </a:r>
          </a:p>
          <a:p>
            <a:pPr>
              <a:buNone/>
            </a:pPr>
            <a:r>
              <a:rPr lang="ko-KR" altLang="en-US" sz="2000" dirty="0" smtClean="0"/>
              <a:t>▶선택 </a:t>
            </a:r>
            <a:r>
              <a:rPr lang="en-US" altLang="ko-KR" sz="2000" dirty="0" smtClean="0"/>
              <a:t>: 1</a:t>
            </a:r>
            <a:endParaRPr lang="en-US" altLang="ko-KR" sz="2000" dirty="0"/>
          </a:p>
          <a:p>
            <a:pPr>
              <a:buNone/>
            </a:pPr>
            <a:r>
              <a:rPr lang="en-US" altLang="ko-KR" sz="2000" dirty="0" smtClean="0"/>
              <a:t>========================================================</a:t>
            </a:r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교사 재직 현황</a:t>
            </a:r>
            <a:r>
              <a:rPr lang="en-US" altLang="ko-KR" sz="2000" dirty="0" smtClean="0"/>
              <a:t>&lt;&lt;</a:t>
            </a:r>
          </a:p>
          <a:p>
            <a:pPr>
              <a:buNone/>
            </a:pPr>
            <a:r>
              <a:rPr lang="en-US" altLang="ko-KR" sz="2000" dirty="0" smtClean="0"/>
              <a:t>---------------------------------------------------------------------------------------</a:t>
            </a:r>
          </a:p>
          <a:p>
            <a:pPr marL="342900" lvl="1" indent="-342900"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교사코드</a:t>
            </a:r>
            <a:r>
              <a:rPr lang="en-US" altLang="ko-KR" sz="2000" dirty="0" smtClean="0"/>
              <a:t>]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	[</a:t>
            </a:r>
            <a:r>
              <a:rPr lang="ko-KR" altLang="en-US" sz="2000" dirty="0" err="1" smtClean="0"/>
              <a:t>교사명</a:t>
            </a:r>
            <a:r>
              <a:rPr lang="en-US" altLang="ko-KR" sz="2000" dirty="0" smtClean="0"/>
              <a:t>] 		[</a:t>
            </a:r>
            <a:r>
              <a:rPr lang="ko-KR" altLang="en-US" sz="2000" dirty="0" smtClean="0"/>
              <a:t>주민번호뒷자리</a:t>
            </a:r>
            <a:r>
              <a:rPr lang="en-US" altLang="ko-KR" sz="2000" dirty="0" smtClean="0"/>
              <a:t>]		 [</a:t>
            </a:r>
            <a:r>
              <a:rPr lang="ko-KR" altLang="en-US" sz="2000" dirty="0" smtClean="0"/>
              <a:t>전화번호</a:t>
            </a:r>
            <a:r>
              <a:rPr lang="en-US" altLang="ko-KR" sz="2000" dirty="0" smtClean="0"/>
              <a:t>]</a:t>
            </a:r>
          </a:p>
          <a:p>
            <a:pPr marL="342900" lvl="1" indent="-342900">
              <a:buNone/>
            </a:pPr>
            <a:r>
              <a:rPr lang="en-US" altLang="ko-KR" sz="2000" dirty="0" smtClean="0"/>
              <a:t> TC1	       	</a:t>
            </a:r>
            <a:r>
              <a:rPr lang="ko-KR" altLang="en-US" sz="2000" dirty="0" err="1" smtClean="0"/>
              <a:t>곽우신</a:t>
            </a:r>
            <a:r>
              <a:rPr lang="ko-KR" altLang="en-US" sz="2000" dirty="0" smtClean="0"/>
              <a:t>   </a:t>
            </a:r>
            <a:r>
              <a:rPr lang="en-US" altLang="ko-KR" sz="2000" dirty="0" smtClean="0"/>
              <a:t>		1815678            		010-3358-1157</a:t>
            </a:r>
          </a:p>
          <a:p>
            <a:pPr marL="342900" lvl="1" indent="-342900">
              <a:buNone/>
            </a:pPr>
            <a:r>
              <a:rPr lang="en-US" altLang="ko-KR" sz="2000" dirty="0" smtClean="0"/>
              <a:t> TC2	        	</a:t>
            </a:r>
            <a:r>
              <a:rPr lang="ko-KR" altLang="en-US" sz="2000" dirty="0" smtClean="0"/>
              <a:t>이응수   </a:t>
            </a:r>
            <a:r>
              <a:rPr lang="en-US" altLang="ko-KR" sz="2000" dirty="0" smtClean="0"/>
              <a:t>		1575515            		010-4865-7844</a:t>
            </a:r>
          </a:p>
          <a:p>
            <a:pPr marL="342900" lvl="1" indent="-342900">
              <a:buNone/>
            </a:pPr>
            <a:r>
              <a:rPr lang="en-US" altLang="ko-KR" sz="2000" dirty="0" smtClean="0"/>
              <a:t>,,,,,,,,</a:t>
            </a:r>
            <a:endParaRPr lang="en-US" altLang="ko-KR" sz="2000" b="1" dirty="0" smtClean="0"/>
          </a:p>
          <a:p>
            <a:pPr marL="342900" lvl="1" indent="-342900">
              <a:buNone/>
            </a:pPr>
            <a:r>
              <a:rPr lang="en-US" altLang="ko-KR" sz="2000" dirty="0" smtClean="0"/>
              <a:t>---------------------------------------------------------------------------------------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===================================================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pPr algn="ctr">
              <a:buNone/>
            </a:pPr>
            <a:r>
              <a:rPr lang="ko-KR" altLang="en-US" sz="3600" dirty="0" smtClean="0"/>
              <a:t>◈관리자</a:t>
            </a:r>
            <a:r>
              <a:rPr lang="en-US" altLang="ko-KR" sz="3600" dirty="0" smtClean="0"/>
              <a:t>_</a:t>
            </a:r>
            <a:r>
              <a:rPr lang="ko-KR" altLang="en-US" sz="3600" dirty="0" smtClean="0"/>
              <a:t>교사 계정 관리</a:t>
            </a:r>
            <a:endParaRPr lang="en-US" altLang="ko-KR" sz="3600" dirty="0" smtClean="0"/>
          </a:p>
          <a:p>
            <a:pPr>
              <a:buNone/>
            </a:pPr>
            <a:r>
              <a:rPr lang="en-US" altLang="ko-KR" sz="2400" dirty="0" smtClean="0"/>
              <a:t>[</a:t>
            </a:r>
            <a:r>
              <a:rPr lang="ko-KR" altLang="en-US" sz="2400" dirty="0" smtClean="0"/>
              <a:t>이름</a:t>
            </a:r>
            <a:r>
              <a:rPr lang="en-US" altLang="ko-KR" sz="2400" dirty="0" smtClean="0"/>
              <a:t>] : admin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pPr lvl="1">
              <a:buNone/>
            </a:pPr>
            <a:r>
              <a:rPr lang="en-US" altLang="ko-KR" sz="1600" dirty="0" smtClean="0"/>
              <a:t>1.</a:t>
            </a:r>
            <a:r>
              <a:rPr lang="ko-KR" altLang="en-US" sz="1600" dirty="0" smtClean="0"/>
              <a:t>교사 재직 현황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 smtClean="0"/>
              <a:t>2.</a:t>
            </a:r>
            <a:r>
              <a:rPr lang="ko-KR" altLang="en-US" sz="1600" dirty="0" smtClean="0"/>
              <a:t>교사 등록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 smtClean="0"/>
              <a:t>3.</a:t>
            </a:r>
            <a:r>
              <a:rPr lang="ko-KR" altLang="en-US" sz="1600" dirty="0" smtClean="0"/>
              <a:t>교사 삭제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 smtClean="0"/>
              <a:t>4.</a:t>
            </a:r>
            <a:r>
              <a:rPr lang="ko-KR" altLang="en-US" sz="1600" dirty="0" smtClean="0"/>
              <a:t>교사 정보 수정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 smtClean="0"/>
              <a:t>5.</a:t>
            </a:r>
            <a:r>
              <a:rPr lang="ko-KR" altLang="en-US" sz="1600" dirty="0" smtClean="0"/>
              <a:t>돌아가기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2000" dirty="0" smtClean="0"/>
              <a:t>---------------------------------------------------------------------------------</a:t>
            </a:r>
          </a:p>
          <a:p>
            <a:pPr>
              <a:buNone/>
            </a:pPr>
            <a:r>
              <a:rPr lang="ko-KR" altLang="en-US" sz="1600" dirty="0" smtClean="0"/>
              <a:t>▶선택 </a:t>
            </a:r>
            <a:r>
              <a:rPr lang="en-US" altLang="ko-KR" sz="1600" dirty="0" smtClean="0"/>
              <a:t>: 2</a:t>
            </a:r>
            <a:endParaRPr lang="en-US" altLang="ko-KR" sz="1600" dirty="0"/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pPr algn="ctr">
              <a:buNone/>
            </a:pPr>
            <a:r>
              <a:rPr lang="en-US" altLang="ko-KR" sz="1600" dirty="0" smtClean="0"/>
              <a:t>&gt;&gt;</a:t>
            </a:r>
            <a:r>
              <a:rPr lang="ko-KR" altLang="en-US" sz="1600" dirty="0" smtClean="0"/>
              <a:t>교사 등록</a:t>
            </a:r>
            <a:r>
              <a:rPr lang="en-US" altLang="ko-KR" sz="1600" dirty="0" smtClean="0"/>
              <a:t>&lt;&lt;</a:t>
            </a:r>
          </a:p>
          <a:p>
            <a:pPr>
              <a:buNone/>
            </a:pPr>
            <a:r>
              <a:rPr lang="en-US" altLang="ko-KR" sz="1600" dirty="0" smtClean="0"/>
              <a:t>---------------------------------------------------------------------------------------------------</a:t>
            </a:r>
          </a:p>
          <a:p>
            <a:pPr marL="342900" lvl="1" indent="-342900">
              <a:buNone/>
            </a:pPr>
            <a:r>
              <a:rPr lang="ko-KR" altLang="en-US" sz="1600" dirty="0" smtClean="0"/>
              <a:t>▶ 교사 명 </a:t>
            </a:r>
            <a:r>
              <a:rPr lang="en-US" altLang="ko-KR" sz="1600" dirty="0" smtClean="0"/>
              <a:t>:</a:t>
            </a:r>
          </a:p>
          <a:p>
            <a:pPr marL="342900" lvl="1" indent="-342900">
              <a:buNone/>
            </a:pPr>
            <a:r>
              <a:rPr lang="ko-KR" altLang="en-US" sz="1600" dirty="0" smtClean="0"/>
              <a:t>▶ 교사</a:t>
            </a:r>
            <a:r>
              <a:rPr lang="en-US" altLang="ko-KR" sz="1600" dirty="0" smtClean="0"/>
              <a:t>ID :</a:t>
            </a:r>
          </a:p>
          <a:p>
            <a:pPr marL="342900" lvl="1" indent="-342900">
              <a:buNone/>
            </a:pPr>
            <a:r>
              <a:rPr lang="ko-KR" altLang="en-US" sz="1600" dirty="0" smtClean="0"/>
              <a:t>▶ 주민번호뒷자리 </a:t>
            </a:r>
            <a:r>
              <a:rPr lang="en-US" altLang="ko-KR" sz="1600" dirty="0" smtClean="0"/>
              <a:t>:</a:t>
            </a:r>
          </a:p>
          <a:p>
            <a:pPr marL="342900" lvl="1" indent="-342900">
              <a:buNone/>
            </a:pPr>
            <a:r>
              <a:rPr lang="ko-KR" altLang="en-US" sz="1600" dirty="0" smtClean="0"/>
              <a:t>▶ 전화번호 </a:t>
            </a:r>
            <a:r>
              <a:rPr lang="en-US" altLang="ko-KR" sz="1600" dirty="0" smtClean="0"/>
              <a:t>:</a:t>
            </a:r>
            <a:endParaRPr lang="en-US" altLang="ko-KR" sz="1600" b="1" dirty="0" smtClean="0"/>
          </a:p>
          <a:p>
            <a:pPr marL="342900" lvl="1" indent="-342900">
              <a:buNone/>
            </a:pPr>
            <a:r>
              <a:rPr lang="en-US" altLang="ko-KR" sz="1600" dirty="0" smtClean="0"/>
              <a:t>---------------------------------------------------------------------------------------------------</a:t>
            </a:r>
          </a:p>
          <a:p>
            <a:pPr>
              <a:buNone/>
            </a:pPr>
            <a:r>
              <a:rPr lang="en-US" altLang="ko-KR" sz="1600" dirty="0" smtClean="0"/>
              <a:t>=========================================================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======================================================</a:t>
            </a:r>
          </a:p>
          <a:p>
            <a:pPr algn="ctr">
              <a:buNone/>
            </a:pPr>
            <a:r>
              <a:rPr lang="ko-KR" altLang="en-US" sz="3600" dirty="0" smtClean="0"/>
              <a:t>◈관리자</a:t>
            </a:r>
            <a:r>
              <a:rPr lang="en-US" altLang="ko-KR" sz="3600" dirty="0" smtClean="0"/>
              <a:t>_</a:t>
            </a:r>
            <a:r>
              <a:rPr lang="ko-KR" altLang="en-US" sz="3600" dirty="0" smtClean="0"/>
              <a:t>교사 계정 관리</a:t>
            </a:r>
            <a:endParaRPr lang="en-US" altLang="ko-KR" sz="3600" dirty="0" smtClean="0"/>
          </a:p>
          <a:p>
            <a:pPr>
              <a:buNone/>
            </a:pPr>
            <a:r>
              <a:rPr lang="en-US" altLang="ko-KR" sz="2400" dirty="0" smtClean="0"/>
              <a:t>[</a:t>
            </a:r>
            <a:r>
              <a:rPr lang="ko-KR" altLang="en-US" sz="2400" dirty="0" smtClean="0"/>
              <a:t>이름</a:t>
            </a:r>
            <a:r>
              <a:rPr lang="en-US" altLang="ko-KR" sz="2400" dirty="0" smtClean="0"/>
              <a:t>] : admin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======================================================</a:t>
            </a:r>
          </a:p>
          <a:p>
            <a:pPr lvl="1">
              <a:buNone/>
            </a:pPr>
            <a:r>
              <a:rPr lang="en-US" altLang="ko-KR" sz="2000" dirty="0" smtClean="0"/>
              <a:t>1.</a:t>
            </a:r>
            <a:r>
              <a:rPr lang="ko-KR" altLang="en-US" sz="2000" dirty="0" smtClean="0"/>
              <a:t>교사 재직 현황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2.</a:t>
            </a:r>
            <a:r>
              <a:rPr lang="ko-KR" altLang="en-US" sz="2000" dirty="0" smtClean="0"/>
              <a:t>교사 등록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3.</a:t>
            </a:r>
            <a:r>
              <a:rPr lang="ko-KR" altLang="en-US" sz="2000" dirty="0" smtClean="0"/>
              <a:t>교사 삭제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4.</a:t>
            </a:r>
            <a:r>
              <a:rPr lang="ko-KR" altLang="en-US" sz="2000" dirty="0" smtClean="0"/>
              <a:t>교사 정보 수정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5.</a:t>
            </a:r>
            <a:r>
              <a:rPr lang="ko-KR" altLang="en-US" sz="2000" dirty="0" smtClean="0"/>
              <a:t>돌아가기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400" dirty="0" smtClean="0"/>
              <a:t>---------------------------------------------------------------------------------</a:t>
            </a:r>
          </a:p>
          <a:p>
            <a:pPr>
              <a:buNone/>
            </a:pPr>
            <a:r>
              <a:rPr lang="ko-KR" altLang="en-US" sz="2000" dirty="0" smtClean="0"/>
              <a:t>▶선택 </a:t>
            </a:r>
            <a:r>
              <a:rPr lang="en-US" altLang="ko-KR" sz="2000" dirty="0" smtClean="0"/>
              <a:t>: 3</a:t>
            </a:r>
            <a:endParaRPr lang="en-US" altLang="ko-KR" sz="2000" dirty="0"/>
          </a:p>
          <a:p>
            <a:pPr>
              <a:buNone/>
            </a:pPr>
            <a:r>
              <a:rPr lang="en-US" altLang="ko-KR" sz="2000" dirty="0" smtClean="0"/>
              <a:t>======================================================</a:t>
            </a:r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교사 삭제</a:t>
            </a:r>
            <a:r>
              <a:rPr lang="en-US" altLang="ko-KR" sz="2000" dirty="0" smtClean="0"/>
              <a:t>&lt;&lt;</a:t>
            </a:r>
          </a:p>
          <a:p>
            <a:pPr>
              <a:buNone/>
            </a:pPr>
            <a:r>
              <a:rPr lang="en-US" altLang="ko-KR" sz="2000" dirty="0" smtClean="0"/>
              <a:t>--------------------------------------------------------------------------------------</a:t>
            </a:r>
          </a:p>
          <a:p>
            <a:pPr>
              <a:buNone/>
            </a:pPr>
            <a:r>
              <a:rPr lang="ko-KR" altLang="en-US" sz="2000" dirty="0" smtClean="0"/>
              <a:t>▶ 이름 </a:t>
            </a:r>
            <a:r>
              <a:rPr lang="en-US" altLang="ko-KR" sz="2000" dirty="0" smtClean="0"/>
              <a:t>:</a:t>
            </a:r>
          </a:p>
          <a:p>
            <a:pPr marL="342900" lvl="1" indent="-342900">
              <a:buNone/>
            </a:pPr>
            <a:r>
              <a:rPr lang="ko-KR" altLang="en-US" sz="2000" dirty="0" smtClean="0"/>
              <a:t>▶ 교사</a:t>
            </a:r>
            <a:r>
              <a:rPr lang="en-US" altLang="ko-KR" sz="2000" dirty="0" smtClean="0"/>
              <a:t>ID :</a:t>
            </a:r>
            <a:endParaRPr lang="en-US" altLang="ko-KR" sz="2000" b="1" dirty="0" smtClean="0"/>
          </a:p>
          <a:p>
            <a:pPr marL="342900" lvl="1" indent="-342900">
              <a:buNone/>
            </a:pPr>
            <a:r>
              <a:rPr lang="en-US" altLang="ko-KR" sz="2000" dirty="0" smtClean="0"/>
              <a:t>------------------------------------------------------------------------------------------</a:t>
            </a:r>
          </a:p>
          <a:p>
            <a:pPr>
              <a:buNone/>
            </a:pPr>
            <a:r>
              <a:rPr lang="ko-KR" altLang="en-US" sz="2000" dirty="0" smtClean="0"/>
              <a:t>▶교사를 삭제합니다 </a:t>
            </a:r>
            <a:r>
              <a:rPr lang="en-US" altLang="ko-KR" sz="2000" dirty="0" smtClean="0"/>
              <a:t>(y/n) y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======================================================</a:t>
            </a:r>
          </a:p>
          <a:p>
            <a:pPr>
              <a:buNone/>
            </a:pPr>
            <a:r>
              <a:rPr lang="en-US" altLang="ko-KR" sz="2000" dirty="0" smtClean="0"/>
              <a:t>(y = </a:t>
            </a:r>
            <a:r>
              <a:rPr lang="ko-KR" altLang="en-US" sz="2000" dirty="0" smtClean="0"/>
              <a:t>삭제가 완료되었습니다</a:t>
            </a:r>
            <a:r>
              <a:rPr lang="en-US" altLang="ko-KR" sz="2000" dirty="0" smtClean="0"/>
              <a:t>)</a:t>
            </a:r>
          </a:p>
          <a:p>
            <a:pPr>
              <a:buNone/>
            </a:pPr>
            <a:r>
              <a:rPr lang="en-US" altLang="ko-KR" sz="2000" dirty="0" smtClean="0"/>
              <a:t>(n = </a:t>
            </a:r>
            <a:r>
              <a:rPr lang="ko-KR" altLang="en-US" sz="2000" dirty="0" smtClean="0"/>
              <a:t>초기화면으로 돌아갑니다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===================================================</a:t>
            </a:r>
          </a:p>
          <a:p>
            <a:pPr algn="ctr">
              <a:buNone/>
            </a:pPr>
            <a:r>
              <a:rPr lang="ko-KR" altLang="en-US" sz="3600" dirty="0" smtClean="0"/>
              <a:t>◈관리자</a:t>
            </a:r>
            <a:r>
              <a:rPr lang="en-US" altLang="ko-KR" sz="3600" dirty="0" smtClean="0"/>
              <a:t>_</a:t>
            </a:r>
            <a:r>
              <a:rPr lang="ko-KR" altLang="en-US" sz="3600" dirty="0" smtClean="0"/>
              <a:t>교사 계정 관리</a:t>
            </a:r>
            <a:endParaRPr lang="en-US" altLang="ko-KR" sz="3600" dirty="0" smtClean="0"/>
          </a:p>
          <a:p>
            <a:pPr>
              <a:buNone/>
            </a:pPr>
            <a:r>
              <a:rPr lang="en-US" altLang="ko-KR" sz="2400" dirty="0" smtClean="0"/>
              <a:t>[</a:t>
            </a:r>
            <a:r>
              <a:rPr lang="ko-KR" altLang="en-US" sz="2400" dirty="0" smtClean="0"/>
              <a:t>이름</a:t>
            </a:r>
            <a:r>
              <a:rPr lang="en-US" altLang="ko-KR" sz="2400" dirty="0" smtClean="0"/>
              <a:t>] : admin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===================================================</a:t>
            </a:r>
          </a:p>
          <a:p>
            <a:pPr lvl="1">
              <a:buNone/>
            </a:pPr>
            <a:r>
              <a:rPr lang="en-US" altLang="ko-KR" sz="2000" dirty="0" smtClean="0"/>
              <a:t>1.</a:t>
            </a:r>
            <a:r>
              <a:rPr lang="ko-KR" altLang="en-US" sz="2000" dirty="0" smtClean="0"/>
              <a:t>교사 재직 현황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2.</a:t>
            </a:r>
            <a:r>
              <a:rPr lang="ko-KR" altLang="en-US" sz="2000" dirty="0" smtClean="0"/>
              <a:t>교사 등록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3.</a:t>
            </a:r>
            <a:r>
              <a:rPr lang="ko-KR" altLang="en-US" sz="2000" dirty="0" smtClean="0"/>
              <a:t>교사 삭제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4.</a:t>
            </a:r>
            <a:r>
              <a:rPr lang="ko-KR" altLang="en-US" sz="2000" dirty="0" smtClean="0"/>
              <a:t>교사 정보 수정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5.</a:t>
            </a:r>
            <a:r>
              <a:rPr lang="ko-KR" altLang="en-US" sz="2000" dirty="0" smtClean="0"/>
              <a:t>돌아가기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---------------------------------------------------------------------------------</a:t>
            </a:r>
          </a:p>
          <a:p>
            <a:pPr>
              <a:buNone/>
            </a:pPr>
            <a:r>
              <a:rPr lang="ko-KR" altLang="en-US" sz="2000" dirty="0" smtClean="0"/>
              <a:t>▶선택 </a:t>
            </a:r>
            <a:r>
              <a:rPr lang="en-US" altLang="ko-KR" sz="2000" dirty="0" smtClean="0"/>
              <a:t>: 4</a:t>
            </a:r>
            <a:endParaRPr lang="en-US" altLang="ko-KR" sz="2000" dirty="0"/>
          </a:p>
          <a:p>
            <a:pPr>
              <a:buNone/>
            </a:pPr>
            <a:r>
              <a:rPr lang="en-US" altLang="ko-KR" sz="2000" dirty="0" smtClean="0"/>
              <a:t>===================================================</a:t>
            </a:r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교사 정보 수정</a:t>
            </a:r>
            <a:r>
              <a:rPr lang="en-US" altLang="ko-KR" sz="2000" dirty="0" smtClean="0"/>
              <a:t>&lt;&lt;</a:t>
            </a:r>
          </a:p>
          <a:p>
            <a:pPr>
              <a:buNone/>
            </a:pPr>
            <a:r>
              <a:rPr lang="en-US" altLang="ko-KR" sz="2000" dirty="0" smtClean="0"/>
              <a:t>---------------------------------------------------------------------------------------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altLang="ko-KR" sz="2000" dirty="0" smtClean="0"/>
          </a:p>
          <a:p>
            <a:pPr marL="342900" lvl="1" indent="-342900">
              <a:buNone/>
            </a:pPr>
            <a:r>
              <a:rPr lang="ko-KR" altLang="en-US" sz="2000" dirty="0" smtClean="0"/>
              <a:t>▶ 이름 </a:t>
            </a:r>
            <a:r>
              <a:rPr lang="en-US" altLang="ko-KR" sz="2000" dirty="0" smtClean="0"/>
              <a:t>:</a:t>
            </a:r>
          </a:p>
          <a:p>
            <a:pPr marL="342900" lvl="1" indent="-342900">
              <a:buNone/>
            </a:pPr>
            <a:r>
              <a:rPr lang="ko-KR" altLang="en-US" sz="2000" dirty="0" smtClean="0"/>
              <a:t>▶ 전화번호 </a:t>
            </a:r>
            <a:r>
              <a:rPr lang="en-US" altLang="ko-KR" sz="2000" dirty="0" smtClean="0"/>
              <a:t>:</a:t>
            </a:r>
          </a:p>
          <a:p>
            <a:pPr marL="342900" lvl="1" indent="-342900">
              <a:buNone/>
            </a:pPr>
            <a:endParaRPr lang="en-US" altLang="ko-KR" sz="2000" b="1" dirty="0" smtClean="0"/>
          </a:p>
          <a:p>
            <a:pPr marL="342900" lvl="1" indent="-342900">
              <a:buNone/>
            </a:pPr>
            <a:r>
              <a:rPr lang="en-US" altLang="ko-KR" sz="2000" dirty="0" smtClean="0"/>
              <a:t>---------------------------------------------------------------------------------------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===================================================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26369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ko-KR" altLang="en-US" sz="6000" b="1" dirty="0" smtClean="0"/>
              <a:t>학생</a:t>
            </a:r>
            <a:r>
              <a:rPr lang="en-US" altLang="ko-KR" sz="6000" b="1" dirty="0" smtClean="0"/>
              <a:t/>
            </a:r>
            <a:br>
              <a:rPr lang="en-US" altLang="ko-KR" sz="6000" b="1" dirty="0" smtClean="0"/>
            </a:br>
            <a:r>
              <a:rPr lang="ko-KR" altLang="en-US" sz="4000" dirty="0" smtClean="0"/>
              <a:t>학생 성적 조회 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26369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ko-KR" altLang="en-US" sz="6000" b="1" dirty="0" smtClean="0"/>
              <a:t>관리자</a:t>
            </a:r>
            <a:r>
              <a:rPr lang="en-US" altLang="ko-KR" sz="6000" b="1" dirty="0" smtClean="0"/>
              <a:t/>
            </a:r>
            <a:br>
              <a:rPr lang="en-US" altLang="ko-KR" sz="6000" b="1" dirty="0" smtClean="0"/>
            </a:br>
            <a:r>
              <a:rPr lang="ko-KR" altLang="en-US" sz="4000" dirty="0" smtClean="0"/>
              <a:t>개설 과정 관리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08712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=====================================================</a:t>
            </a:r>
          </a:p>
          <a:p>
            <a:pPr algn="ctr"/>
            <a:r>
              <a:rPr lang="ko-KR" altLang="en-US" sz="2800" dirty="0" smtClean="0"/>
              <a:t>◈관리자</a:t>
            </a:r>
            <a:r>
              <a:rPr lang="en-US" altLang="ko-KR" sz="2800" dirty="0" smtClean="0"/>
              <a:t>_</a:t>
            </a:r>
            <a:r>
              <a:rPr lang="ko-KR" altLang="en-US" sz="2800" dirty="0" smtClean="0"/>
              <a:t>개설 과정 관리</a:t>
            </a:r>
            <a:endParaRPr lang="en-US" altLang="ko-KR" sz="2800" dirty="0" smtClean="0"/>
          </a:p>
          <a:p>
            <a:r>
              <a:rPr lang="en-US" altLang="ko-KR" sz="1800" dirty="0" smtClean="0"/>
              <a:t>[</a:t>
            </a:r>
            <a:r>
              <a:rPr lang="ko-KR" altLang="en-US" sz="1800" dirty="0" smtClean="0"/>
              <a:t>이름</a:t>
            </a:r>
            <a:r>
              <a:rPr lang="en-US" altLang="ko-KR" sz="1800" dirty="0" smtClean="0"/>
              <a:t>] : admin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=====================================================</a:t>
            </a:r>
          </a:p>
          <a:p>
            <a:pPr lvl="1">
              <a:buNone/>
            </a:pPr>
            <a:r>
              <a:rPr lang="en-US" altLang="ko-KR" sz="2000" dirty="0" smtClean="0"/>
              <a:t>1.</a:t>
            </a:r>
            <a:r>
              <a:rPr lang="ko-KR" altLang="en-US" sz="2000" dirty="0" smtClean="0"/>
              <a:t>과정 현황 조회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2.</a:t>
            </a:r>
            <a:r>
              <a:rPr lang="ko-KR" altLang="en-US" sz="2000" dirty="0" smtClean="0"/>
              <a:t>과정 등록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3.</a:t>
            </a:r>
            <a:r>
              <a:rPr lang="ko-KR" altLang="en-US" sz="2000" dirty="0" smtClean="0"/>
              <a:t>과정 삭제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4.</a:t>
            </a:r>
            <a:r>
              <a:rPr lang="ko-KR" altLang="en-US" sz="2000" dirty="0" smtClean="0"/>
              <a:t>과정 수정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5.</a:t>
            </a:r>
            <a:r>
              <a:rPr lang="ko-KR" altLang="en-US" sz="2000" dirty="0" smtClean="0"/>
              <a:t>과정검색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6.</a:t>
            </a:r>
            <a:r>
              <a:rPr lang="ko-KR" altLang="en-US" sz="2000" dirty="0" smtClean="0"/>
              <a:t>돌아가기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-------------------------------------------------------------------------------------</a:t>
            </a:r>
          </a:p>
          <a:p>
            <a:pPr>
              <a:buNone/>
            </a:pPr>
            <a:r>
              <a:rPr lang="ko-KR" altLang="en-US" sz="2000" dirty="0" smtClean="0"/>
              <a:t>▶선택 </a:t>
            </a:r>
            <a:r>
              <a:rPr lang="en-US" altLang="ko-KR" sz="2000" dirty="0" smtClean="0"/>
              <a:t>: 1</a:t>
            </a:r>
            <a:endParaRPr lang="en-US" altLang="ko-KR" sz="2000" dirty="0"/>
          </a:p>
          <a:p>
            <a:pPr>
              <a:buNone/>
            </a:pPr>
            <a:r>
              <a:rPr lang="en-US" altLang="ko-KR" sz="2000" dirty="0" smtClean="0"/>
              <a:t>=====================================================</a:t>
            </a:r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과정 현황 조회</a:t>
            </a:r>
            <a:r>
              <a:rPr lang="en-US" altLang="ko-KR" sz="2000" dirty="0" smtClean="0"/>
              <a:t>&lt;&lt;</a:t>
            </a:r>
          </a:p>
          <a:p>
            <a:pPr>
              <a:buNone/>
            </a:pPr>
            <a:r>
              <a:rPr lang="en-US" altLang="ko-KR" sz="2000" dirty="0" smtClean="0"/>
              <a:t>------------------------------------------------------------------------------------------</a:t>
            </a:r>
          </a:p>
          <a:p>
            <a:pPr marL="342900" lvl="1" indent="-342900"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err="1" smtClean="0"/>
              <a:t>과정명</a:t>
            </a:r>
            <a:r>
              <a:rPr lang="en-US" altLang="ko-KR" sz="2000" dirty="0" smtClean="0"/>
              <a:t>] [</a:t>
            </a:r>
            <a:r>
              <a:rPr lang="ko-KR" altLang="en-US" sz="2000" dirty="0" smtClean="0"/>
              <a:t>과정시작</a:t>
            </a:r>
            <a:r>
              <a:rPr lang="en-US" altLang="ko-KR" sz="2000" dirty="0" smtClean="0"/>
              <a:t>]   [</a:t>
            </a:r>
            <a:r>
              <a:rPr lang="ko-KR" altLang="en-US" sz="2000" dirty="0" smtClean="0"/>
              <a:t>과정종료</a:t>
            </a:r>
            <a:r>
              <a:rPr lang="en-US" altLang="ko-KR" sz="2000" dirty="0" smtClean="0"/>
              <a:t>]  [</a:t>
            </a:r>
            <a:r>
              <a:rPr lang="ko-KR" altLang="en-US" sz="2000" dirty="0" smtClean="0"/>
              <a:t>강의진행여부</a:t>
            </a:r>
            <a:r>
              <a:rPr lang="en-US" altLang="ko-KR" sz="2000" dirty="0" smtClean="0"/>
              <a:t>] [</a:t>
            </a:r>
            <a:r>
              <a:rPr lang="ko-KR" altLang="en-US" sz="2000" dirty="0" smtClean="0"/>
              <a:t>수강인원</a:t>
            </a:r>
            <a:r>
              <a:rPr lang="en-US" altLang="ko-KR" sz="2000" dirty="0" smtClean="0"/>
              <a:t>] [</a:t>
            </a:r>
            <a:r>
              <a:rPr lang="ko-KR" altLang="en-US" sz="2000" dirty="0" smtClean="0"/>
              <a:t>인원</a:t>
            </a:r>
            <a:r>
              <a:rPr lang="en-US" altLang="ko-KR" sz="2000" dirty="0" smtClean="0"/>
              <a:t>] [</a:t>
            </a:r>
            <a:r>
              <a:rPr lang="ko-KR" altLang="en-US" sz="2000" dirty="0" smtClean="0"/>
              <a:t>강의실</a:t>
            </a:r>
            <a:r>
              <a:rPr lang="en-US" altLang="ko-KR" sz="2000" dirty="0" smtClean="0"/>
              <a:t>] [</a:t>
            </a:r>
            <a:r>
              <a:rPr lang="ko-KR" altLang="en-US" sz="2000" dirty="0" smtClean="0"/>
              <a:t>강사</a:t>
            </a:r>
            <a:r>
              <a:rPr lang="en-US" altLang="ko-KR" sz="2000" dirty="0" smtClean="0"/>
              <a:t>]</a:t>
            </a:r>
          </a:p>
          <a:p>
            <a:pPr marL="342900" lvl="1" indent="-342900">
              <a:buNone/>
            </a:pPr>
            <a:r>
              <a:rPr lang="ko-KR" altLang="en-US" sz="2000" dirty="0" smtClean="0"/>
              <a:t>윈도우</a:t>
            </a:r>
            <a:r>
              <a:rPr lang="en-US" altLang="ko-KR" sz="2000" dirty="0" smtClean="0"/>
              <a:t>..  2018-08-07 2019-01-24 </a:t>
            </a:r>
            <a:r>
              <a:rPr lang="ko-KR" altLang="en-US" sz="2000" dirty="0" err="1" smtClean="0"/>
              <a:t>강의중</a:t>
            </a:r>
            <a:r>
              <a:rPr lang="ko-KR" altLang="en-US" sz="2000" dirty="0" smtClean="0"/>
              <a:t>           </a:t>
            </a:r>
            <a:r>
              <a:rPr lang="en-US" altLang="ko-KR" sz="2000" dirty="0" smtClean="0"/>
              <a:t>30           30     1          TC1</a:t>
            </a:r>
          </a:p>
          <a:p>
            <a:pPr marL="342900" lvl="1" indent="-342900">
              <a:buNone/>
            </a:pPr>
            <a:r>
              <a:rPr lang="ko-KR" altLang="en-US" sz="2000" dirty="0" smtClean="0"/>
              <a:t>윈도우</a:t>
            </a:r>
            <a:r>
              <a:rPr lang="en-US" altLang="ko-KR" sz="2000" dirty="0" smtClean="0"/>
              <a:t>… 2018-08-01 2019-02-28 </a:t>
            </a:r>
            <a:r>
              <a:rPr lang="ko-KR" altLang="en-US" sz="2000" dirty="0" err="1" smtClean="0"/>
              <a:t>강의중</a:t>
            </a:r>
            <a:r>
              <a:rPr lang="ko-KR" altLang="en-US" sz="2000" dirty="0" smtClean="0"/>
              <a:t>           </a:t>
            </a:r>
            <a:r>
              <a:rPr lang="en-US" altLang="ko-KR" sz="2000" dirty="0" smtClean="0"/>
              <a:t>30           30     2          TC2</a:t>
            </a:r>
          </a:p>
          <a:p>
            <a:pPr marL="342900" lvl="1" indent="-342900">
              <a:buNone/>
            </a:pPr>
            <a:r>
              <a:rPr lang="en-US" altLang="ko-KR" sz="2000" dirty="0" smtClean="0"/>
              <a:t>………..</a:t>
            </a:r>
          </a:p>
          <a:p>
            <a:pPr marL="342900" lvl="1" indent="-342900">
              <a:buNone/>
            </a:pPr>
            <a:r>
              <a:rPr lang="en-US" altLang="ko-KR" sz="2000" dirty="0" smtClean="0"/>
              <a:t>------------------------------------------------------------------------------------------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=====================================================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======================================================</a:t>
            </a:r>
          </a:p>
          <a:p>
            <a:pPr algn="ctr"/>
            <a:r>
              <a:rPr lang="ko-KR" altLang="en-US" sz="2800" dirty="0" smtClean="0"/>
              <a:t>◈관리자</a:t>
            </a:r>
            <a:r>
              <a:rPr lang="en-US" altLang="ko-KR" sz="2800" dirty="0" smtClean="0"/>
              <a:t>_</a:t>
            </a:r>
            <a:r>
              <a:rPr lang="ko-KR" altLang="en-US" sz="2800" dirty="0" smtClean="0"/>
              <a:t>개설 과정 관리</a:t>
            </a:r>
            <a:endParaRPr lang="en-US" altLang="ko-KR" sz="2800" dirty="0" smtClean="0"/>
          </a:p>
          <a:p>
            <a:r>
              <a:rPr lang="en-US" altLang="ko-KR" sz="1800" dirty="0" smtClean="0"/>
              <a:t>[</a:t>
            </a:r>
            <a:r>
              <a:rPr lang="ko-KR" altLang="en-US" sz="1800" dirty="0" smtClean="0"/>
              <a:t>이름</a:t>
            </a:r>
            <a:r>
              <a:rPr lang="en-US" altLang="ko-KR" sz="1800" dirty="0" smtClean="0"/>
              <a:t>] : admin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======================================================</a:t>
            </a:r>
          </a:p>
          <a:p>
            <a:pPr lvl="1">
              <a:buNone/>
            </a:pPr>
            <a:r>
              <a:rPr lang="en-US" altLang="ko-KR" sz="2000" dirty="0" smtClean="0"/>
              <a:t>1.</a:t>
            </a:r>
            <a:r>
              <a:rPr lang="ko-KR" altLang="en-US" sz="2000" dirty="0" smtClean="0"/>
              <a:t>과정 현황 조회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2.</a:t>
            </a:r>
            <a:r>
              <a:rPr lang="ko-KR" altLang="en-US" sz="2000" dirty="0" smtClean="0"/>
              <a:t>과정 등록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3.</a:t>
            </a:r>
            <a:r>
              <a:rPr lang="ko-KR" altLang="en-US" sz="2000" dirty="0" smtClean="0"/>
              <a:t>과정 삭제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4.</a:t>
            </a:r>
            <a:r>
              <a:rPr lang="ko-KR" altLang="en-US" sz="2000" dirty="0" smtClean="0"/>
              <a:t>과정 수정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5.</a:t>
            </a:r>
            <a:r>
              <a:rPr lang="ko-KR" altLang="en-US" sz="2000" dirty="0" smtClean="0"/>
              <a:t>과정검색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6.</a:t>
            </a:r>
            <a:r>
              <a:rPr lang="ko-KR" altLang="en-US" sz="2000" dirty="0" smtClean="0"/>
              <a:t>돌아가기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-------------------------------------------------------------------------------------</a:t>
            </a:r>
          </a:p>
          <a:p>
            <a:pPr>
              <a:buNone/>
            </a:pPr>
            <a:r>
              <a:rPr lang="ko-KR" altLang="en-US" sz="2000" dirty="0" smtClean="0"/>
              <a:t>▶선택 </a:t>
            </a:r>
            <a:r>
              <a:rPr lang="en-US" altLang="ko-KR" sz="2000" dirty="0" smtClean="0"/>
              <a:t>: 2</a:t>
            </a:r>
            <a:endParaRPr lang="en-US" altLang="ko-KR" sz="2000" dirty="0"/>
          </a:p>
          <a:p>
            <a:pPr>
              <a:buNone/>
            </a:pPr>
            <a:r>
              <a:rPr lang="en-US" altLang="ko-KR" sz="2000" dirty="0" smtClean="0"/>
              <a:t>======================================================</a:t>
            </a:r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과정 등록</a:t>
            </a:r>
            <a:r>
              <a:rPr lang="en-US" altLang="ko-KR" sz="2000" dirty="0" smtClean="0"/>
              <a:t>&lt;&lt;</a:t>
            </a:r>
          </a:p>
          <a:p>
            <a:pPr>
              <a:buNone/>
            </a:pPr>
            <a:r>
              <a:rPr lang="en-US" altLang="ko-KR" sz="2000" dirty="0" smtClean="0"/>
              <a:t>-------------------------------------------------------------------------------------------</a:t>
            </a:r>
          </a:p>
          <a:p>
            <a:pPr marL="342900" lvl="1" indent="-342900">
              <a:buNone/>
            </a:pPr>
            <a:r>
              <a:rPr lang="ko-KR" altLang="en-US" sz="2000" dirty="0" smtClean="0"/>
              <a:t>▶ 과정 명 </a:t>
            </a:r>
            <a:r>
              <a:rPr lang="en-US" altLang="ko-KR" sz="2000" dirty="0" smtClean="0"/>
              <a:t>: </a:t>
            </a:r>
          </a:p>
          <a:p>
            <a:pPr marL="342900" lvl="1" indent="-342900">
              <a:buNone/>
            </a:pPr>
            <a:r>
              <a:rPr lang="ko-KR" altLang="en-US" sz="2000" dirty="0" smtClean="0"/>
              <a:t>▶ 과정</a:t>
            </a:r>
            <a:r>
              <a:rPr lang="en-US" altLang="ko-KR" sz="2000" dirty="0" smtClean="0"/>
              <a:t>_</a:t>
            </a:r>
            <a:r>
              <a:rPr lang="ko-KR" altLang="en-US" sz="2000" dirty="0" smtClean="0"/>
              <a:t>시작날짜 </a:t>
            </a:r>
            <a:r>
              <a:rPr lang="en-US" altLang="ko-KR" sz="2000" dirty="0" smtClean="0"/>
              <a:t>: </a:t>
            </a:r>
          </a:p>
          <a:p>
            <a:pPr marL="342900" lvl="1" indent="-342900">
              <a:buNone/>
            </a:pPr>
            <a:r>
              <a:rPr lang="ko-KR" altLang="en-US" sz="2000" dirty="0" smtClean="0"/>
              <a:t>▶ 과정</a:t>
            </a:r>
            <a:r>
              <a:rPr lang="en-US" altLang="ko-KR" sz="2000" dirty="0" smtClean="0"/>
              <a:t>_</a:t>
            </a:r>
            <a:r>
              <a:rPr lang="ko-KR" altLang="en-US" sz="2000" dirty="0" smtClean="0"/>
              <a:t>종료날짜 </a:t>
            </a:r>
            <a:r>
              <a:rPr lang="en-US" altLang="ko-KR" sz="2000" dirty="0" smtClean="0"/>
              <a:t>: </a:t>
            </a:r>
          </a:p>
          <a:p>
            <a:pPr marL="342900" lvl="1" indent="-342900">
              <a:buNone/>
            </a:pPr>
            <a:r>
              <a:rPr lang="ko-KR" altLang="en-US" sz="2000" dirty="0" smtClean="0"/>
              <a:t>▶ 강의실명 </a:t>
            </a:r>
            <a:r>
              <a:rPr lang="en-US" altLang="ko-KR" sz="2000" dirty="0" smtClean="0"/>
              <a:t>: </a:t>
            </a:r>
          </a:p>
          <a:p>
            <a:pPr marL="342900" lvl="1" indent="-342900">
              <a:buNone/>
            </a:pPr>
            <a:r>
              <a:rPr lang="ko-KR" altLang="en-US" sz="2000" dirty="0" smtClean="0"/>
              <a:t>▶ 수강가능인원 </a:t>
            </a:r>
            <a:r>
              <a:rPr lang="en-US" altLang="ko-KR" sz="2000" dirty="0" smtClean="0"/>
              <a:t>:</a:t>
            </a:r>
          </a:p>
          <a:p>
            <a:pPr marL="342900" lvl="1" indent="-342900">
              <a:buNone/>
            </a:pPr>
            <a:r>
              <a:rPr lang="ko-KR" altLang="en-US" sz="2000" dirty="0" smtClean="0"/>
              <a:t>▶ 교사 명</a:t>
            </a:r>
            <a:r>
              <a:rPr lang="en-US" altLang="ko-KR" sz="2000" dirty="0" smtClean="0"/>
              <a:t> :</a:t>
            </a:r>
          </a:p>
          <a:p>
            <a:pPr marL="342900" lvl="1" indent="-342900">
              <a:buNone/>
            </a:pPr>
            <a:r>
              <a:rPr lang="en-US" altLang="ko-KR" sz="2000" dirty="0" smtClean="0"/>
              <a:t>-------------------------------------------------------------------------------------------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======================================================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ko-KR" sz="2000" dirty="0" smtClean="0"/>
              <a:t>======================================================</a:t>
            </a:r>
          </a:p>
          <a:p>
            <a:pPr algn="ctr"/>
            <a:r>
              <a:rPr lang="ko-KR" altLang="en-US" sz="2800" dirty="0" smtClean="0"/>
              <a:t>◈관리자</a:t>
            </a:r>
            <a:r>
              <a:rPr lang="en-US" altLang="ko-KR" sz="2800" dirty="0" smtClean="0"/>
              <a:t>_</a:t>
            </a:r>
            <a:r>
              <a:rPr lang="ko-KR" altLang="en-US" sz="2800" dirty="0" smtClean="0"/>
              <a:t>개설 과정 관리</a:t>
            </a:r>
            <a:endParaRPr lang="en-US" altLang="ko-KR" sz="2800" dirty="0" smtClean="0"/>
          </a:p>
          <a:p>
            <a:r>
              <a:rPr lang="en-US" altLang="ko-KR" sz="1800" dirty="0" smtClean="0"/>
              <a:t>[</a:t>
            </a:r>
            <a:r>
              <a:rPr lang="ko-KR" altLang="en-US" sz="1800" dirty="0" smtClean="0"/>
              <a:t>이름</a:t>
            </a:r>
            <a:r>
              <a:rPr lang="en-US" altLang="ko-KR" sz="1800" dirty="0" smtClean="0"/>
              <a:t>] : admin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======================================================</a:t>
            </a:r>
          </a:p>
          <a:p>
            <a:pPr lvl="1">
              <a:buNone/>
            </a:pPr>
            <a:r>
              <a:rPr lang="en-US" altLang="ko-KR" sz="2000" dirty="0" smtClean="0"/>
              <a:t>1.</a:t>
            </a:r>
            <a:r>
              <a:rPr lang="ko-KR" altLang="en-US" sz="2000" dirty="0" smtClean="0"/>
              <a:t>과정 현황 조회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2.</a:t>
            </a:r>
            <a:r>
              <a:rPr lang="ko-KR" altLang="en-US" sz="2000" dirty="0" smtClean="0"/>
              <a:t>과정 등록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3.</a:t>
            </a:r>
            <a:r>
              <a:rPr lang="ko-KR" altLang="en-US" sz="2000" dirty="0" smtClean="0"/>
              <a:t>과정 삭제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4.</a:t>
            </a:r>
            <a:r>
              <a:rPr lang="ko-KR" altLang="en-US" sz="2000" dirty="0" smtClean="0"/>
              <a:t>과정 수정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5.</a:t>
            </a:r>
            <a:r>
              <a:rPr lang="ko-KR" altLang="en-US" sz="2000" dirty="0" smtClean="0"/>
              <a:t>과정검색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6.</a:t>
            </a:r>
            <a:r>
              <a:rPr lang="ko-KR" altLang="en-US" sz="2000" dirty="0" smtClean="0"/>
              <a:t>돌아가기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-------------------------------------------------------------------------------------</a:t>
            </a:r>
          </a:p>
          <a:p>
            <a:pPr>
              <a:buNone/>
            </a:pPr>
            <a:r>
              <a:rPr lang="ko-KR" altLang="en-US" sz="2000" dirty="0" smtClean="0"/>
              <a:t>▶선택 </a:t>
            </a:r>
            <a:r>
              <a:rPr lang="en-US" altLang="ko-KR" sz="2000" dirty="0" smtClean="0"/>
              <a:t>: 3</a:t>
            </a:r>
            <a:endParaRPr lang="en-US" altLang="ko-KR" sz="2000" dirty="0"/>
          </a:p>
          <a:p>
            <a:pPr>
              <a:buNone/>
            </a:pPr>
            <a:r>
              <a:rPr lang="en-US" altLang="ko-KR" sz="2000" dirty="0" smtClean="0"/>
              <a:t>======================================================</a:t>
            </a:r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과정 삭제</a:t>
            </a:r>
            <a:r>
              <a:rPr lang="en-US" altLang="ko-KR" sz="2000" dirty="0" smtClean="0"/>
              <a:t>&lt;&lt;</a:t>
            </a:r>
          </a:p>
          <a:p>
            <a:pPr>
              <a:buNone/>
            </a:pPr>
            <a:r>
              <a:rPr lang="en-US" altLang="ko-KR" sz="2000" dirty="0" smtClean="0"/>
              <a:t>-------------------------------------------------------------------------------------------</a:t>
            </a:r>
          </a:p>
          <a:p>
            <a:pPr marL="342900" lvl="1" indent="-342900">
              <a:buNone/>
            </a:pPr>
            <a:endParaRPr lang="en-US" altLang="ko-KR" sz="2000" dirty="0" smtClean="0"/>
          </a:p>
          <a:p>
            <a:pPr marL="342900" lvl="1" indent="-342900">
              <a:buNone/>
            </a:pPr>
            <a:r>
              <a:rPr lang="ko-KR" altLang="en-US" sz="2000" dirty="0" smtClean="0"/>
              <a:t>▶ 과정코드 </a:t>
            </a:r>
            <a:r>
              <a:rPr lang="en-US" altLang="ko-KR" sz="2000" dirty="0" smtClean="0"/>
              <a:t>: </a:t>
            </a:r>
          </a:p>
          <a:p>
            <a:pPr marL="342900" lvl="1" indent="-342900">
              <a:buNone/>
            </a:pPr>
            <a:r>
              <a:rPr lang="ko-KR" altLang="en-US" sz="2000" dirty="0" smtClean="0"/>
              <a:t>▶ 과정 명 </a:t>
            </a:r>
            <a:r>
              <a:rPr lang="en-US" altLang="ko-KR" sz="2000" dirty="0" smtClean="0"/>
              <a:t>: </a:t>
            </a:r>
          </a:p>
          <a:p>
            <a:pPr marL="342900" lvl="1" indent="-342900">
              <a:buNone/>
            </a:pPr>
            <a:endParaRPr lang="en-US" altLang="ko-KR" sz="2000" dirty="0" smtClean="0"/>
          </a:p>
          <a:p>
            <a:pPr marL="342900" lvl="1" indent="-342900">
              <a:buNone/>
            </a:pPr>
            <a:r>
              <a:rPr lang="en-US" altLang="ko-KR" sz="2000" dirty="0" smtClean="0"/>
              <a:t>-------------------------------------------------------------------------------------------</a:t>
            </a:r>
          </a:p>
          <a:p>
            <a:pPr>
              <a:buNone/>
            </a:pPr>
            <a:r>
              <a:rPr lang="ko-KR" altLang="en-US" sz="2000" dirty="0" smtClean="0"/>
              <a:t>▶과정을 삭제합니다 </a:t>
            </a:r>
            <a:r>
              <a:rPr lang="en-US" altLang="ko-KR" sz="2000" dirty="0" smtClean="0"/>
              <a:t>(y/n) y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======================================================</a:t>
            </a:r>
          </a:p>
          <a:p>
            <a:pPr>
              <a:buNone/>
            </a:pPr>
            <a:r>
              <a:rPr lang="en-US" altLang="ko-KR" sz="2000" dirty="0" smtClean="0"/>
              <a:t>(y = </a:t>
            </a:r>
            <a:r>
              <a:rPr lang="ko-KR" altLang="en-US" sz="2000" dirty="0" smtClean="0"/>
              <a:t>삭제가 완료되었습니다</a:t>
            </a:r>
            <a:r>
              <a:rPr lang="en-US" altLang="ko-KR" sz="2000" dirty="0" smtClean="0"/>
              <a:t>)</a:t>
            </a:r>
          </a:p>
          <a:p>
            <a:pPr>
              <a:buNone/>
            </a:pPr>
            <a:r>
              <a:rPr lang="en-US" altLang="ko-KR" sz="2000" dirty="0" smtClean="0"/>
              <a:t>(n = </a:t>
            </a:r>
            <a:r>
              <a:rPr lang="ko-KR" altLang="en-US" sz="2000" dirty="0" smtClean="0"/>
              <a:t>초기화면으로 돌아갑니다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======================================================</a:t>
            </a:r>
          </a:p>
          <a:p>
            <a:pPr algn="ctr"/>
            <a:r>
              <a:rPr lang="ko-KR" altLang="en-US" sz="2800" dirty="0" smtClean="0"/>
              <a:t>◈관리자</a:t>
            </a:r>
            <a:r>
              <a:rPr lang="en-US" altLang="ko-KR" sz="2800" dirty="0" smtClean="0"/>
              <a:t>_</a:t>
            </a:r>
            <a:r>
              <a:rPr lang="ko-KR" altLang="en-US" sz="2800" dirty="0" smtClean="0"/>
              <a:t>개설 과정 관리</a:t>
            </a:r>
            <a:endParaRPr lang="en-US" altLang="ko-KR" sz="2800" dirty="0" smtClean="0"/>
          </a:p>
          <a:p>
            <a:r>
              <a:rPr lang="en-US" altLang="ko-KR" sz="1800" dirty="0" smtClean="0"/>
              <a:t>[</a:t>
            </a:r>
            <a:r>
              <a:rPr lang="ko-KR" altLang="en-US" sz="1800" dirty="0" smtClean="0"/>
              <a:t>이름</a:t>
            </a:r>
            <a:r>
              <a:rPr lang="en-US" altLang="ko-KR" sz="1800" dirty="0" smtClean="0"/>
              <a:t>] : admin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======================================================</a:t>
            </a:r>
          </a:p>
          <a:p>
            <a:pPr lvl="1">
              <a:buNone/>
            </a:pPr>
            <a:r>
              <a:rPr lang="en-US" altLang="ko-KR" sz="2000" dirty="0" smtClean="0"/>
              <a:t>1.</a:t>
            </a:r>
            <a:r>
              <a:rPr lang="ko-KR" altLang="en-US" sz="2000" dirty="0" smtClean="0"/>
              <a:t>과정 현황 조회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2.</a:t>
            </a:r>
            <a:r>
              <a:rPr lang="ko-KR" altLang="en-US" sz="2000" dirty="0" smtClean="0"/>
              <a:t>과정 등록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3.</a:t>
            </a:r>
            <a:r>
              <a:rPr lang="ko-KR" altLang="en-US" sz="2000" dirty="0" smtClean="0"/>
              <a:t>과정 삭제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4.</a:t>
            </a:r>
            <a:r>
              <a:rPr lang="ko-KR" altLang="en-US" sz="2000" dirty="0" smtClean="0"/>
              <a:t>과정 수정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5.</a:t>
            </a:r>
            <a:r>
              <a:rPr lang="ko-KR" altLang="en-US" sz="2000" dirty="0" smtClean="0"/>
              <a:t>과정검색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6.</a:t>
            </a:r>
            <a:r>
              <a:rPr lang="ko-KR" altLang="en-US" sz="2000" dirty="0" smtClean="0"/>
              <a:t>돌아가기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-------------------------------------------------------------------------------------</a:t>
            </a:r>
          </a:p>
          <a:p>
            <a:pPr>
              <a:buNone/>
            </a:pPr>
            <a:r>
              <a:rPr lang="ko-KR" altLang="en-US" sz="2000" dirty="0" smtClean="0"/>
              <a:t>▶선택 </a:t>
            </a:r>
            <a:r>
              <a:rPr lang="en-US" altLang="ko-KR" sz="2000" dirty="0" smtClean="0"/>
              <a:t>: 4</a:t>
            </a:r>
            <a:endParaRPr lang="en-US" altLang="ko-KR" sz="2000" dirty="0"/>
          </a:p>
          <a:p>
            <a:pPr>
              <a:buNone/>
            </a:pPr>
            <a:r>
              <a:rPr lang="en-US" altLang="ko-KR" sz="2000" dirty="0" smtClean="0"/>
              <a:t>======================================================</a:t>
            </a:r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과정 수정</a:t>
            </a:r>
            <a:r>
              <a:rPr lang="en-US" altLang="ko-KR" sz="2000" dirty="0" smtClean="0"/>
              <a:t>&lt;&lt;</a:t>
            </a:r>
          </a:p>
          <a:p>
            <a:pPr>
              <a:buNone/>
            </a:pPr>
            <a:r>
              <a:rPr lang="en-US" altLang="ko-KR" sz="2000" dirty="0" smtClean="0"/>
              <a:t>-------------------------------------------------------------------------------------------</a:t>
            </a:r>
          </a:p>
          <a:p>
            <a:pPr marL="342900" lvl="1" indent="-342900"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입력</a:t>
            </a:r>
            <a:r>
              <a:rPr lang="en-US" altLang="ko-KR" sz="2000" dirty="0" smtClean="0"/>
              <a:t>]</a:t>
            </a:r>
          </a:p>
          <a:p>
            <a:pPr marL="342900" lvl="1" indent="-342900">
              <a:buNone/>
            </a:pPr>
            <a:r>
              <a:rPr lang="ko-KR" altLang="en-US" sz="2000" dirty="0" smtClean="0"/>
              <a:t>▶ 과정코드 </a:t>
            </a:r>
            <a:r>
              <a:rPr lang="en-US" altLang="ko-KR" sz="2000" dirty="0" smtClean="0"/>
              <a:t>: </a:t>
            </a:r>
          </a:p>
          <a:p>
            <a:pPr marL="342900" lvl="1" indent="-342900">
              <a:buNone/>
            </a:pPr>
            <a:r>
              <a:rPr lang="ko-KR" altLang="en-US" sz="2000" dirty="0" smtClean="0"/>
              <a:t>▶ 과정 명 </a:t>
            </a:r>
            <a:r>
              <a:rPr lang="en-US" altLang="ko-KR" sz="2000" dirty="0" smtClean="0"/>
              <a:t>: </a:t>
            </a:r>
          </a:p>
          <a:p>
            <a:pPr marL="342900" lvl="1" indent="-342900">
              <a:buNone/>
            </a:pPr>
            <a:r>
              <a:rPr lang="ko-KR" altLang="en-US" sz="2000" dirty="0" smtClean="0"/>
              <a:t>▶ 과정</a:t>
            </a:r>
            <a:r>
              <a:rPr lang="en-US" altLang="ko-KR" sz="2000" dirty="0" smtClean="0"/>
              <a:t>_</a:t>
            </a:r>
            <a:r>
              <a:rPr lang="ko-KR" altLang="en-US" sz="2000" dirty="0" smtClean="0"/>
              <a:t>시작날짜 </a:t>
            </a:r>
            <a:r>
              <a:rPr lang="en-US" altLang="ko-KR" sz="2000" dirty="0" smtClean="0"/>
              <a:t>:</a:t>
            </a:r>
          </a:p>
          <a:p>
            <a:pPr marL="342900" lvl="1" indent="-342900">
              <a:buNone/>
            </a:pPr>
            <a:r>
              <a:rPr lang="ko-KR" altLang="en-US" sz="2000" dirty="0" smtClean="0"/>
              <a:t>▶ 과정</a:t>
            </a:r>
            <a:r>
              <a:rPr lang="en-US" altLang="ko-KR" sz="2000" dirty="0" smtClean="0"/>
              <a:t>_</a:t>
            </a:r>
            <a:r>
              <a:rPr lang="ko-KR" altLang="en-US" sz="2000" dirty="0" smtClean="0"/>
              <a:t>종료날짜 </a:t>
            </a:r>
            <a:r>
              <a:rPr lang="en-US" altLang="ko-KR" sz="2000" dirty="0" smtClean="0"/>
              <a:t>:</a:t>
            </a:r>
          </a:p>
          <a:p>
            <a:pPr marL="342900" lvl="1" indent="-342900">
              <a:buNone/>
            </a:pPr>
            <a:r>
              <a:rPr lang="en-US" altLang="ko-KR" sz="2000" dirty="0" smtClean="0"/>
              <a:t>-------------------------------------------------------------------------------------------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======================================================</a:t>
            </a:r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======================================================</a:t>
            </a:r>
          </a:p>
          <a:p>
            <a:pPr algn="ctr"/>
            <a:r>
              <a:rPr lang="ko-KR" altLang="en-US" sz="2800" dirty="0" smtClean="0"/>
              <a:t>◈관리자</a:t>
            </a:r>
            <a:r>
              <a:rPr lang="en-US" altLang="ko-KR" sz="2800" dirty="0" smtClean="0"/>
              <a:t>_</a:t>
            </a:r>
            <a:r>
              <a:rPr lang="ko-KR" altLang="en-US" sz="2800" dirty="0" smtClean="0"/>
              <a:t>개설 과정 관리</a:t>
            </a:r>
            <a:endParaRPr lang="en-US" altLang="ko-KR" sz="2800" dirty="0" smtClean="0"/>
          </a:p>
          <a:p>
            <a:r>
              <a:rPr lang="en-US" altLang="ko-KR" sz="1800" dirty="0" smtClean="0"/>
              <a:t>[</a:t>
            </a:r>
            <a:r>
              <a:rPr lang="ko-KR" altLang="en-US" sz="1800" dirty="0" smtClean="0"/>
              <a:t>이름</a:t>
            </a:r>
            <a:r>
              <a:rPr lang="en-US" altLang="ko-KR" sz="1800" dirty="0" smtClean="0"/>
              <a:t>] : admin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======================================================</a:t>
            </a:r>
          </a:p>
          <a:p>
            <a:pPr lvl="1">
              <a:buNone/>
            </a:pPr>
            <a:r>
              <a:rPr lang="en-US" altLang="ko-KR" sz="2000" dirty="0" smtClean="0"/>
              <a:t>1.</a:t>
            </a:r>
            <a:r>
              <a:rPr lang="ko-KR" altLang="en-US" sz="2000" dirty="0" smtClean="0"/>
              <a:t>과정 현황 조회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2.</a:t>
            </a:r>
            <a:r>
              <a:rPr lang="ko-KR" altLang="en-US" sz="2000" dirty="0" smtClean="0"/>
              <a:t>과정 등록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3.</a:t>
            </a:r>
            <a:r>
              <a:rPr lang="ko-KR" altLang="en-US" sz="2000" dirty="0" smtClean="0"/>
              <a:t>과정 삭제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4.</a:t>
            </a:r>
            <a:r>
              <a:rPr lang="ko-KR" altLang="en-US" sz="2000" dirty="0" smtClean="0"/>
              <a:t>과정 수정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5.</a:t>
            </a:r>
            <a:r>
              <a:rPr lang="ko-KR" altLang="en-US" sz="2000" dirty="0" smtClean="0"/>
              <a:t>과정검색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6.</a:t>
            </a:r>
            <a:r>
              <a:rPr lang="ko-KR" altLang="en-US" sz="2000" dirty="0" smtClean="0"/>
              <a:t>돌아가기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-------------------------------------------------------------------------------------</a:t>
            </a:r>
          </a:p>
          <a:p>
            <a:pPr>
              <a:buNone/>
            </a:pPr>
            <a:r>
              <a:rPr lang="ko-KR" altLang="en-US" sz="2000" dirty="0" smtClean="0"/>
              <a:t>▶선택 </a:t>
            </a:r>
            <a:r>
              <a:rPr lang="en-US" altLang="ko-KR" sz="2000" dirty="0" smtClean="0"/>
              <a:t>: 5</a:t>
            </a:r>
            <a:endParaRPr lang="en-US" altLang="ko-KR" sz="2000" dirty="0"/>
          </a:p>
          <a:p>
            <a:pPr>
              <a:buNone/>
            </a:pPr>
            <a:r>
              <a:rPr lang="en-US" altLang="ko-KR" sz="2000" dirty="0" smtClean="0"/>
              <a:t>======================================================</a:t>
            </a:r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과정 검색</a:t>
            </a:r>
            <a:r>
              <a:rPr lang="en-US" altLang="ko-KR" sz="2000" dirty="0" smtClean="0"/>
              <a:t>&lt;&lt;</a:t>
            </a:r>
          </a:p>
          <a:p>
            <a:pPr>
              <a:buNone/>
            </a:pPr>
            <a:r>
              <a:rPr lang="en-US" altLang="ko-KR" sz="2000" dirty="0" smtClean="0"/>
              <a:t>-------------------------------------------------------------------------------------------</a:t>
            </a:r>
          </a:p>
          <a:p>
            <a:pPr marL="342900" lvl="1" indent="-342900"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입력</a:t>
            </a:r>
            <a:r>
              <a:rPr lang="en-US" altLang="ko-KR" sz="2000" dirty="0" smtClean="0"/>
              <a:t>]</a:t>
            </a:r>
          </a:p>
          <a:p>
            <a:pPr marL="342900" lvl="1" indent="-342900">
              <a:buNone/>
            </a:pPr>
            <a:r>
              <a:rPr lang="ko-KR" altLang="en-US" sz="2000" dirty="0" smtClean="0"/>
              <a:t>▶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과정 코드 </a:t>
            </a:r>
            <a:r>
              <a:rPr lang="en-US" altLang="ko-KR" sz="2000" dirty="0" smtClean="0"/>
              <a:t>: L1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======================================================</a:t>
            </a:r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=====================================================</a:t>
            </a:r>
          </a:p>
          <a:p>
            <a:pPr algn="ctr"/>
            <a:r>
              <a:rPr lang="ko-KR" altLang="en-US" sz="2800" dirty="0" smtClean="0"/>
              <a:t>◈관리자</a:t>
            </a:r>
            <a:r>
              <a:rPr lang="en-US" altLang="ko-KR" sz="2800" dirty="0" smtClean="0"/>
              <a:t>_</a:t>
            </a:r>
            <a:r>
              <a:rPr lang="ko-KR" altLang="en-US" sz="2800" dirty="0" smtClean="0"/>
              <a:t>개설 과정 관리</a:t>
            </a:r>
            <a:endParaRPr lang="en-US" altLang="ko-KR" sz="2800" dirty="0" smtClean="0"/>
          </a:p>
          <a:p>
            <a:r>
              <a:rPr lang="en-US" altLang="ko-KR" sz="1800" dirty="0" smtClean="0"/>
              <a:t>[</a:t>
            </a:r>
            <a:r>
              <a:rPr lang="ko-KR" altLang="en-US" sz="1800" dirty="0" smtClean="0"/>
              <a:t>이름</a:t>
            </a:r>
            <a:r>
              <a:rPr lang="en-US" altLang="ko-KR" sz="1800" dirty="0" smtClean="0"/>
              <a:t>] : admin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=====================================================</a:t>
            </a:r>
          </a:p>
          <a:p>
            <a:pPr>
              <a:buNone/>
            </a:pP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1.</a:t>
            </a:r>
            <a:r>
              <a:rPr lang="ko-KR" altLang="en-US" sz="2000" dirty="0" smtClean="0"/>
              <a:t>과정 현황 조회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2.</a:t>
            </a:r>
            <a:r>
              <a:rPr lang="ko-KR" altLang="en-US" sz="2000" dirty="0" smtClean="0"/>
              <a:t>과정 등록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3.</a:t>
            </a:r>
            <a:r>
              <a:rPr lang="ko-KR" altLang="en-US" sz="2000" dirty="0" smtClean="0"/>
              <a:t>과정 삭제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4.</a:t>
            </a:r>
            <a:r>
              <a:rPr lang="ko-KR" altLang="en-US" sz="2000" dirty="0" smtClean="0"/>
              <a:t>과정 수정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5.</a:t>
            </a:r>
            <a:r>
              <a:rPr lang="ko-KR" altLang="en-US" sz="2000" dirty="0" smtClean="0"/>
              <a:t>과정검색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6.</a:t>
            </a:r>
            <a:r>
              <a:rPr lang="ko-KR" altLang="en-US" sz="2000" dirty="0" smtClean="0"/>
              <a:t>돌아가기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-------------------------------------------------------------------------------------</a:t>
            </a:r>
          </a:p>
          <a:p>
            <a:pPr>
              <a:buNone/>
            </a:pPr>
            <a:r>
              <a:rPr lang="ko-KR" altLang="en-US" sz="2000" dirty="0" smtClean="0"/>
              <a:t>▶선택 </a:t>
            </a:r>
            <a:r>
              <a:rPr lang="en-US" altLang="ko-KR" sz="2000" dirty="0" smtClean="0"/>
              <a:t>: 5</a:t>
            </a:r>
            <a:endParaRPr lang="en-US" altLang="ko-KR" sz="2000" dirty="0"/>
          </a:p>
          <a:p>
            <a:pPr>
              <a:buNone/>
            </a:pPr>
            <a:r>
              <a:rPr lang="en-US" altLang="ko-KR" sz="2000" dirty="0" smtClean="0"/>
              <a:t>=====================================================</a:t>
            </a:r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과정 검색</a:t>
            </a:r>
            <a:r>
              <a:rPr lang="en-US" altLang="ko-KR" sz="2000" dirty="0" smtClean="0"/>
              <a:t>&lt;&lt;</a:t>
            </a:r>
          </a:p>
          <a:p>
            <a:pPr>
              <a:buNone/>
            </a:pPr>
            <a:r>
              <a:rPr lang="en-US" altLang="ko-KR" sz="2000" dirty="0" smtClean="0"/>
              <a:t>------------------------------------------------------------------------------------------</a:t>
            </a:r>
          </a:p>
          <a:p>
            <a:pPr marL="342900" lvl="1" indent="-342900"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err="1" smtClean="0"/>
              <a:t>과정명</a:t>
            </a:r>
            <a:r>
              <a:rPr lang="en-US" altLang="ko-KR" sz="2000" dirty="0" smtClean="0"/>
              <a:t>] [</a:t>
            </a:r>
            <a:r>
              <a:rPr lang="ko-KR" altLang="en-US" sz="2000" dirty="0" smtClean="0"/>
              <a:t>과정시작</a:t>
            </a:r>
            <a:r>
              <a:rPr lang="en-US" altLang="ko-KR" sz="2000" dirty="0" smtClean="0"/>
              <a:t>]   [</a:t>
            </a:r>
            <a:r>
              <a:rPr lang="ko-KR" altLang="en-US" sz="2000" dirty="0" smtClean="0"/>
              <a:t>과정종료</a:t>
            </a:r>
            <a:r>
              <a:rPr lang="en-US" altLang="ko-KR" sz="2000" dirty="0" smtClean="0"/>
              <a:t>]  [</a:t>
            </a:r>
            <a:r>
              <a:rPr lang="ko-KR" altLang="en-US" sz="2000" dirty="0" smtClean="0"/>
              <a:t>강의진행여부</a:t>
            </a:r>
            <a:r>
              <a:rPr lang="en-US" altLang="ko-KR" sz="2000" dirty="0" smtClean="0"/>
              <a:t>] [</a:t>
            </a:r>
            <a:r>
              <a:rPr lang="ko-KR" altLang="en-US" sz="2000" dirty="0" smtClean="0"/>
              <a:t>수강인원</a:t>
            </a:r>
            <a:r>
              <a:rPr lang="en-US" altLang="ko-KR" sz="2000" dirty="0" smtClean="0"/>
              <a:t>] [</a:t>
            </a:r>
            <a:r>
              <a:rPr lang="ko-KR" altLang="en-US" sz="2000" dirty="0" smtClean="0"/>
              <a:t>인원</a:t>
            </a:r>
            <a:r>
              <a:rPr lang="en-US" altLang="ko-KR" sz="2000" dirty="0" smtClean="0"/>
              <a:t>] [</a:t>
            </a:r>
            <a:r>
              <a:rPr lang="ko-KR" altLang="en-US" sz="2000" dirty="0" smtClean="0"/>
              <a:t>강의실</a:t>
            </a:r>
            <a:r>
              <a:rPr lang="en-US" altLang="ko-KR" sz="2000" dirty="0" smtClean="0"/>
              <a:t>] [</a:t>
            </a:r>
            <a:r>
              <a:rPr lang="ko-KR" altLang="en-US" sz="2000" dirty="0" smtClean="0"/>
              <a:t>강사</a:t>
            </a:r>
            <a:r>
              <a:rPr lang="en-US" altLang="ko-KR" sz="2000" dirty="0" smtClean="0"/>
              <a:t>]</a:t>
            </a:r>
          </a:p>
          <a:p>
            <a:pPr marL="342900" lvl="1" indent="-342900">
              <a:buNone/>
            </a:pPr>
            <a:r>
              <a:rPr lang="ko-KR" altLang="en-US" sz="2000" dirty="0" smtClean="0"/>
              <a:t>윈도우</a:t>
            </a:r>
            <a:r>
              <a:rPr lang="en-US" altLang="ko-KR" sz="2000" dirty="0" smtClean="0"/>
              <a:t>..  2018-08-07 2019-01-24 </a:t>
            </a:r>
            <a:r>
              <a:rPr lang="ko-KR" altLang="en-US" sz="2000" dirty="0" err="1" smtClean="0"/>
              <a:t>강의중</a:t>
            </a:r>
            <a:r>
              <a:rPr lang="ko-KR" altLang="en-US" sz="2000" dirty="0" smtClean="0"/>
              <a:t>           </a:t>
            </a:r>
            <a:r>
              <a:rPr lang="en-US" altLang="ko-KR" sz="2000" dirty="0" smtClean="0"/>
              <a:t>30           30     1          TC1</a:t>
            </a:r>
          </a:p>
          <a:p>
            <a:pPr marL="342900" lvl="1" indent="-342900">
              <a:buNone/>
            </a:pPr>
            <a:r>
              <a:rPr lang="en-US" altLang="ko-KR" sz="2000" dirty="0" smtClean="0"/>
              <a:t>------------------------------------------------------------------------------------------</a:t>
            </a:r>
          </a:p>
          <a:p>
            <a:pPr>
              <a:buNone/>
            </a:pPr>
            <a:r>
              <a:rPr lang="ko-KR" altLang="en-US" sz="2000" dirty="0" smtClean="0"/>
              <a:t>▶ </a:t>
            </a:r>
            <a:r>
              <a:rPr lang="ko-KR" altLang="en-US" sz="2000" dirty="0" err="1" smtClean="0"/>
              <a:t>엔터를</a:t>
            </a:r>
            <a:r>
              <a:rPr lang="ko-KR" altLang="en-US" sz="2000" dirty="0" smtClean="0"/>
              <a:t> 입력하시면 화면이 넘어갑니다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=====================================================</a:t>
            </a:r>
          </a:p>
          <a:p>
            <a:pPr>
              <a:buNone/>
            </a:pPr>
            <a:endParaRPr lang="en-US" altLang="ko-KR" sz="2000" dirty="0" smtClean="0"/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26369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ko-KR" altLang="en-US" sz="6000" b="1" dirty="0" smtClean="0"/>
              <a:t>관리자</a:t>
            </a:r>
            <a:r>
              <a:rPr lang="en-US" altLang="ko-KR" sz="6000" b="1" dirty="0" smtClean="0"/>
              <a:t/>
            </a:r>
            <a:br>
              <a:rPr lang="en-US" altLang="ko-KR" sz="6000" b="1" dirty="0" smtClean="0"/>
            </a:br>
            <a:r>
              <a:rPr lang="ko-KR" altLang="en-US" sz="4000" dirty="0" smtClean="0"/>
              <a:t>개설 과목 관리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24235"/>
            <a:ext cx="8229600" cy="600953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ko-KR" sz="2400" dirty="0" smtClean="0"/>
              <a:t> ====================================</a:t>
            </a:r>
          </a:p>
          <a:p>
            <a:pPr algn="ctr">
              <a:buNone/>
            </a:pPr>
            <a:r>
              <a:rPr lang="en-US" altLang="ko-KR" sz="2400" dirty="0" smtClean="0"/>
              <a:t>&gt;&gt;</a:t>
            </a:r>
            <a:r>
              <a:rPr lang="ko-KR" altLang="en-US" sz="2400" dirty="0" smtClean="0"/>
              <a:t>개설 과목 관리</a:t>
            </a:r>
            <a:r>
              <a:rPr lang="en-US" altLang="ko-KR" sz="2400" dirty="0" smtClean="0"/>
              <a:t>&lt;&lt;</a:t>
            </a:r>
          </a:p>
          <a:p>
            <a:pPr>
              <a:buNone/>
            </a:pPr>
            <a:r>
              <a:rPr lang="en-US" altLang="ko-KR" sz="2400" dirty="0" smtClean="0"/>
              <a:t>  ====================================</a:t>
            </a:r>
          </a:p>
          <a:p>
            <a:pPr lvl="1">
              <a:buNone/>
            </a:pPr>
            <a:r>
              <a:rPr lang="en-US" altLang="ko-KR" sz="2000" dirty="0" smtClean="0"/>
              <a:t>1.</a:t>
            </a:r>
            <a:r>
              <a:rPr lang="ko-KR" altLang="en-US" sz="2000" dirty="0" smtClean="0"/>
              <a:t>과목 현황 조회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2.</a:t>
            </a:r>
            <a:r>
              <a:rPr lang="ko-KR" altLang="en-US" sz="2000" dirty="0" smtClean="0"/>
              <a:t>과목 등록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3.</a:t>
            </a:r>
            <a:r>
              <a:rPr lang="ko-KR" altLang="en-US" sz="2000" dirty="0" smtClean="0"/>
              <a:t>과목 삭제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4.</a:t>
            </a:r>
            <a:r>
              <a:rPr lang="ko-KR" altLang="en-US" sz="2000" dirty="0" smtClean="0"/>
              <a:t>과목 수정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5.</a:t>
            </a:r>
            <a:r>
              <a:rPr lang="ko-KR" altLang="en-US" sz="2000" dirty="0" smtClean="0"/>
              <a:t>돌아가기</a:t>
            </a:r>
            <a:endParaRPr lang="en-US" altLang="ko-KR" sz="2000" dirty="0"/>
          </a:p>
          <a:p>
            <a:pPr>
              <a:buNone/>
            </a:pPr>
            <a:r>
              <a:rPr lang="en-US" altLang="ko-KR" sz="2400" dirty="0" smtClean="0"/>
              <a:t>-------------------------------------------------------------</a:t>
            </a:r>
          </a:p>
          <a:p>
            <a:pPr>
              <a:buNone/>
            </a:pPr>
            <a:r>
              <a:rPr lang="ko-KR" altLang="en-US" sz="2400" dirty="0" smtClean="0"/>
              <a:t>▶선택 </a:t>
            </a:r>
            <a:r>
              <a:rPr lang="en-US" altLang="ko-KR" sz="2400" dirty="0" smtClean="0"/>
              <a:t>: 1</a:t>
            </a:r>
          </a:p>
          <a:p>
            <a:pPr>
              <a:buNone/>
            </a:pPr>
            <a:r>
              <a:rPr lang="en-US" altLang="ko-KR" sz="2400" dirty="0" smtClean="0"/>
              <a:t>===================================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24235"/>
            <a:ext cx="8229600" cy="600953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ko-KR" sz="2400" dirty="0" smtClean="0"/>
              <a:t> ====================================</a:t>
            </a:r>
          </a:p>
          <a:p>
            <a:pPr algn="ctr">
              <a:buNone/>
            </a:pPr>
            <a:r>
              <a:rPr lang="en-US" altLang="ko-KR" sz="2400" dirty="0" smtClean="0"/>
              <a:t>&gt;&gt;</a:t>
            </a:r>
            <a:r>
              <a:rPr lang="ko-KR" altLang="en-US" sz="2400" dirty="0" smtClean="0"/>
              <a:t>과목 현황 조회</a:t>
            </a:r>
            <a:r>
              <a:rPr lang="en-US" altLang="ko-KR" sz="2400" dirty="0" smtClean="0"/>
              <a:t>&lt;&lt;</a:t>
            </a:r>
          </a:p>
          <a:p>
            <a:pPr>
              <a:buNone/>
            </a:pPr>
            <a:r>
              <a:rPr lang="en-US" altLang="ko-KR" sz="2400" dirty="0" smtClean="0"/>
              <a:t>  ====================================</a:t>
            </a:r>
          </a:p>
          <a:p>
            <a:pPr>
              <a:buNone/>
            </a:pPr>
            <a:r>
              <a:rPr lang="en-US" altLang="ko-KR" sz="1600" dirty="0" smtClean="0"/>
              <a:t>	[</a:t>
            </a:r>
            <a:r>
              <a:rPr lang="ko-KR" altLang="en-US" sz="1600" dirty="0" smtClean="0"/>
              <a:t>과목 코드</a:t>
            </a:r>
            <a:r>
              <a:rPr lang="en-US" altLang="ko-KR" sz="1600" dirty="0" smtClean="0"/>
              <a:t>]		[</a:t>
            </a:r>
            <a:r>
              <a:rPr lang="ko-KR" altLang="en-US" sz="1600" dirty="0" smtClean="0"/>
              <a:t>과목명</a:t>
            </a:r>
            <a:r>
              <a:rPr lang="en-US" altLang="ko-KR" sz="1600" dirty="0" smtClean="0"/>
              <a:t>]</a:t>
            </a:r>
          </a:p>
          <a:p>
            <a:pPr>
              <a:buNone/>
            </a:pPr>
            <a:r>
              <a:rPr lang="en-US" altLang="ko-KR" sz="1600" dirty="0" smtClean="0"/>
              <a:t>	     S1		</a:t>
            </a:r>
            <a:r>
              <a:rPr lang="en-US" altLang="ko-KR" sz="1600" dirty="0" err="1" smtClean="0"/>
              <a:t>MaxOS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	     S2		Linux</a:t>
            </a:r>
          </a:p>
          <a:p>
            <a:pPr>
              <a:buNone/>
            </a:pPr>
            <a:r>
              <a:rPr lang="en-US" altLang="ko-KR" sz="1600" dirty="0" smtClean="0"/>
              <a:t>	     S3		.Unix</a:t>
            </a:r>
          </a:p>
          <a:p>
            <a:pPr>
              <a:buNone/>
            </a:pPr>
            <a:r>
              <a:rPr lang="en-US" altLang="ko-KR" sz="1600" dirty="0" smtClean="0"/>
              <a:t>	     S4		</a:t>
            </a:r>
            <a:r>
              <a:rPr lang="en-US" altLang="ko-KR" sz="1600" dirty="0" err="1" smtClean="0"/>
              <a:t>CentOS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	     S5		Oracle</a:t>
            </a:r>
          </a:p>
          <a:p>
            <a:pPr>
              <a:buNone/>
            </a:pPr>
            <a:r>
              <a:rPr lang="en-US" altLang="ko-KR" sz="1600" dirty="0" smtClean="0"/>
              <a:t>			</a:t>
            </a:r>
            <a:r>
              <a:rPr lang="en-US" altLang="ko-KR" sz="1800" b="1" dirty="0" smtClean="0"/>
              <a:t>.</a:t>
            </a:r>
          </a:p>
          <a:p>
            <a:pPr>
              <a:buNone/>
            </a:pPr>
            <a:r>
              <a:rPr lang="en-US" altLang="ko-KR" sz="1800" b="1" dirty="0" smtClean="0"/>
              <a:t>			.</a:t>
            </a:r>
          </a:p>
          <a:p>
            <a:pPr>
              <a:buNone/>
            </a:pPr>
            <a:r>
              <a:rPr lang="en-US" altLang="ko-KR" sz="2400" dirty="0" smtClean="0"/>
              <a:t>  -------------------------------------------------------------</a:t>
            </a:r>
          </a:p>
          <a:p>
            <a:pPr>
              <a:buNone/>
            </a:pPr>
            <a:r>
              <a:rPr lang="ko-KR" altLang="en-US" sz="2400" dirty="0" smtClean="0"/>
              <a:t>  </a:t>
            </a:r>
            <a:r>
              <a:rPr lang="ko-KR" altLang="en-US" sz="1600" dirty="0" err="1" smtClean="0"/>
              <a:t>엔터를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치시면 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개설 과목 관리</a:t>
            </a:r>
            <a:r>
              <a:rPr lang="en-US" altLang="ko-KR" sz="1600" dirty="0" smtClean="0"/>
              <a:t>] </a:t>
            </a:r>
            <a:r>
              <a:rPr lang="ko-KR" altLang="en-US" sz="1600" dirty="0" smtClean="0"/>
              <a:t>로 돌아갑니다</a:t>
            </a:r>
            <a:r>
              <a:rPr lang="en-US" altLang="ko-KR" sz="1600" dirty="0" smtClean="0"/>
              <a:t>.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42844" y="142852"/>
            <a:ext cx="1500198" cy="714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선택시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/>
          </a:bodyPr>
          <a:lstStyle/>
          <a:p>
            <a:pPr algn="ctr"/>
            <a:endParaRPr lang="en-US" altLang="ko-KR" sz="2000" dirty="0" smtClean="0"/>
          </a:p>
          <a:p>
            <a:pPr algn="ctr"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pPr algn="ctr"/>
            <a:r>
              <a:rPr lang="ko-KR" altLang="en-US" sz="2000" dirty="0" smtClean="0">
                <a:solidFill>
                  <a:srgbClr val="FF0000"/>
                </a:solidFill>
              </a:rPr>
              <a:t>◈학생</a:t>
            </a: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ko-KR" altLang="en-US" sz="2000" dirty="0" smtClean="0">
                <a:solidFill>
                  <a:srgbClr val="FF0000"/>
                </a:solidFill>
                <a:sym typeface="Wingdings" pitchFamily="2" charset="2"/>
              </a:rPr>
              <a:t>항시 출력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2000" dirty="0" smtClean="0">
                <a:solidFill>
                  <a:srgbClr val="FF0000"/>
                </a:solidFill>
              </a:rPr>
              <a:t>[</a:t>
            </a:r>
            <a:r>
              <a:rPr lang="ko-KR" altLang="en-US" sz="2000" dirty="0" smtClean="0">
                <a:solidFill>
                  <a:srgbClr val="FF0000"/>
                </a:solidFill>
              </a:rPr>
              <a:t>이름</a:t>
            </a:r>
            <a:r>
              <a:rPr lang="en-US" altLang="ko-KR" sz="2000" dirty="0" smtClean="0">
                <a:solidFill>
                  <a:srgbClr val="FF0000"/>
                </a:solidFill>
              </a:rPr>
              <a:t>] : </a:t>
            </a:r>
            <a:r>
              <a:rPr lang="ko-KR" altLang="en-US" sz="2000" dirty="0" smtClean="0">
                <a:solidFill>
                  <a:srgbClr val="FF0000"/>
                </a:solidFill>
              </a:rPr>
              <a:t>홍길동 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2000" dirty="0" smtClean="0">
                <a:solidFill>
                  <a:srgbClr val="FF0000"/>
                </a:solidFill>
              </a:rPr>
              <a:t>[</a:t>
            </a:r>
            <a:r>
              <a:rPr lang="ko-KR" altLang="en-US" sz="2000" dirty="0" smtClean="0">
                <a:solidFill>
                  <a:srgbClr val="FF0000"/>
                </a:solidFill>
              </a:rPr>
              <a:t>과정 명</a:t>
            </a:r>
            <a:r>
              <a:rPr lang="en-US" altLang="ko-KR" sz="2000" dirty="0" smtClean="0">
                <a:solidFill>
                  <a:srgbClr val="FF0000"/>
                </a:solidFill>
              </a:rPr>
              <a:t>] : Java &amp; python…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FF0000"/>
                </a:solidFill>
              </a:rPr>
              <a:t>[</a:t>
            </a:r>
            <a:r>
              <a:rPr lang="ko-KR" altLang="en-US" sz="2000" dirty="0" smtClean="0">
                <a:solidFill>
                  <a:srgbClr val="FF0000"/>
                </a:solidFill>
              </a:rPr>
              <a:t>기간</a:t>
            </a:r>
            <a:r>
              <a:rPr lang="en-US" altLang="ko-KR" sz="2000" dirty="0" smtClean="0">
                <a:solidFill>
                  <a:srgbClr val="FF0000"/>
                </a:solidFill>
              </a:rPr>
              <a:t>] 2019-…….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FF0000"/>
                </a:solidFill>
              </a:rPr>
              <a:t>[</a:t>
            </a:r>
            <a:r>
              <a:rPr lang="ko-KR" altLang="en-US" sz="2000" dirty="0" smtClean="0">
                <a:solidFill>
                  <a:srgbClr val="FF0000"/>
                </a:solidFill>
              </a:rPr>
              <a:t>전화번호</a:t>
            </a:r>
            <a:r>
              <a:rPr lang="en-US" altLang="ko-KR" sz="2000" dirty="0" smtClean="0">
                <a:solidFill>
                  <a:srgbClr val="FF0000"/>
                </a:solidFill>
              </a:rPr>
              <a:t>] : 010-xxxx-xxxx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pPr lvl="1">
              <a:buNone/>
            </a:pPr>
            <a:r>
              <a:rPr lang="en-US" altLang="ko-KR" sz="2000" dirty="0" smtClean="0"/>
              <a:t>1.</a:t>
            </a:r>
            <a:r>
              <a:rPr lang="ko-KR" altLang="en-US" sz="2000" dirty="0" smtClean="0"/>
              <a:t>성적조회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2.</a:t>
            </a:r>
            <a:r>
              <a:rPr lang="ko-KR" altLang="en-US" sz="2000" dirty="0" smtClean="0"/>
              <a:t>출결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3.</a:t>
            </a:r>
            <a:r>
              <a:rPr lang="ko-KR" altLang="en-US" sz="2000" dirty="0" smtClean="0"/>
              <a:t>교사평가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4.</a:t>
            </a:r>
            <a:r>
              <a:rPr lang="ko-KR" altLang="en-US" sz="2000" dirty="0" smtClean="0"/>
              <a:t>상담일지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5.</a:t>
            </a:r>
            <a:r>
              <a:rPr lang="ko-KR" altLang="en-US" sz="2000" dirty="0" smtClean="0"/>
              <a:t>돌아가기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400" dirty="0" smtClean="0"/>
              <a:t>----------------------------------------------------------------</a:t>
            </a:r>
          </a:p>
          <a:p>
            <a:pPr>
              <a:buNone/>
            </a:pPr>
            <a:r>
              <a:rPr lang="ko-KR" altLang="en-US" sz="2000" dirty="0" smtClean="0"/>
              <a:t>▶선택 </a:t>
            </a:r>
            <a:r>
              <a:rPr lang="en-US" altLang="ko-KR" sz="2000" dirty="0" smtClean="0"/>
              <a:t>: 1</a:t>
            </a:r>
            <a:endParaRPr lang="en-US" altLang="ko-KR" sz="2000" dirty="0"/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24235"/>
            <a:ext cx="8229600" cy="600953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ko-KR" sz="2400" dirty="0" smtClean="0"/>
              <a:t> ====================================</a:t>
            </a:r>
          </a:p>
          <a:p>
            <a:pPr algn="ctr">
              <a:buNone/>
            </a:pPr>
            <a:r>
              <a:rPr lang="en-US" altLang="ko-KR" sz="2400" dirty="0" smtClean="0"/>
              <a:t>&gt;&gt;</a:t>
            </a:r>
            <a:r>
              <a:rPr lang="ko-KR" altLang="en-US" sz="2400" dirty="0" smtClean="0"/>
              <a:t>과목 등록</a:t>
            </a:r>
            <a:r>
              <a:rPr lang="en-US" altLang="ko-KR" sz="2400" dirty="0" smtClean="0"/>
              <a:t>&lt;&lt;</a:t>
            </a:r>
          </a:p>
          <a:p>
            <a:pPr>
              <a:buNone/>
            </a:pPr>
            <a:r>
              <a:rPr lang="en-US" altLang="ko-KR" sz="2400" dirty="0" smtClean="0"/>
              <a:t>  ====================================</a:t>
            </a:r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ko-KR" altLang="en-US" sz="1600" dirty="0" smtClean="0"/>
              <a:t>과목명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MySQL</a:t>
            </a:r>
            <a:r>
              <a:rPr lang="en-US" altLang="ko-KR" sz="1600" dirty="0" smtClean="0"/>
              <a:t> </a:t>
            </a:r>
          </a:p>
          <a:p>
            <a:pPr>
              <a:buNone/>
            </a:pPr>
            <a:r>
              <a:rPr lang="en-US" altLang="ko-KR" sz="2400" dirty="0" smtClean="0"/>
              <a:t>	-------------------------------------------------------------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등록 완료</a:t>
            </a: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(</a:t>
            </a:r>
            <a:r>
              <a:rPr lang="ko-KR" altLang="en-US" sz="1600" dirty="0" smtClean="0"/>
              <a:t>동일 과목이 있을 경우</a:t>
            </a:r>
            <a:r>
              <a:rPr lang="en-US" altLang="ko-KR" sz="1600" dirty="0" smtClean="0"/>
              <a:t>)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	-&gt; </a:t>
            </a:r>
            <a:r>
              <a:rPr lang="ko-KR" altLang="en-US" sz="1600" dirty="0" smtClean="0"/>
              <a:t>이미 존재하는 과목 입니다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2000" dirty="0" smtClean="0"/>
              <a:t> </a:t>
            </a:r>
            <a:r>
              <a:rPr lang="ko-KR" altLang="en-US" sz="1600" dirty="0" err="1" smtClean="0"/>
              <a:t>엔터를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치시면 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개설 과목 관리</a:t>
            </a:r>
            <a:r>
              <a:rPr lang="en-US" altLang="ko-KR" sz="1600" dirty="0" smtClean="0"/>
              <a:t>] </a:t>
            </a:r>
            <a:r>
              <a:rPr lang="ko-KR" altLang="en-US" sz="1600" dirty="0" smtClean="0"/>
              <a:t>로 돌아갑니다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4" name="직사각형 3"/>
          <p:cNvSpPr/>
          <p:nvPr/>
        </p:nvSpPr>
        <p:spPr>
          <a:xfrm>
            <a:off x="142844" y="142852"/>
            <a:ext cx="1500198" cy="714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선택시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24235"/>
            <a:ext cx="8229600" cy="600953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ko-KR" sz="2400" dirty="0" smtClean="0"/>
              <a:t>====================================</a:t>
            </a:r>
          </a:p>
          <a:p>
            <a:pPr algn="ctr">
              <a:buNone/>
            </a:pPr>
            <a:r>
              <a:rPr lang="en-US" altLang="ko-KR" sz="2400" dirty="0" smtClean="0"/>
              <a:t>&gt;&gt;</a:t>
            </a:r>
            <a:r>
              <a:rPr lang="ko-KR" altLang="en-US" sz="2400" dirty="0" smtClean="0"/>
              <a:t>과목 삭제</a:t>
            </a:r>
            <a:r>
              <a:rPr lang="en-US" altLang="ko-KR" sz="2400" dirty="0" smtClean="0"/>
              <a:t>&lt;&lt;</a:t>
            </a:r>
          </a:p>
          <a:p>
            <a:pPr>
              <a:buNone/>
            </a:pPr>
            <a:r>
              <a:rPr lang="en-US" altLang="ko-KR" sz="2400" dirty="0" smtClean="0"/>
              <a:t>  ====================================</a:t>
            </a:r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 </a:t>
            </a:r>
            <a:r>
              <a:rPr lang="ko-KR" altLang="en-US" sz="1600" dirty="0" smtClean="0"/>
              <a:t>과목명 입력 </a:t>
            </a:r>
            <a:r>
              <a:rPr lang="en-US" altLang="ko-KR" sz="1600" dirty="0" smtClean="0"/>
              <a:t>: Oracle </a:t>
            </a:r>
            <a:r>
              <a:rPr lang="en-US" altLang="ko-KR" sz="2400" dirty="0" smtClean="0"/>
              <a:t>	 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2400" dirty="0" smtClean="0"/>
              <a:t>-------------------------------------------------------------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	</a:t>
            </a:r>
          </a:p>
          <a:p>
            <a:pPr>
              <a:buNone/>
            </a:pPr>
            <a:r>
              <a:rPr lang="en-US" altLang="ko-KR" sz="1600" dirty="0" smtClean="0"/>
              <a:t>	[Oracle ] </a:t>
            </a:r>
            <a:r>
              <a:rPr lang="ko-KR" altLang="en-US" sz="1600" dirty="0" smtClean="0"/>
              <a:t>을 삭제하시겠습니까</a:t>
            </a:r>
            <a:r>
              <a:rPr lang="en-US" altLang="ko-KR" sz="1600" dirty="0" smtClean="0"/>
              <a:t>(y/n) : y</a:t>
            </a:r>
            <a:endParaRPr lang="en-US" altLang="ko-KR" sz="1600" dirty="0"/>
          </a:p>
          <a:p>
            <a:pPr>
              <a:buNone/>
            </a:pPr>
            <a:r>
              <a:rPr lang="en-US" altLang="ko-KR" sz="1600" dirty="0" smtClean="0"/>
              <a:t>	-&gt; </a:t>
            </a:r>
            <a:r>
              <a:rPr lang="ko-KR" altLang="en-US" sz="1600" dirty="0" smtClean="0"/>
              <a:t>삭제 완료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	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엔터를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치시면 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개설 과목 관리</a:t>
            </a:r>
            <a:r>
              <a:rPr lang="en-US" altLang="ko-KR" sz="1600" dirty="0" smtClean="0"/>
              <a:t>] </a:t>
            </a:r>
            <a:r>
              <a:rPr lang="ko-KR" altLang="en-US" sz="1600" dirty="0" smtClean="0"/>
              <a:t>로 돌아갑니다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endParaRPr lang="en-US" altLang="ko-KR" sz="2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42844" y="142852"/>
            <a:ext cx="1500198" cy="714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선택시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24235"/>
            <a:ext cx="8229600" cy="600953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ko-KR" sz="2400" dirty="0" smtClean="0"/>
              <a:t>====================================</a:t>
            </a:r>
          </a:p>
          <a:p>
            <a:pPr algn="ctr">
              <a:buNone/>
            </a:pPr>
            <a:r>
              <a:rPr lang="en-US" altLang="ko-KR" sz="2400" dirty="0" smtClean="0"/>
              <a:t>&gt;&gt;</a:t>
            </a:r>
            <a:r>
              <a:rPr lang="ko-KR" altLang="en-US" sz="2400" dirty="0" smtClean="0"/>
              <a:t>과정 수정</a:t>
            </a:r>
            <a:r>
              <a:rPr lang="en-US" altLang="ko-KR" sz="2400" dirty="0" smtClean="0"/>
              <a:t>&lt;&lt;</a:t>
            </a:r>
          </a:p>
          <a:p>
            <a:pPr>
              <a:buNone/>
            </a:pPr>
            <a:r>
              <a:rPr lang="en-US" altLang="ko-KR" sz="2400" dirty="0" smtClean="0"/>
              <a:t>  ====================================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과목명 </a:t>
            </a:r>
            <a:r>
              <a:rPr lang="en-US" altLang="ko-KR" sz="1600" dirty="0" smtClean="0"/>
              <a:t>: Oracle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</a:p>
          <a:p>
            <a:pPr>
              <a:buNone/>
            </a:pPr>
            <a:r>
              <a:rPr lang="en-US" altLang="ko-KR" sz="1600" dirty="0" smtClean="0"/>
              <a:t>(</a:t>
            </a:r>
            <a:r>
              <a:rPr lang="ko-KR" altLang="en-US" sz="1600" dirty="0" smtClean="0"/>
              <a:t>해당 과목이 없는 경우</a:t>
            </a:r>
            <a:r>
              <a:rPr lang="en-US" altLang="ko-KR" sz="1600" dirty="0" smtClean="0"/>
              <a:t>)</a:t>
            </a:r>
          </a:p>
          <a:p>
            <a:pPr>
              <a:buNone/>
            </a:pPr>
            <a:r>
              <a:rPr lang="en-US" altLang="ko-KR" sz="1600" dirty="0" smtClean="0"/>
              <a:t>	-&gt; </a:t>
            </a:r>
            <a:r>
              <a:rPr lang="ko-KR" altLang="en-US" sz="1600" dirty="0" smtClean="0"/>
              <a:t>입력하신 과목은 존재하지 않습니다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수정할 과목명 </a:t>
            </a:r>
            <a:r>
              <a:rPr lang="en-US" altLang="ko-KR" sz="1600" dirty="0" smtClean="0"/>
              <a:t>: Java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2400" dirty="0" smtClean="0"/>
              <a:t>-------------------------------------------------------------</a:t>
            </a:r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수정 완료</a:t>
            </a: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200" dirty="0" smtClean="0"/>
              <a:t>	</a:t>
            </a:r>
            <a:r>
              <a:rPr lang="ko-KR" altLang="en-US" sz="1800" dirty="0" smtClean="0"/>
              <a:t> </a:t>
            </a:r>
            <a:r>
              <a:rPr lang="ko-KR" altLang="en-US" sz="1600" dirty="0" err="1" smtClean="0"/>
              <a:t>엔터를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치시면 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개설 과목 관리</a:t>
            </a:r>
            <a:r>
              <a:rPr lang="en-US" altLang="ko-KR" sz="1600" dirty="0" smtClean="0"/>
              <a:t>] </a:t>
            </a:r>
            <a:r>
              <a:rPr lang="ko-KR" altLang="en-US" sz="1600" dirty="0" smtClean="0"/>
              <a:t>로 돌아갑니다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2844" y="142852"/>
            <a:ext cx="1500198" cy="714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선택시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26369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ko-KR" altLang="en-US" sz="6000" b="1" dirty="0" smtClean="0"/>
              <a:t>관리자</a:t>
            </a:r>
            <a:r>
              <a:rPr lang="en-US" altLang="ko-KR" sz="6000" b="1" dirty="0" smtClean="0"/>
              <a:t/>
            </a:r>
            <a:br>
              <a:rPr lang="en-US" altLang="ko-KR" sz="6000" b="1" dirty="0" smtClean="0"/>
            </a:br>
            <a:r>
              <a:rPr lang="ko-KR" altLang="en-US" sz="4000" dirty="0" smtClean="0"/>
              <a:t>교육생 관리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24235"/>
            <a:ext cx="8229600" cy="600953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ko-KR" sz="2400" dirty="0" smtClean="0"/>
              <a:t> ====================================</a:t>
            </a:r>
          </a:p>
          <a:p>
            <a:pPr algn="ctr">
              <a:buNone/>
            </a:pPr>
            <a:r>
              <a:rPr lang="en-US" altLang="ko-KR" sz="2400" dirty="0" smtClean="0"/>
              <a:t>&gt;&gt;</a:t>
            </a:r>
            <a:r>
              <a:rPr lang="ko-KR" altLang="en-US" sz="2400" dirty="0" smtClean="0"/>
              <a:t>교육생 관리</a:t>
            </a:r>
            <a:r>
              <a:rPr lang="en-US" altLang="ko-KR" sz="2400" dirty="0" smtClean="0"/>
              <a:t>&lt;&lt;</a:t>
            </a:r>
          </a:p>
          <a:p>
            <a:pPr>
              <a:buNone/>
            </a:pPr>
            <a:r>
              <a:rPr lang="en-US" altLang="ko-KR" sz="2400" dirty="0" smtClean="0"/>
              <a:t>  ====================================</a:t>
            </a:r>
          </a:p>
          <a:p>
            <a:pPr lvl="1">
              <a:buNone/>
            </a:pPr>
            <a:r>
              <a:rPr lang="en-US" altLang="ko-KR" sz="2000" dirty="0" smtClean="0"/>
              <a:t>1.</a:t>
            </a:r>
            <a:r>
              <a:rPr lang="ko-KR" altLang="en-US" sz="2000" dirty="0" smtClean="0"/>
              <a:t> 교육생 조회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2. </a:t>
            </a:r>
            <a:r>
              <a:rPr lang="ko-KR" altLang="en-US" sz="2000" dirty="0" smtClean="0"/>
              <a:t>교육생 등록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3. </a:t>
            </a:r>
            <a:r>
              <a:rPr lang="ko-KR" altLang="en-US" sz="2000" dirty="0" smtClean="0"/>
              <a:t>교육생 조회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4. </a:t>
            </a:r>
            <a:r>
              <a:rPr lang="ko-KR" altLang="en-US" sz="2000" dirty="0" smtClean="0"/>
              <a:t>교육생 수정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5. </a:t>
            </a:r>
            <a:r>
              <a:rPr lang="ko-KR" altLang="en-US" sz="2000" dirty="0" smtClean="0"/>
              <a:t>상담일지 관리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6. </a:t>
            </a:r>
            <a:r>
              <a:rPr lang="ko-KR" altLang="en-US" sz="2000" dirty="0" smtClean="0"/>
              <a:t>사후 관리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7. </a:t>
            </a:r>
            <a:r>
              <a:rPr lang="ko-KR" altLang="en-US" sz="2000" dirty="0" smtClean="0"/>
              <a:t>돌아가기</a:t>
            </a:r>
            <a:endParaRPr lang="en-US" altLang="ko-KR" sz="2000" dirty="0"/>
          </a:p>
          <a:p>
            <a:pPr>
              <a:buNone/>
            </a:pPr>
            <a:r>
              <a:rPr lang="en-US" altLang="ko-KR" sz="2400" dirty="0" smtClean="0"/>
              <a:t>-------------------------------------------------------------</a:t>
            </a:r>
          </a:p>
          <a:p>
            <a:pPr>
              <a:buNone/>
            </a:pPr>
            <a:r>
              <a:rPr lang="ko-KR" altLang="en-US" sz="2400" dirty="0" smtClean="0"/>
              <a:t>▶선택 </a:t>
            </a:r>
            <a:r>
              <a:rPr lang="en-US" altLang="ko-KR" sz="2400" dirty="0" smtClean="0"/>
              <a:t>: 1</a:t>
            </a:r>
          </a:p>
          <a:p>
            <a:pPr>
              <a:buNone/>
            </a:pPr>
            <a:r>
              <a:rPr lang="en-US" altLang="ko-KR" sz="2400" dirty="0" smtClean="0"/>
              <a:t> ====================================</a:t>
            </a:r>
            <a:endParaRPr lang="en-US" altLang="ko-KR" sz="2400" dirty="0"/>
          </a:p>
          <a:p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24235"/>
            <a:ext cx="8229600" cy="6009531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en-US" altLang="ko-KR" sz="2400" dirty="0" smtClean="0"/>
              <a:t>====================================</a:t>
            </a:r>
          </a:p>
          <a:p>
            <a:pPr algn="ctr">
              <a:buNone/>
            </a:pPr>
            <a:r>
              <a:rPr lang="en-US" altLang="ko-KR" sz="2400" dirty="0" smtClean="0"/>
              <a:t>&gt;&gt;</a:t>
            </a:r>
            <a:r>
              <a:rPr lang="ko-KR" altLang="en-US" sz="2400" dirty="0" smtClean="0"/>
              <a:t>교육생 조회</a:t>
            </a:r>
            <a:r>
              <a:rPr lang="en-US" altLang="ko-KR" sz="2400" dirty="0" smtClean="0"/>
              <a:t>&lt;&lt;</a:t>
            </a:r>
          </a:p>
          <a:p>
            <a:pPr>
              <a:buNone/>
            </a:pPr>
            <a:r>
              <a:rPr lang="en-US" altLang="ko-KR" sz="2400" dirty="0" smtClean="0"/>
              <a:t> 	  ====================================</a:t>
            </a:r>
          </a:p>
          <a:p>
            <a:pPr>
              <a:buNone/>
            </a:pPr>
            <a:r>
              <a:rPr lang="en-US" altLang="ko-KR" sz="2400" dirty="0" smtClean="0"/>
              <a:t>	 1.</a:t>
            </a:r>
            <a:r>
              <a:rPr lang="ko-KR" altLang="en-US" sz="2400" dirty="0" smtClean="0"/>
              <a:t> 윈도우 </a:t>
            </a:r>
            <a:r>
              <a:rPr lang="ko-KR" altLang="en-US" sz="2400" dirty="0" err="1" smtClean="0"/>
              <a:t>안드로이드</a:t>
            </a:r>
            <a:r>
              <a:rPr lang="ko-KR" altLang="en-US" sz="2400" dirty="0" smtClean="0"/>
              <a:t> 프로그래밍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 2 .</a:t>
            </a:r>
            <a:r>
              <a:rPr lang="ko-KR" altLang="en-US" sz="2400" dirty="0" smtClean="0"/>
              <a:t>윈도우 </a:t>
            </a:r>
            <a:r>
              <a:rPr lang="ko-KR" altLang="en-US" sz="2400" dirty="0" err="1" smtClean="0"/>
              <a:t>웹프로그래밍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 3 .</a:t>
            </a:r>
            <a:r>
              <a:rPr lang="ko-KR" altLang="en-US" sz="2400" dirty="0" err="1" smtClean="0"/>
              <a:t>리눅스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안드로이드</a:t>
            </a:r>
            <a:r>
              <a:rPr lang="ko-KR" altLang="en-US" sz="2400" dirty="0" smtClean="0"/>
              <a:t> 프로그래밍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 4.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리눅스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웹프로그래밍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 5.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리눅스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빅데이터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 6.</a:t>
            </a:r>
            <a:r>
              <a:rPr lang="ko-KR" altLang="en-US" sz="2400" dirty="0" smtClean="0"/>
              <a:t> 유닉스 </a:t>
            </a:r>
            <a:r>
              <a:rPr lang="ko-KR" altLang="en-US" sz="2400" dirty="0" err="1" smtClean="0"/>
              <a:t>웹프로그래밍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 7. </a:t>
            </a:r>
            <a:r>
              <a:rPr lang="ko-KR" altLang="en-US" sz="2400" dirty="0" smtClean="0"/>
              <a:t>돌아가기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 -------------------------------------------------------------</a:t>
            </a:r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선택 </a:t>
            </a:r>
            <a:r>
              <a:rPr lang="en-US" altLang="ko-KR" sz="2400" dirty="0" smtClean="0"/>
              <a:t>: 1</a:t>
            </a:r>
          </a:p>
          <a:p>
            <a:pPr>
              <a:buNone/>
            </a:pPr>
            <a:r>
              <a:rPr lang="en-US" altLang="ko-KR" sz="2400" dirty="0" smtClean="0"/>
              <a:t>	-------------------------------------------------------------</a:t>
            </a:r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이름 입력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윤한아</a:t>
            </a:r>
            <a:endParaRPr lang="en-US" altLang="ko-KR" sz="2400" dirty="0" smtClean="0"/>
          </a:p>
          <a:p>
            <a:pPr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42844" y="142852"/>
            <a:ext cx="1500198" cy="714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선택시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24235"/>
            <a:ext cx="8229600" cy="600953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ko-KR" sz="2400" dirty="0" smtClean="0"/>
              <a:t>====================================</a:t>
            </a:r>
          </a:p>
          <a:p>
            <a:pPr>
              <a:buNone/>
            </a:pPr>
            <a:r>
              <a:rPr lang="en-US" altLang="ko-KR" sz="2400" dirty="0" smtClean="0"/>
              <a:t>(</a:t>
            </a:r>
            <a:r>
              <a:rPr lang="ko-KR" altLang="en-US" sz="2400" dirty="0" smtClean="0"/>
              <a:t>동명 이인이 있는 경우</a:t>
            </a:r>
            <a:r>
              <a:rPr lang="en-US" altLang="ko-KR" sz="2400" dirty="0" smtClean="0"/>
              <a:t>)</a:t>
            </a:r>
          </a:p>
          <a:p>
            <a:pPr>
              <a:buNone/>
            </a:pPr>
            <a:r>
              <a:rPr lang="ko-KR" altLang="en-US" sz="2400" dirty="0" smtClean="0"/>
              <a:t>▶ 동명 이인이 있습니다</a:t>
            </a:r>
            <a:r>
              <a:rPr lang="en-US" altLang="ko-KR" sz="2400" dirty="0" smtClean="0"/>
              <a:t>.</a:t>
            </a:r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[</a:t>
            </a:r>
            <a:r>
              <a:rPr lang="ko-KR" altLang="en-US" sz="2400" dirty="0" smtClean="0"/>
              <a:t>학생코드</a:t>
            </a:r>
            <a:r>
              <a:rPr lang="en-US" altLang="ko-KR" sz="2400" dirty="0" smtClean="0"/>
              <a:t>] 	[</a:t>
            </a:r>
            <a:r>
              <a:rPr lang="ko-KR" altLang="en-US" sz="2400" dirty="0" smtClean="0"/>
              <a:t>이름</a:t>
            </a:r>
            <a:r>
              <a:rPr lang="en-US" altLang="ko-KR" sz="2400" dirty="0" smtClean="0"/>
              <a:t>]</a:t>
            </a:r>
          </a:p>
          <a:p>
            <a:pPr>
              <a:buNone/>
            </a:pPr>
            <a:r>
              <a:rPr lang="en-US" altLang="ko-KR" sz="2400" dirty="0" smtClean="0"/>
              <a:t>1.	ST12		</a:t>
            </a:r>
            <a:r>
              <a:rPr lang="ko-KR" altLang="en-US" sz="2400" dirty="0" smtClean="0"/>
              <a:t>윤한아</a:t>
            </a:r>
            <a:endParaRPr lang="en-US" altLang="ko-KR" sz="2400" dirty="0" smtClean="0"/>
          </a:p>
          <a:p>
            <a:pPr marL="457200" indent="-457200">
              <a:buNone/>
            </a:pPr>
            <a:r>
              <a:rPr lang="en-US" altLang="ko-KR" sz="2400" dirty="0" smtClean="0"/>
              <a:t>2.  ST23	</a:t>
            </a:r>
            <a:r>
              <a:rPr lang="ko-KR" altLang="en-US" sz="2400" dirty="0" smtClean="0"/>
              <a:t>윤한아</a:t>
            </a:r>
            <a:endParaRPr lang="en-US" altLang="ko-KR" sz="2400" dirty="0" smtClean="0"/>
          </a:p>
          <a:p>
            <a:pPr marL="457200" indent="-457200">
              <a:buNone/>
            </a:pPr>
            <a:r>
              <a:rPr lang="ko-KR" altLang="en-US" sz="2400" dirty="0" smtClean="0"/>
              <a:t>선택 </a:t>
            </a:r>
            <a:r>
              <a:rPr lang="en-US" altLang="ko-KR" sz="2400" dirty="0" smtClean="0"/>
              <a:t>: 1</a:t>
            </a:r>
          </a:p>
          <a:p>
            <a:pPr>
              <a:buNone/>
            </a:pPr>
            <a:r>
              <a:rPr lang="en-US" altLang="ko-KR" sz="2400" dirty="0" smtClean="0"/>
              <a:t>====================================</a:t>
            </a:r>
          </a:p>
          <a:p>
            <a:pPr>
              <a:buNone/>
            </a:pPr>
            <a:r>
              <a:rPr lang="ko-KR" altLang="en-US" sz="2400" dirty="0" err="1" smtClean="0"/>
              <a:t>엔터를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치시면 </a:t>
            </a:r>
            <a:r>
              <a:rPr lang="en-US" altLang="ko-KR" sz="2400" dirty="0" smtClean="0"/>
              <a:t>[</a:t>
            </a:r>
            <a:r>
              <a:rPr lang="ko-KR" altLang="en-US" sz="2400" dirty="0" smtClean="0"/>
              <a:t>교육생 관리</a:t>
            </a:r>
            <a:r>
              <a:rPr lang="en-US" altLang="ko-KR" sz="2400" dirty="0" smtClean="0"/>
              <a:t>] </a:t>
            </a:r>
            <a:r>
              <a:rPr lang="ko-KR" altLang="en-US" sz="2400" dirty="0" smtClean="0"/>
              <a:t>로 돌아갑니다</a:t>
            </a:r>
            <a:r>
              <a:rPr lang="en-US" altLang="ko-KR" sz="2400" dirty="0" smtClean="0"/>
              <a:t>.</a:t>
            </a:r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(</a:t>
            </a:r>
            <a:r>
              <a:rPr lang="ko-KR" altLang="en-US" sz="2400" dirty="0" smtClean="0"/>
              <a:t>동명 이인이 없는 경우</a:t>
            </a:r>
            <a:r>
              <a:rPr lang="en-US" altLang="ko-KR" sz="2400" dirty="0" smtClean="0"/>
              <a:t>)</a:t>
            </a:r>
          </a:p>
          <a:p>
            <a:pPr>
              <a:buNone/>
            </a:pPr>
            <a:r>
              <a:rPr lang="en-US" altLang="ko-KR" sz="2400" dirty="0" smtClean="0"/>
              <a:t>[</a:t>
            </a:r>
            <a:r>
              <a:rPr lang="ko-KR" altLang="en-US" sz="2400" dirty="0" smtClean="0"/>
              <a:t>이름</a:t>
            </a:r>
            <a:r>
              <a:rPr lang="en-US" altLang="ko-KR" sz="2400" dirty="0" smtClean="0"/>
              <a:t>] : </a:t>
            </a:r>
            <a:r>
              <a:rPr lang="ko-KR" altLang="en-US" sz="2400" dirty="0" smtClean="0"/>
              <a:t>윤한아 </a:t>
            </a:r>
            <a:r>
              <a:rPr lang="en-US" altLang="ko-KR" sz="2400" dirty="0" smtClean="0"/>
              <a:t>(ST12)</a:t>
            </a:r>
          </a:p>
          <a:p>
            <a:pPr>
              <a:buNone/>
            </a:pPr>
            <a:r>
              <a:rPr lang="en-US" altLang="ko-KR" sz="2400" dirty="0" smtClean="0"/>
              <a:t>[</a:t>
            </a:r>
            <a:r>
              <a:rPr lang="ko-KR" altLang="en-US" sz="2400" dirty="0" err="1" smtClean="0"/>
              <a:t>과정명</a:t>
            </a:r>
            <a:r>
              <a:rPr lang="en-US" altLang="ko-KR" sz="2400" dirty="0" smtClean="0"/>
              <a:t>] : </a:t>
            </a:r>
            <a:r>
              <a:rPr lang="ko-KR" altLang="en-US" sz="2400" dirty="0" smtClean="0"/>
              <a:t>윈도우 </a:t>
            </a:r>
            <a:r>
              <a:rPr lang="ko-KR" altLang="en-US" sz="2400" dirty="0" err="1" smtClean="0"/>
              <a:t>안드로이드</a:t>
            </a:r>
            <a:r>
              <a:rPr lang="ko-KR" altLang="en-US" sz="2400" dirty="0" smtClean="0"/>
              <a:t> 프로그래밍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[</a:t>
            </a:r>
            <a:r>
              <a:rPr lang="ko-KR" altLang="en-US" sz="2400" dirty="0" smtClean="0"/>
              <a:t>과정</a:t>
            </a:r>
            <a:r>
              <a:rPr lang="en-US" altLang="ko-KR" sz="2400" dirty="0" smtClean="0"/>
              <a:t>] : 2018-08-07 ~ 2019-01-24</a:t>
            </a:r>
          </a:p>
          <a:p>
            <a:pPr>
              <a:buNone/>
            </a:pPr>
            <a:r>
              <a:rPr lang="en-US" altLang="ko-KR" sz="2400" dirty="0" smtClean="0"/>
              <a:t>[</a:t>
            </a:r>
            <a:r>
              <a:rPr lang="ko-KR" altLang="en-US" sz="2400" dirty="0" smtClean="0"/>
              <a:t>강의실</a:t>
            </a:r>
            <a:r>
              <a:rPr lang="en-US" altLang="ko-KR" sz="2400" dirty="0" smtClean="0"/>
              <a:t>] : 1</a:t>
            </a:r>
            <a:r>
              <a:rPr lang="ko-KR" altLang="en-US" sz="2400" dirty="0" smtClean="0"/>
              <a:t>강의실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====================================</a:t>
            </a:r>
          </a:p>
          <a:p>
            <a:pPr>
              <a:buNone/>
            </a:pPr>
            <a:r>
              <a:rPr lang="ko-KR" altLang="en-US" sz="2400" dirty="0" err="1" smtClean="0"/>
              <a:t>엔터를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치시면 </a:t>
            </a:r>
            <a:r>
              <a:rPr lang="en-US" altLang="ko-KR" sz="2400" dirty="0" smtClean="0"/>
              <a:t>[</a:t>
            </a:r>
            <a:r>
              <a:rPr lang="ko-KR" altLang="en-US" sz="2400" dirty="0" smtClean="0"/>
              <a:t>교육생 관리</a:t>
            </a:r>
            <a:r>
              <a:rPr lang="en-US" altLang="ko-KR" sz="2400" dirty="0" smtClean="0"/>
              <a:t>] </a:t>
            </a:r>
            <a:r>
              <a:rPr lang="ko-KR" altLang="en-US" sz="2400" dirty="0" smtClean="0"/>
              <a:t>로 돌아갑니다</a:t>
            </a:r>
            <a:r>
              <a:rPr lang="en-US" altLang="ko-KR" sz="2400" dirty="0" smtClean="0"/>
              <a:t>.</a:t>
            </a:r>
          </a:p>
          <a:p>
            <a:pPr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24235"/>
            <a:ext cx="8229600" cy="6009531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altLang="ko-KR" sz="2400" dirty="0" smtClean="0"/>
              <a:t> ====================================</a:t>
            </a:r>
          </a:p>
          <a:p>
            <a:pPr algn="ctr">
              <a:buNone/>
            </a:pPr>
            <a:r>
              <a:rPr lang="en-US" altLang="ko-KR" sz="2400" dirty="0" smtClean="0"/>
              <a:t>&gt;&gt;</a:t>
            </a:r>
            <a:r>
              <a:rPr lang="ko-KR" altLang="en-US" sz="2400" dirty="0" smtClean="0"/>
              <a:t>교육생 등록</a:t>
            </a:r>
            <a:r>
              <a:rPr lang="en-US" altLang="ko-KR" sz="2400" dirty="0" smtClean="0"/>
              <a:t>&lt;&lt;</a:t>
            </a:r>
          </a:p>
          <a:p>
            <a:pPr>
              <a:buNone/>
            </a:pPr>
            <a:r>
              <a:rPr lang="en-US" altLang="ko-KR" sz="2400" dirty="0" smtClean="0"/>
              <a:t>  ====================================</a:t>
            </a:r>
          </a:p>
          <a:p>
            <a:pPr>
              <a:buNone/>
            </a:pPr>
            <a:r>
              <a:rPr lang="ko-KR" altLang="en-US" sz="2400" dirty="0" smtClean="0"/>
              <a:t>▶</a:t>
            </a:r>
            <a:r>
              <a:rPr lang="en-US" altLang="ko-KR" sz="2400" dirty="0" smtClean="0"/>
              <a:t>	 </a:t>
            </a:r>
            <a:r>
              <a:rPr lang="ko-KR" altLang="en-US" sz="2400" dirty="0" smtClean="0"/>
              <a:t>이름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윤한아</a:t>
            </a:r>
            <a:endParaRPr lang="en-US" altLang="ko-KR" sz="2400" dirty="0" smtClean="0"/>
          </a:p>
          <a:p>
            <a:pPr>
              <a:buNone/>
            </a:pPr>
            <a:r>
              <a:rPr lang="ko-KR" altLang="en-US" sz="2400" dirty="0" smtClean="0"/>
              <a:t>▶ 주민번호 뒷자리 </a:t>
            </a:r>
            <a:r>
              <a:rPr lang="en-US" altLang="ko-KR" sz="2400" dirty="0" smtClean="0"/>
              <a:t>: 1234567</a:t>
            </a:r>
          </a:p>
          <a:p>
            <a:pPr>
              <a:buNone/>
            </a:pPr>
            <a:r>
              <a:rPr lang="ko-KR" altLang="en-US" sz="2400" dirty="0" smtClean="0"/>
              <a:t>▶ 전화번호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예</a:t>
            </a:r>
            <a:r>
              <a:rPr lang="en-US" altLang="ko-KR" sz="2400" dirty="0" smtClean="0"/>
              <a:t>:010 – XXXX- XXXX)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010 – XXXX- XXXX</a:t>
            </a:r>
          </a:p>
          <a:p>
            <a:pPr>
              <a:buNone/>
            </a:pPr>
            <a:r>
              <a:rPr lang="en-US" altLang="ko-KR" sz="2400" dirty="0" smtClean="0"/>
              <a:t> ====================================</a:t>
            </a:r>
          </a:p>
          <a:p>
            <a:pPr>
              <a:buNone/>
            </a:pPr>
            <a:r>
              <a:rPr lang="en-US" altLang="ko-KR" sz="2400" dirty="0" smtClean="0"/>
              <a:t>-&gt; </a:t>
            </a:r>
            <a:r>
              <a:rPr lang="ko-KR" altLang="en-US" sz="2400" dirty="0" smtClean="0"/>
              <a:t>등록 완료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 -------------------------------------------------------------</a:t>
            </a:r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[</a:t>
            </a:r>
            <a:r>
              <a:rPr lang="ko-KR" altLang="en-US" sz="2400" dirty="0" smtClean="0"/>
              <a:t>이름</a:t>
            </a:r>
            <a:r>
              <a:rPr lang="en-US" altLang="ko-KR" sz="2400" dirty="0" smtClean="0"/>
              <a:t>] : </a:t>
            </a:r>
            <a:r>
              <a:rPr lang="ko-KR" altLang="en-US" sz="2400" dirty="0" smtClean="0"/>
              <a:t>윤한아 </a:t>
            </a:r>
            <a:r>
              <a:rPr lang="en-US" altLang="ko-KR" sz="2400" dirty="0" smtClean="0"/>
              <a:t>(ST22)</a:t>
            </a:r>
          </a:p>
          <a:p>
            <a:pPr>
              <a:buNone/>
            </a:pPr>
            <a:r>
              <a:rPr lang="en-US" altLang="ko-KR" sz="2400" dirty="0" smtClean="0"/>
              <a:t>[</a:t>
            </a:r>
            <a:r>
              <a:rPr lang="ko-KR" altLang="en-US" sz="2400" dirty="0" smtClean="0"/>
              <a:t>주민번호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뒷자리</a:t>
            </a:r>
            <a:r>
              <a:rPr lang="en-US" altLang="ko-KR" sz="2400" dirty="0" smtClean="0"/>
              <a:t>)] : 1234567</a:t>
            </a:r>
          </a:p>
          <a:p>
            <a:pPr>
              <a:buNone/>
            </a:pPr>
            <a:r>
              <a:rPr lang="en-US" altLang="ko-KR" sz="2400" dirty="0" smtClean="0"/>
              <a:t>[</a:t>
            </a:r>
            <a:r>
              <a:rPr lang="ko-KR" altLang="en-US" sz="2400" dirty="0" smtClean="0"/>
              <a:t>전화번호</a:t>
            </a:r>
            <a:r>
              <a:rPr lang="en-US" altLang="ko-KR" sz="2400" dirty="0" smtClean="0"/>
              <a:t>] : 010 – XXXX- XXXX</a:t>
            </a:r>
          </a:p>
          <a:p>
            <a:pPr>
              <a:buNone/>
            </a:pPr>
            <a:r>
              <a:rPr lang="en-US" altLang="ko-KR" sz="2400" dirty="0" smtClean="0"/>
              <a:t> -------------------------------------------------------------</a:t>
            </a:r>
          </a:p>
          <a:p>
            <a:pPr>
              <a:buNone/>
            </a:pPr>
            <a:r>
              <a:rPr lang="ko-KR" altLang="en-US" sz="2400" dirty="0" err="1" smtClean="0"/>
              <a:t>엔터를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치시면 </a:t>
            </a:r>
            <a:r>
              <a:rPr lang="en-US" altLang="ko-KR" sz="2400" dirty="0" smtClean="0"/>
              <a:t>[</a:t>
            </a:r>
            <a:r>
              <a:rPr lang="ko-KR" altLang="en-US" sz="2400" dirty="0" smtClean="0"/>
              <a:t>교육생 관리</a:t>
            </a:r>
            <a:r>
              <a:rPr lang="en-US" altLang="ko-KR" sz="2400" dirty="0" smtClean="0"/>
              <a:t>] </a:t>
            </a:r>
            <a:r>
              <a:rPr lang="ko-KR" altLang="en-US" sz="2400" dirty="0" smtClean="0"/>
              <a:t>로 돌아갑니다</a:t>
            </a:r>
            <a:r>
              <a:rPr lang="en-US" altLang="ko-KR" sz="2400" dirty="0" smtClean="0"/>
              <a:t>.</a:t>
            </a:r>
          </a:p>
          <a:p>
            <a:pPr>
              <a:buNone/>
            </a:pPr>
            <a:endParaRPr lang="en-US" altLang="ko-KR" sz="2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42844" y="142852"/>
            <a:ext cx="1500198" cy="714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선택시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24235"/>
            <a:ext cx="8229600" cy="6009531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en-US" altLang="ko-KR" sz="2400" dirty="0" smtClean="0"/>
              <a:t>====================================</a:t>
            </a:r>
          </a:p>
          <a:p>
            <a:pPr algn="ctr">
              <a:buNone/>
            </a:pPr>
            <a:r>
              <a:rPr lang="en-US" altLang="ko-KR" sz="2400" dirty="0" smtClean="0"/>
              <a:t>&gt;&gt;</a:t>
            </a:r>
            <a:r>
              <a:rPr lang="ko-KR" altLang="en-US" sz="2400" dirty="0" smtClean="0"/>
              <a:t>교육생 삭제</a:t>
            </a:r>
            <a:r>
              <a:rPr lang="en-US" altLang="ko-KR" sz="2400" dirty="0" smtClean="0"/>
              <a:t>&lt;&lt;</a:t>
            </a:r>
          </a:p>
          <a:p>
            <a:pPr>
              <a:buNone/>
            </a:pPr>
            <a:r>
              <a:rPr lang="en-US" altLang="ko-KR" sz="2400" dirty="0" smtClean="0"/>
              <a:t> 	  ====================================</a:t>
            </a:r>
          </a:p>
          <a:p>
            <a:pPr>
              <a:buNone/>
            </a:pPr>
            <a:r>
              <a:rPr lang="en-US" altLang="ko-KR" sz="2400" dirty="0" smtClean="0"/>
              <a:t>	 1.</a:t>
            </a:r>
            <a:r>
              <a:rPr lang="ko-KR" altLang="en-US" sz="2400" dirty="0" smtClean="0"/>
              <a:t> 윈도우 </a:t>
            </a:r>
            <a:r>
              <a:rPr lang="ko-KR" altLang="en-US" sz="2400" dirty="0" err="1" smtClean="0"/>
              <a:t>안드로이드</a:t>
            </a:r>
            <a:r>
              <a:rPr lang="ko-KR" altLang="en-US" sz="2400" dirty="0" smtClean="0"/>
              <a:t> 프로그래밍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 2 .</a:t>
            </a:r>
            <a:r>
              <a:rPr lang="ko-KR" altLang="en-US" sz="2400" dirty="0" smtClean="0"/>
              <a:t>윈도우 </a:t>
            </a:r>
            <a:r>
              <a:rPr lang="ko-KR" altLang="en-US" sz="2400" dirty="0" err="1" smtClean="0"/>
              <a:t>웹프로그래밍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 3 .</a:t>
            </a:r>
            <a:r>
              <a:rPr lang="ko-KR" altLang="en-US" sz="2400" dirty="0" err="1" smtClean="0"/>
              <a:t>리눅스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안드로이드</a:t>
            </a:r>
            <a:r>
              <a:rPr lang="ko-KR" altLang="en-US" sz="2400" dirty="0" smtClean="0"/>
              <a:t> 프로그래밍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 4.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리눅스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웹프로그래밍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 5.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리눅스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빅데이터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 6.</a:t>
            </a:r>
            <a:r>
              <a:rPr lang="ko-KR" altLang="en-US" sz="2400" dirty="0" smtClean="0"/>
              <a:t> 유닉스 </a:t>
            </a:r>
            <a:r>
              <a:rPr lang="ko-KR" altLang="en-US" sz="2400" dirty="0" err="1" smtClean="0"/>
              <a:t>웹프로그래밍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 7. </a:t>
            </a:r>
            <a:r>
              <a:rPr lang="ko-KR" altLang="en-US" sz="2400" dirty="0" smtClean="0"/>
              <a:t>돌아가기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 -------------------------------------------------------------</a:t>
            </a:r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선택 </a:t>
            </a:r>
            <a:r>
              <a:rPr lang="en-US" altLang="ko-KR" sz="2400" dirty="0" smtClean="0"/>
              <a:t>: 1</a:t>
            </a:r>
          </a:p>
          <a:p>
            <a:pPr>
              <a:buNone/>
            </a:pPr>
            <a:r>
              <a:rPr lang="en-US" altLang="ko-KR" sz="2400" dirty="0" smtClean="0"/>
              <a:t>	-------------------------------------------------------------</a:t>
            </a:r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이름 입력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윤한아</a:t>
            </a:r>
            <a:endParaRPr lang="en-US" altLang="ko-KR" sz="2400" dirty="0" smtClean="0"/>
          </a:p>
          <a:p>
            <a:pPr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42844" y="142852"/>
            <a:ext cx="1500198" cy="714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선택시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24235"/>
            <a:ext cx="8229600" cy="6009531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ko-KR" sz="2400" dirty="0" smtClean="0"/>
              <a:t>====================================</a:t>
            </a:r>
          </a:p>
          <a:p>
            <a:pPr>
              <a:buNone/>
            </a:pPr>
            <a:r>
              <a:rPr lang="en-US" altLang="ko-KR" sz="2400" dirty="0" smtClean="0"/>
              <a:t>(</a:t>
            </a:r>
            <a:r>
              <a:rPr lang="ko-KR" altLang="en-US" sz="2400" dirty="0" smtClean="0"/>
              <a:t>동명 이인이 있는 경우</a:t>
            </a:r>
            <a:r>
              <a:rPr lang="en-US" altLang="ko-KR" sz="2400" dirty="0" smtClean="0"/>
              <a:t>)</a:t>
            </a:r>
          </a:p>
          <a:p>
            <a:pPr>
              <a:buNone/>
            </a:pPr>
            <a:r>
              <a:rPr lang="ko-KR" altLang="en-US" sz="2400" dirty="0" smtClean="0"/>
              <a:t>▶ 동명 이인이 있습니다</a:t>
            </a:r>
            <a:r>
              <a:rPr lang="en-US" altLang="ko-KR" sz="2400" dirty="0" smtClean="0"/>
              <a:t>.</a:t>
            </a:r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[</a:t>
            </a:r>
            <a:r>
              <a:rPr lang="ko-KR" altLang="en-US" sz="2400" dirty="0" smtClean="0"/>
              <a:t>학생코드</a:t>
            </a:r>
            <a:r>
              <a:rPr lang="en-US" altLang="ko-KR" sz="2400" dirty="0" smtClean="0"/>
              <a:t>] 	[</a:t>
            </a:r>
            <a:r>
              <a:rPr lang="ko-KR" altLang="en-US" sz="2400" dirty="0" smtClean="0"/>
              <a:t>이름</a:t>
            </a:r>
            <a:r>
              <a:rPr lang="en-US" altLang="ko-KR" sz="2400" dirty="0" smtClean="0"/>
              <a:t>]</a:t>
            </a:r>
          </a:p>
          <a:p>
            <a:pPr>
              <a:buNone/>
            </a:pPr>
            <a:r>
              <a:rPr lang="en-US" altLang="ko-KR" sz="2400" dirty="0" smtClean="0"/>
              <a:t>1.	ST12		</a:t>
            </a:r>
            <a:r>
              <a:rPr lang="ko-KR" altLang="en-US" sz="2400" dirty="0" smtClean="0"/>
              <a:t>윤한아</a:t>
            </a:r>
            <a:endParaRPr lang="en-US" altLang="ko-KR" sz="2400" dirty="0" smtClean="0"/>
          </a:p>
          <a:p>
            <a:pPr marL="457200" indent="-457200">
              <a:buNone/>
            </a:pPr>
            <a:r>
              <a:rPr lang="en-US" altLang="ko-KR" sz="2400" dirty="0" smtClean="0"/>
              <a:t>2. ST23		</a:t>
            </a:r>
            <a:r>
              <a:rPr lang="ko-KR" altLang="en-US" sz="2400" dirty="0" smtClean="0"/>
              <a:t>윤한아</a:t>
            </a:r>
            <a:endParaRPr lang="en-US" altLang="ko-KR" sz="2400" dirty="0" smtClean="0"/>
          </a:p>
          <a:p>
            <a:pPr marL="457200" indent="-457200">
              <a:buNone/>
            </a:pPr>
            <a:r>
              <a:rPr lang="ko-KR" altLang="en-US" sz="2400" dirty="0" smtClean="0"/>
              <a:t>선택 </a:t>
            </a:r>
            <a:r>
              <a:rPr lang="en-US" altLang="ko-KR" sz="2400" dirty="0" smtClean="0"/>
              <a:t>: 1</a:t>
            </a:r>
          </a:p>
          <a:p>
            <a:pPr marL="457200" indent="-457200">
              <a:buNone/>
            </a:pPr>
            <a:r>
              <a:rPr lang="en-US" altLang="ko-KR" sz="2400" dirty="0" smtClean="0"/>
              <a:t>-------------------------------------------------------------</a:t>
            </a:r>
          </a:p>
          <a:p>
            <a:pPr marL="457200" indent="-457200">
              <a:buNone/>
            </a:pPr>
            <a:r>
              <a:rPr lang="en-US" altLang="ko-KR" sz="2400" dirty="0" smtClean="0"/>
              <a:t>[</a:t>
            </a:r>
            <a:r>
              <a:rPr lang="ko-KR" altLang="en-US" sz="2400" dirty="0" smtClean="0"/>
              <a:t>윤한아</a:t>
            </a:r>
            <a:r>
              <a:rPr lang="en-US" altLang="ko-KR" sz="2400" dirty="0" smtClean="0"/>
              <a:t>] </a:t>
            </a:r>
            <a:r>
              <a:rPr lang="ko-KR" altLang="en-US" sz="2400" dirty="0" smtClean="0"/>
              <a:t>학생을 삭제 하시겠습니까</a:t>
            </a:r>
            <a:r>
              <a:rPr lang="en-US" altLang="ko-KR" sz="2400" dirty="0" smtClean="0"/>
              <a:t>?(y/n) : y</a:t>
            </a:r>
          </a:p>
          <a:p>
            <a:pPr marL="457200" indent="-457200">
              <a:buNone/>
            </a:pPr>
            <a:r>
              <a:rPr lang="en-US" altLang="ko-KR" sz="2400" dirty="0" smtClean="0"/>
              <a:t>-------------------------------------------------------------</a:t>
            </a:r>
          </a:p>
          <a:p>
            <a:pPr marL="457200" indent="-457200">
              <a:buNone/>
            </a:pPr>
            <a:r>
              <a:rPr lang="en-US" altLang="ko-KR" sz="2400" dirty="0" smtClean="0"/>
              <a:t>-&gt; </a:t>
            </a:r>
            <a:r>
              <a:rPr lang="ko-KR" altLang="en-US" sz="2400" dirty="0" smtClean="0"/>
              <a:t>삭제 되었습니다</a:t>
            </a:r>
            <a:r>
              <a:rPr lang="en-US" altLang="ko-KR" sz="2400" dirty="0" smtClean="0"/>
              <a:t>.</a:t>
            </a:r>
          </a:p>
          <a:p>
            <a:pPr>
              <a:buNone/>
            </a:pPr>
            <a:r>
              <a:rPr lang="en-US" altLang="ko-KR" sz="2400" dirty="0" smtClean="0"/>
              <a:t>====================================</a:t>
            </a:r>
          </a:p>
          <a:p>
            <a:pPr>
              <a:buNone/>
            </a:pPr>
            <a:r>
              <a:rPr lang="en-US" altLang="ko-KR" sz="2400" dirty="0" smtClean="0"/>
              <a:t>(</a:t>
            </a:r>
            <a:r>
              <a:rPr lang="ko-KR" altLang="en-US" sz="2400" dirty="0" smtClean="0"/>
              <a:t>동명 이인이 없는 경우</a:t>
            </a:r>
            <a:r>
              <a:rPr lang="en-US" altLang="ko-KR" sz="2400" dirty="0" smtClean="0"/>
              <a:t>)</a:t>
            </a:r>
          </a:p>
          <a:p>
            <a:pPr>
              <a:buNone/>
            </a:pPr>
            <a:r>
              <a:rPr lang="en-US" altLang="ko-KR" sz="2400" dirty="0" smtClean="0"/>
              <a:t>[</a:t>
            </a:r>
            <a:r>
              <a:rPr lang="ko-KR" altLang="en-US" sz="2400" dirty="0" smtClean="0"/>
              <a:t>이름</a:t>
            </a:r>
            <a:r>
              <a:rPr lang="en-US" altLang="ko-KR" sz="2400" dirty="0" smtClean="0"/>
              <a:t>] : </a:t>
            </a:r>
            <a:r>
              <a:rPr lang="ko-KR" altLang="en-US" sz="2400" dirty="0" smtClean="0"/>
              <a:t>윤한아 </a:t>
            </a:r>
            <a:r>
              <a:rPr lang="en-US" altLang="ko-KR" sz="2400" dirty="0" smtClean="0"/>
              <a:t>(ST12)</a:t>
            </a:r>
          </a:p>
          <a:p>
            <a:pPr>
              <a:buNone/>
            </a:pPr>
            <a:r>
              <a:rPr lang="en-US" altLang="ko-KR" sz="2400" dirty="0" smtClean="0"/>
              <a:t>[</a:t>
            </a:r>
            <a:r>
              <a:rPr lang="ko-KR" altLang="en-US" sz="2400" dirty="0" err="1" smtClean="0"/>
              <a:t>과정명</a:t>
            </a:r>
            <a:r>
              <a:rPr lang="en-US" altLang="ko-KR" sz="2400" dirty="0" smtClean="0"/>
              <a:t>] : </a:t>
            </a:r>
            <a:r>
              <a:rPr lang="ko-KR" altLang="en-US" sz="2400" dirty="0" smtClean="0"/>
              <a:t>윈도우 </a:t>
            </a:r>
            <a:r>
              <a:rPr lang="ko-KR" altLang="en-US" sz="2400" dirty="0" err="1" smtClean="0"/>
              <a:t>안드로이드</a:t>
            </a:r>
            <a:r>
              <a:rPr lang="ko-KR" altLang="en-US" sz="2400" dirty="0" smtClean="0"/>
              <a:t> 프로그래밍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[</a:t>
            </a:r>
            <a:r>
              <a:rPr lang="ko-KR" altLang="en-US" sz="2400" dirty="0" smtClean="0"/>
              <a:t>과정</a:t>
            </a:r>
            <a:r>
              <a:rPr lang="en-US" altLang="ko-KR" sz="2400" dirty="0" smtClean="0"/>
              <a:t>] : 2018-08-07 ~ 2019-01-24</a:t>
            </a:r>
          </a:p>
          <a:p>
            <a:pPr>
              <a:buNone/>
            </a:pPr>
            <a:r>
              <a:rPr lang="en-US" altLang="ko-KR" sz="2400" dirty="0" smtClean="0"/>
              <a:t>[</a:t>
            </a:r>
            <a:r>
              <a:rPr lang="ko-KR" altLang="en-US" sz="2400" dirty="0" smtClean="0"/>
              <a:t>강의실</a:t>
            </a:r>
            <a:r>
              <a:rPr lang="en-US" altLang="ko-KR" sz="2400" dirty="0" smtClean="0"/>
              <a:t>] : 1</a:t>
            </a:r>
            <a:r>
              <a:rPr lang="ko-KR" altLang="en-US" sz="2400" dirty="0" smtClean="0"/>
              <a:t>강의실</a:t>
            </a:r>
            <a:endParaRPr lang="en-US" altLang="ko-KR" sz="2400" dirty="0" smtClean="0"/>
          </a:p>
          <a:p>
            <a:pPr marL="457200" indent="-457200">
              <a:buNone/>
            </a:pPr>
            <a:r>
              <a:rPr lang="en-US" altLang="ko-KR" sz="2400" dirty="0" smtClean="0"/>
              <a:t>-------------------------------------------------------------</a:t>
            </a:r>
          </a:p>
          <a:p>
            <a:pPr marL="457200" indent="-457200">
              <a:buNone/>
            </a:pPr>
            <a:r>
              <a:rPr lang="en-US" altLang="ko-KR" sz="2400" dirty="0" smtClean="0"/>
              <a:t>[</a:t>
            </a:r>
            <a:r>
              <a:rPr lang="ko-KR" altLang="en-US" sz="2400" dirty="0" smtClean="0"/>
              <a:t>윤한아</a:t>
            </a:r>
            <a:r>
              <a:rPr lang="en-US" altLang="ko-KR" sz="2400" dirty="0" smtClean="0"/>
              <a:t>] </a:t>
            </a:r>
            <a:r>
              <a:rPr lang="ko-KR" altLang="en-US" sz="2400" dirty="0" smtClean="0"/>
              <a:t>학생을 삭제 하시겠습니까</a:t>
            </a:r>
            <a:r>
              <a:rPr lang="en-US" altLang="ko-KR" sz="2400" dirty="0" smtClean="0"/>
              <a:t>?(y/n) : n</a:t>
            </a:r>
          </a:p>
          <a:p>
            <a:pPr marL="457200" indent="-457200">
              <a:buNone/>
            </a:pPr>
            <a:r>
              <a:rPr lang="en-US" altLang="ko-KR" sz="2400" dirty="0" smtClean="0"/>
              <a:t>-------------------------------------------------------------</a:t>
            </a:r>
          </a:p>
          <a:p>
            <a:pPr marL="457200" indent="-457200">
              <a:buNone/>
            </a:pPr>
            <a:r>
              <a:rPr lang="en-US" altLang="ko-KR" sz="2400" dirty="0" smtClean="0"/>
              <a:t>-&gt; </a:t>
            </a:r>
            <a:r>
              <a:rPr lang="ko-KR" altLang="en-US" sz="2400" dirty="0" smtClean="0"/>
              <a:t>삭제를 실패 했습니다</a:t>
            </a:r>
            <a:r>
              <a:rPr lang="en-US" altLang="ko-KR" sz="2400" dirty="0" smtClean="0"/>
              <a:t>.</a:t>
            </a:r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08712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/>
              <a:t>◈학생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항시 출력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] : </a:t>
            </a:r>
            <a:r>
              <a:rPr lang="ko-KR" altLang="en-US" sz="2000" dirty="0" smtClean="0"/>
              <a:t>홍길동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과정 명</a:t>
            </a:r>
            <a:r>
              <a:rPr lang="en-US" altLang="ko-KR" sz="2000" dirty="0" smtClean="0"/>
              <a:t>] : Java &amp; python…</a:t>
            </a:r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기간</a:t>
            </a:r>
            <a:r>
              <a:rPr lang="en-US" altLang="ko-KR" sz="2000" dirty="0" smtClean="0"/>
              <a:t>] 2019-…….</a:t>
            </a:r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전화번호</a:t>
            </a:r>
            <a:r>
              <a:rPr lang="en-US" altLang="ko-KR" sz="2000" dirty="0" smtClean="0"/>
              <a:t>] : 010-xxxx-xxxx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성적조회</a:t>
            </a:r>
            <a:r>
              <a:rPr lang="en-US" altLang="ko-KR" sz="2000" dirty="0" smtClean="0"/>
              <a:t>&lt;&lt;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pPr>
              <a:buNone/>
            </a:pPr>
            <a:r>
              <a:rPr lang="en-US" altLang="ko-KR" sz="2000" dirty="0" smtClean="0"/>
              <a:t>	1.</a:t>
            </a:r>
            <a:r>
              <a:rPr lang="ko-KR" altLang="en-US" sz="2000" dirty="0" smtClean="0"/>
              <a:t>필기 성적 조회</a:t>
            </a:r>
            <a:endParaRPr lang="en-US" altLang="ko-KR" sz="2000" dirty="0" smtClean="0"/>
          </a:p>
          <a:p>
            <a:r>
              <a:rPr lang="en-US" altLang="ko-KR" sz="2000" dirty="0" smtClean="0"/>
              <a:t>2.</a:t>
            </a:r>
            <a:r>
              <a:rPr lang="ko-KR" altLang="en-US" sz="2000" dirty="0" smtClean="0"/>
              <a:t>실기 성적 조회</a:t>
            </a:r>
            <a:endParaRPr lang="en-US" altLang="ko-KR" sz="2000" dirty="0" smtClean="0"/>
          </a:p>
          <a:p>
            <a:r>
              <a:rPr lang="en-US" altLang="ko-KR" sz="2000" dirty="0" smtClean="0"/>
              <a:t>3.</a:t>
            </a:r>
            <a:r>
              <a:rPr lang="ko-KR" altLang="en-US" sz="2000" dirty="0" smtClean="0"/>
              <a:t>출결 성적 조회</a:t>
            </a:r>
            <a:endParaRPr lang="en-US" altLang="ko-KR" sz="2000" dirty="0" smtClean="0"/>
          </a:p>
          <a:p>
            <a:r>
              <a:rPr lang="en-US" altLang="ko-KR" sz="2000" dirty="0" smtClean="0"/>
              <a:t>4.</a:t>
            </a:r>
            <a:r>
              <a:rPr lang="ko-KR" altLang="en-US" sz="2000" dirty="0" smtClean="0"/>
              <a:t>전체 성적 조회</a:t>
            </a:r>
            <a:endParaRPr lang="en-US" altLang="ko-KR" sz="2000" dirty="0" smtClean="0"/>
          </a:p>
          <a:p>
            <a:r>
              <a:rPr lang="en-US" altLang="ko-KR" sz="2000" dirty="0" smtClean="0"/>
              <a:t>5.</a:t>
            </a:r>
            <a:r>
              <a:rPr lang="ko-KR" altLang="en-US" sz="2000" dirty="0" smtClean="0"/>
              <a:t>돌아가기</a:t>
            </a:r>
            <a:endParaRPr lang="en-US" altLang="ko-KR" sz="2000" dirty="0" smtClean="0"/>
          </a:p>
          <a:p>
            <a:pPr marL="342900" lvl="1" indent="-342900"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pPr>
              <a:buNone/>
            </a:pPr>
            <a:r>
              <a:rPr lang="ko-KR" altLang="en-US" sz="2000" dirty="0" smtClean="0"/>
              <a:t>▶선택 </a:t>
            </a:r>
            <a:r>
              <a:rPr lang="en-US" altLang="ko-KR" sz="2000" dirty="0" smtClean="0"/>
              <a:t>: 1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24235"/>
            <a:ext cx="8229600" cy="6009531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en-US" altLang="ko-KR" sz="2400" dirty="0" smtClean="0"/>
              <a:t>====================================</a:t>
            </a:r>
          </a:p>
          <a:p>
            <a:pPr algn="ctr">
              <a:buNone/>
            </a:pPr>
            <a:r>
              <a:rPr lang="en-US" altLang="ko-KR" sz="2400" dirty="0" smtClean="0"/>
              <a:t>&gt;&gt;</a:t>
            </a:r>
            <a:r>
              <a:rPr lang="ko-KR" altLang="en-US" sz="2400" dirty="0" smtClean="0"/>
              <a:t>교육생 수정</a:t>
            </a:r>
            <a:r>
              <a:rPr lang="en-US" altLang="ko-KR" sz="2400" dirty="0" smtClean="0"/>
              <a:t>&lt;&lt;</a:t>
            </a:r>
          </a:p>
          <a:p>
            <a:pPr>
              <a:buNone/>
            </a:pPr>
            <a:r>
              <a:rPr lang="en-US" altLang="ko-KR" sz="2400" dirty="0" smtClean="0"/>
              <a:t> 	  ====================================</a:t>
            </a:r>
          </a:p>
          <a:p>
            <a:pPr>
              <a:buNone/>
            </a:pPr>
            <a:r>
              <a:rPr lang="en-US" altLang="ko-KR" sz="2400" dirty="0" smtClean="0"/>
              <a:t>	 1.</a:t>
            </a:r>
            <a:r>
              <a:rPr lang="ko-KR" altLang="en-US" sz="2400" dirty="0" smtClean="0"/>
              <a:t> 윈도우 </a:t>
            </a:r>
            <a:r>
              <a:rPr lang="ko-KR" altLang="en-US" sz="2400" dirty="0" err="1" smtClean="0"/>
              <a:t>안드로이드</a:t>
            </a:r>
            <a:r>
              <a:rPr lang="ko-KR" altLang="en-US" sz="2400" dirty="0" smtClean="0"/>
              <a:t> 프로그래밍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 2 .</a:t>
            </a:r>
            <a:r>
              <a:rPr lang="ko-KR" altLang="en-US" sz="2400" dirty="0" smtClean="0"/>
              <a:t>윈도우 </a:t>
            </a:r>
            <a:r>
              <a:rPr lang="ko-KR" altLang="en-US" sz="2400" dirty="0" err="1" smtClean="0"/>
              <a:t>웹프로그래밍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 3 .</a:t>
            </a:r>
            <a:r>
              <a:rPr lang="ko-KR" altLang="en-US" sz="2400" dirty="0" err="1" smtClean="0"/>
              <a:t>리눅스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안드로이드</a:t>
            </a:r>
            <a:r>
              <a:rPr lang="ko-KR" altLang="en-US" sz="2400" dirty="0" smtClean="0"/>
              <a:t> 프로그래밍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 4.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리눅스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웹프로그래밍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 5.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리눅스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빅데이터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 6.</a:t>
            </a:r>
            <a:r>
              <a:rPr lang="ko-KR" altLang="en-US" sz="2400" dirty="0" smtClean="0"/>
              <a:t> 유닉스 </a:t>
            </a:r>
            <a:r>
              <a:rPr lang="ko-KR" altLang="en-US" sz="2400" dirty="0" err="1" smtClean="0"/>
              <a:t>웹프로그래밍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 7. </a:t>
            </a:r>
            <a:r>
              <a:rPr lang="ko-KR" altLang="en-US" sz="2400" dirty="0" smtClean="0"/>
              <a:t>돌아가기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 -------------------------------------------------------------</a:t>
            </a:r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선택 </a:t>
            </a:r>
            <a:r>
              <a:rPr lang="en-US" altLang="ko-KR" sz="2400" dirty="0" smtClean="0"/>
              <a:t>: 1</a:t>
            </a:r>
          </a:p>
          <a:p>
            <a:pPr>
              <a:buNone/>
            </a:pPr>
            <a:r>
              <a:rPr lang="en-US" altLang="ko-KR" sz="2400" dirty="0" smtClean="0"/>
              <a:t>	-------------------------------------------------------------</a:t>
            </a:r>
          </a:p>
          <a:p>
            <a:pPr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42844" y="142852"/>
            <a:ext cx="1500198" cy="714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선택시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24235"/>
            <a:ext cx="8229600" cy="600953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400" dirty="0" smtClean="0"/>
              <a:t>			    	 &gt;&gt;</a:t>
            </a:r>
            <a:r>
              <a:rPr lang="ko-KR" altLang="en-US" sz="2400" dirty="0" smtClean="0"/>
              <a:t>수정할 목록</a:t>
            </a:r>
            <a:r>
              <a:rPr lang="en-US" altLang="ko-KR" sz="2400" dirty="0" smtClean="0"/>
              <a:t>&lt;&lt;</a:t>
            </a:r>
          </a:p>
          <a:p>
            <a:pPr>
              <a:buNone/>
            </a:pPr>
            <a:r>
              <a:rPr lang="en-US" altLang="ko-KR" sz="2400" dirty="0" smtClean="0"/>
              <a:t>	-------------------------------------------------------------</a:t>
            </a:r>
          </a:p>
          <a:p>
            <a:pPr>
              <a:buNone/>
            </a:pPr>
            <a:r>
              <a:rPr lang="en-US" altLang="ko-KR" sz="2400" dirty="0" smtClean="0"/>
              <a:t>	 1.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학생명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 2. </a:t>
            </a:r>
            <a:r>
              <a:rPr lang="ko-KR" altLang="en-US" sz="2400" dirty="0" smtClean="0"/>
              <a:t>주민번호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 3. </a:t>
            </a:r>
            <a:r>
              <a:rPr lang="ko-KR" altLang="en-US" sz="2400" dirty="0" smtClean="0"/>
              <a:t>전화번호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 4.</a:t>
            </a:r>
            <a:r>
              <a:rPr lang="ko-KR" altLang="en-US" sz="2400" dirty="0" smtClean="0"/>
              <a:t> 돌아가기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-------------------------------------------------------------</a:t>
            </a:r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선택 </a:t>
            </a:r>
            <a:r>
              <a:rPr lang="en-US" altLang="ko-KR" sz="2400" dirty="0" smtClean="0"/>
              <a:t>: 1</a:t>
            </a:r>
          </a:p>
          <a:p>
            <a:pPr>
              <a:buNone/>
            </a:pPr>
            <a:r>
              <a:rPr lang="en-US" altLang="ko-KR" sz="2400" dirty="0"/>
              <a:t>	-------------------------------------------------------------</a:t>
            </a:r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이름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김영광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-------------------------------------------------------------</a:t>
            </a:r>
            <a:endParaRPr lang="en-US" altLang="ko-KR" sz="2400" dirty="0"/>
          </a:p>
          <a:p>
            <a:pPr>
              <a:buNone/>
            </a:pPr>
            <a:r>
              <a:rPr lang="en-US" altLang="ko-KR" sz="2400" dirty="0" smtClean="0"/>
              <a:t>	-&gt; </a:t>
            </a:r>
            <a:r>
              <a:rPr lang="ko-KR" altLang="en-US" sz="2400" dirty="0" smtClean="0"/>
              <a:t>수정 되었습니다</a:t>
            </a:r>
            <a:r>
              <a:rPr lang="en-US" altLang="ko-KR" sz="2400" dirty="0" smtClean="0"/>
              <a:t>.</a:t>
            </a:r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24235"/>
            <a:ext cx="8229600" cy="6009531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en-US" altLang="ko-KR" sz="2400" dirty="0" smtClean="0"/>
              <a:t>====================================</a:t>
            </a:r>
          </a:p>
          <a:p>
            <a:pPr algn="ctr">
              <a:buNone/>
            </a:pPr>
            <a:r>
              <a:rPr lang="en-US" altLang="ko-KR" sz="2400" dirty="0" smtClean="0"/>
              <a:t>&gt;&gt;</a:t>
            </a:r>
            <a:r>
              <a:rPr lang="ko-KR" altLang="en-US" sz="2400" dirty="0" smtClean="0"/>
              <a:t>상담일지 조회</a:t>
            </a:r>
            <a:r>
              <a:rPr lang="en-US" altLang="ko-KR" sz="2400" dirty="0" smtClean="0"/>
              <a:t>&lt;&lt;</a:t>
            </a:r>
          </a:p>
          <a:p>
            <a:pPr>
              <a:buNone/>
            </a:pPr>
            <a:r>
              <a:rPr lang="en-US" altLang="ko-KR" sz="2400" dirty="0" smtClean="0"/>
              <a:t> 	  ====================================</a:t>
            </a:r>
          </a:p>
          <a:p>
            <a:pPr>
              <a:buNone/>
            </a:pPr>
            <a:r>
              <a:rPr lang="en-US" altLang="ko-KR" sz="2400" dirty="0" smtClean="0"/>
              <a:t>	 1.</a:t>
            </a:r>
            <a:r>
              <a:rPr lang="ko-KR" altLang="en-US" sz="2400" dirty="0" smtClean="0"/>
              <a:t> 윈도우 </a:t>
            </a:r>
            <a:r>
              <a:rPr lang="ko-KR" altLang="en-US" sz="2400" dirty="0" err="1" smtClean="0"/>
              <a:t>안드로이드</a:t>
            </a:r>
            <a:r>
              <a:rPr lang="ko-KR" altLang="en-US" sz="2400" dirty="0" smtClean="0"/>
              <a:t> 프로그래밍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 2 .</a:t>
            </a:r>
            <a:r>
              <a:rPr lang="ko-KR" altLang="en-US" sz="2400" dirty="0" smtClean="0"/>
              <a:t>윈도우 </a:t>
            </a:r>
            <a:r>
              <a:rPr lang="ko-KR" altLang="en-US" sz="2400" dirty="0" err="1" smtClean="0"/>
              <a:t>웹프로그래밍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 3 .</a:t>
            </a:r>
            <a:r>
              <a:rPr lang="ko-KR" altLang="en-US" sz="2400" dirty="0" err="1" smtClean="0"/>
              <a:t>리눅스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안드로이드</a:t>
            </a:r>
            <a:r>
              <a:rPr lang="ko-KR" altLang="en-US" sz="2400" dirty="0" smtClean="0"/>
              <a:t> 프로그래밍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 4.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리눅스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웹프로그래밍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 5.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리눅스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빅데이터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 6.</a:t>
            </a:r>
            <a:r>
              <a:rPr lang="ko-KR" altLang="en-US" sz="2400" dirty="0" smtClean="0"/>
              <a:t> 유닉스 </a:t>
            </a:r>
            <a:r>
              <a:rPr lang="ko-KR" altLang="en-US" sz="2400" dirty="0" err="1" smtClean="0"/>
              <a:t>웹프로그래밍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 7. </a:t>
            </a:r>
            <a:r>
              <a:rPr lang="ko-KR" altLang="en-US" sz="2400" dirty="0" smtClean="0"/>
              <a:t>돌아가기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 -------------------------------------------------------------</a:t>
            </a:r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선택 </a:t>
            </a:r>
            <a:r>
              <a:rPr lang="en-US" altLang="ko-KR" sz="2400" dirty="0" smtClean="0"/>
              <a:t>: 1</a:t>
            </a:r>
          </a:p>
          <a:p>
            <a:pPr>
              <a:buNone/>
            </a:pPr>
            <a:r>
              <a:rPr lang="en-US" altLang="ko-KR" sz="2400" dirty="0" smtClean="0"/>
              <a:t>	-------------------------------------------------------------</a:t>
            </a:r>
          </a:p>
          <a:p>
            <a:pPr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42844" y="142852"/>
            <a:ext cx="1500198" cy="714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상담일지관리 </a:t>
            </a:r>
            <a:r>
              <a:rPr lang="en-US" altLang="ko-KR" sz="1100" dirty="0" smtClean="0"/>
              <a:t>&gt; </a:t>
            </a:r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24235"/>
            <a:ext cx="8229600" cy="600953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ko-KR" sz="2400" dirty="0" smtClean="0"/>
              <a:t>====================================</a:t>
            </a:r>
          </a:p>
          <a:p>
            <a:pPr algn="ctr">
              <a:buNone/>
            </a:pPr>
            <a:r>
              <a:rPr lang="en-US" altLang="ko-KR" sz="2400" dirty="0" smtClean="0"/>
              <a:t>&gt;&gt;</a:t>
            </a:r>
            <a:r>
              <a:rPr lang="ko-KR" altLang="en-US" sz="2400" dirty="0" smtClean="0"/>
              <a:t>상담일지 관리</a:t>
            </a:r>
            <a:r>
              <a:rPr lang="en-US" altLang="ko-KR" sz="2400" dirty="0" smtClean="0"/>
              <a:t>&lt;&lt;</a:t>
            </a:r>
          </a:p>
          <a:p>
            <a:pPr>
              <a:buNone/>
            </a:pPr>
            <a:r>
              <a:rPr lang="en-US" altLang="ko-KR" sz="2400" dirty="0" smtClean="0"/>
              <a:t>  ====================================</a:t>
            </a:r>
          </a:p>
          <a:p>
            <a:pPr>
              <a:buNone/>
            </a:pPr>
            <a:r>
              <a:rPr lang="en-US" altLang="ko-KR" sz="2400" dirty="0" smtClean="0"/>
              <a:t>	1. </a:t>
            </a:r>
            <a:r>
              <a:rPr lang="ko-KR" altLang="en-US" sz="2400" dirty="0" smtClean="0"/>
              <a:t>상담일지 조회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2. </a:t>
            </a:r>
            <a:r>
              <a:rPr lang="ko-KR" altLang="en-US" sz="2400" dirty="0" smtClean="0"/>
              <a:t>상담일지 등록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3. </a:t>
            </a:r>
            <a:r>
              <a:rPr lang="ko-KR" altLang="en-US" sz="2400" dirty="0" smtClean="0"/>
              <a:t>상담일지 삭제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4. </a:t>
            </a:r>
            <a:r>
              <a:rPr lang="ko-KR" altLang="en-US" sz="2400" dirty="0" smtClean="0"/>
              <a:t>상담일지 수정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5. </a:t>
            </a:r>
            <a:r>
              <a:rPr lang="ko-KR" altLang="en-US" sz="2400" dirty="0" smtClean="0"/>
              <a:t>돌아가기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-------------------------------------------------------------</a:t>
            </a:r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선택 </a:t>
            </a:r>
            <a:r>
              <a:rPr lang="en-US" altLang="ko-KR" sz="2400" dirty="0" smtClean="0"/>
              <a:t>: 1</a:t>
            </a:r>
          </a:p>
          <a:p>
            <a:pPr>
              <a:buNone/>
            </a:pPr>
            <a:r>
              <a:rPr lang="en-US" altLang="ko-KR" sz="2400" dirty="0" smtClean="0"/>
              <a:t>	-------------------------------------------------------------</a:t>
            </a:r>
          </a:p>
          <a:p>
            <a:pPr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42844" y="142852"/>
            <a:ext cx="1500198" cy="714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선택시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857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24235"/>
            <a:ext cx="8229600" cy="6009531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altLang="ko-KR" sz="2400" dirty="0" smtClean="0"/>
              <a:t>-------------------------------------------------------------</a:t>
            </a:r>
          </a:p>
          <a:p>
            <a:pPr>
              <a:buNone/>
            </a:pPr>
            <a:r>
              <a:rPr lang="en-US" altLang="ko-KR" sz="2400" dirty="0" smtClean="0"/>
              <a:t>	[</a:t>
            </a:r>
            <a:r>
              <a:rPr lang="ko-KR" altLang="en-US" sz="2400" dirty="0" smtClean="0"/>
              <a:t>윈도우 </a:t>
            </a:r>
            <a:r>
              <a:rPr lang="ko-KR" altLang="en-US" sz="2400" dirty="0" err="1" smtClean="0"/>
              <a:t>안드로이드</a:t>
            </a:r>
            <a:r>
              <a:rPr lang="ko-KR" altLang="en-US" sz="2400" dirty="0" smtClean="0"/>
              <a:t> 프로그래밍</a:t>
            </a:r>
            <a:r>
              <a:rPr lang="en-US" altLang="ko-KR" sz="2400" dirty="0" smtClean="0"/>
              <a:t>]	</a:t>
            </a:r>
          </a:p>
          <a:p>
            <a:pPr>
              <a:buNone/>
            </a:pPr>
            <a:r>
              <a:rPr lang="en-US" altLang="ko-KR" sz="2400" dirty="0" smtClean="0"/>
              <a:t>	[</a:t>
            </a:r>
            <a:r>
              <a:rPr lang="ko-KR" altLang="en-US" sz="2400" dirty="0" smtClean="0"/>
              <a:t>학생 코드</a:t>
            </a:r>
            <a:r>
              <a:rPr lang="en-US" altLang="ko-KR" sz="2400" dirty="0" smtClean="0"/>
              <a:t>]	[</a:t>
            </a:r>
            <a:r>
              <a:rPr lang="ko-KR" altLang="en-US" sz="2400" dirty="0" smtClean="0"/>
              <a:t>이름</a:t>
            </a:r>
            <a:r>
              <a:rPr lang="en-US" altLang="ko-KR" sz="2400" dirty="0" smtClean="0"/>
              <a:t>]		[</a:t>
            </a:r>
            <a:r>
              <a:rPr lang="ko-KR" altLang="en-US" sz="2400" dirty="0" smtClean="0"/>
              <a:t>상담날짜</a:t>
            </a:r>
            <a:r>
              <a:rPr lang="en-US" altLang="ko-KR" sz="2400" dirty="0" smtClean="0"/>
              <a:t>]</a:t>
            </a:r>
          </a:p>
          <a:p>
            <a:pPr>
              <a:buNone/>
            </a:pPr>
            <a:r>
              <a:rPr lang="en-US" altLang="ko-KR" sz="2400" dirty="0" smtClean="0"/>
              <a:t>1. 	ST1		</a:t>
            </a:r>
            <a:r>
              <a:rPr lang="ko-KR" altLang="en-US" sz="2400" dirty="0" smtClean="0"/>
              <a:t>건수인</a:t>
            </a:r>
            <a:r>
              <a:rPr lang="en-US" altLang="ko-KR" sz="2400" dirty="0" smtClean="0"/>
              <a:t>	2018-08-12</a:t>
            </a:r>
          </a:p>
          <a:p>
            <a:pPr>
              <a:buNone/>
            </a:pPr>
            <a:r>
              <a:rPr lang="en-US" altLang="ko-KR" sz="2400" dirty="0" smtClean="0"/>
              <a:t>2.		ST2		</a:t>
            </a:r>
            <a:r>
              <a:rPr lang="ko-KR" altLang="en-US" sz="2400" dirty="0" err="1" smtClean="0"/>
              <a:t>우세송</a:t>
            </a:r>
            <a:r>
              <a:rPr lang="en-US" altLang="ko-KR" sz="2400" dirty="0" smtClean="0"/>
              <a:t>	2018-08-12</a:t>
            </a:r>
          </a:p>
          <a:p>
            <a:pPr marL="457200" indent="-457200">
              <a:buNone/>
            </a:pPr>
            <a:r>
              <a:rPr lang="en-US" altLang="ko-KR" sz="2400" dirty="0" smtClean="0"/>
              <a:t>3.		ST3		</a:t>
            </a:r>
            <a:r>
              <a:rPr lang="ko-KR" altLang="en-US" sz="2400" dirty="0" smtClean="0"/>
              <a:t>윤하나</a:t>
            </a:r>
            <a:r>
              <a:rPr lang="en-US" altLang="ko-KR" sz="2400" dirty="0" smtClean="0"/>
              <a:t>	2018-08-12</a:t>
            </a:r>
          </a:p>
          <a:p>
            <a:pPr>
              <a:buNone/>
            </a:pPr>
            <a:r>
              <a:rPr lang="en-US" altLang="ko-KR" sz="2400" dirty="0" smtClean="0"/>
              <a:t>4.		ST4		</a:t>
            </a:r>
            <a:r>
              <a:rPr lang="ko-KR" altLang="en-US" sz="2400" dirty="0" smtClean="0"/>
              <a:t>이연석</a:t>
            </a:r>
            <a:r>
              <a:rPr lang="en-US" altLang="ko-KR" sz="2400" dirty="0" smtClean="0"/>
              <a:t>	2018-08-12</a:t>
            </a:r>
          </a:p>
          <a:p>
            <a:pPr>
              <a:buNone/>
            </a:pPr>
            <a:r>
              <a:rPr lang="en-US" altLang="ko-KR" sz="2400" dirty="0" smtClean="0"/>
              <a:t>5.		ST5		</a:t>
            </a:r>
            <a:r>
              <a:rPr lang="ko-KR" altLang="en-US" sz="2400" dirty="0" smtClean="0"/>
              <a:t>민승현</a:t>
            </a:r>
            <a:r>
              <a:rPr lang="en-US" altLang="ko-KR" sz="2400" dirty="0" smtClean="0"/>
              <a:t>	2018-08-12</a:t>
            </a:r>
          </a:p>
          <a:p>
            <a:pPr>
              <a:buNone/>
            </a:pPr>
            <a:r>
              <a:rPr lang="en-US" altLang="ko-KR" sz="2400" dirty="0" smtClean="0"/>
              <a:t>				.</a:t>
            </a:r>
          </a:p>
          <a:p>
            <a:pPr>
              <a:buNone/>
            </a:pPr>
            <a:r>
              <a:rPr lang="en-US" altLang="ko-KR" sz="2400" dirty="0" smtClean="0"/>
              <a:t>				.</a:t>
            </a:r>
          </a:p>
          <a:p>
            <a:pPr>
              <a:buNone/>
            </a:pPr>
            <a:r>
              <a:rPr lang="en-US" altLang="ko-KR" sz="2400" dirty="0" smtClean="0"/>
              <a:t>				.</a:t>
            </a:r>
          </a:p>
          <a:p>
            <a:pPr>
              <a:buNone/>
            </a:pPr>
            <a:r>
              <a:rPr lang="en-US" altLang="ko-KR" sz="2400" dirty="0" smtClean="0"/>
              <a:t>-------------------------------------------------------------</a:t>
            </a:r>
          </a:p>
          <a:p>
            <a:pPr>
              <a:buNone/>
            </a:pPr>
            <a:r>
              <a:rPr lang="ko-KR" altLang="en-US" sz="2400" dirty="0" smtClean="0"/>
              <a:t>선택 </a:t>
            </a:r>
            <a:r>
              <a:rPr lang="en-US" altLang="ko-KR" sz="2400" dirty="0" smtClean="0"/>
              <a:t>: 1</a:t>
            </a:r>
          </a:p>
          <a:p>
            <a:pPr>
              <a:buNone/>
            </a:pP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24235"/>
            <a:ext cx="8229600" cy="6009531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altLang="ko-KR" sz="2400" dirty="0" smtClean="0"/>
              <a:t>-------------------------------------------------------------</a:t>
            </a:r>
          </a:p>
          <a:p>
            <a:pPr>
              <a:buNone/>
            </a:pPr>
            <a:r>
              <a:rPr lang="en-US" altLang="ko-KR" sz="2400" dirty="0" smtClean="0"/>
              <a:t>	[</a:t>
            </a:r>
            <a:r>
              <a:rPr lang="ko-KR" altLang="en-US" sz="2400" dirty="0" smtClean="0"/>
              <a:t>윈도우 </a:t>
            </a:r>
            <a:r>
              <a:rPr lang="ko-KR" altLang="en-US" sz="2400" dirty="0" err="1" smtClean="0"/>
              <a:t>안드로이드</a:t>
            </a:r>
            <a:r>
              <a:rPr lang="ko-KR" altLang="en-US" sz="2400" dirty="0" smtClean="0"/>
              <a:t> 프로그래밍</a:t>
            </a:r>
            <a:r>
              <a:rPr lang="en-US" altLang="ko-KR" sz="2400" dirty="0" smtClean="0"/>
              <a:t>]	</a:t>
            </a:r>
          </a:p>
          <a:p>
            <a:pPr>
              <a:buNone/>
            </a:pPr>
            <a:r>
              <a:rPr lang="en-US" altLang="ko-KR" sz="2400" dirty="0" smtClean="0"/>
              <a:t>	[</a:t>
            </a:r>
            <a:r>
              <a:rPr lang="ko-KR" altLang="en-US" sz="2400" dirty="0" smtClean="0"/>
              <a:t>학생 코드</a:t>
            </a:r>
            <a:r>
              <a:rPr lang="en-US" altLang="ko-KR" sz="2400" dirty="0" smtClean="0"/>
              <a:t>]	[</a:t>
            </a:r>
            <a:r>
              <a:rPr lang="ko-KR" altLang="en-US" sz="2400" dirty="0" smtClean="0"/>
              <a:t>이름</a:t>
            </a:r>
            <a:r>
              <a:rPr lang="en-US" altLang="ko-KR" sz="2400" dirty="0" smtClean="0"/>
              <a:t>]		[</a:t>
            </a:r>
            <a:r>
              <a:rPr lang="ko-KR" altLang="en-US" sz="2400" dirty="0" smtClean="0"/>
              <a:t>상담날짜</a:t>
            </a:r>
            <a:r>
              <a:rPr lang="en-US" altLang="ko-KR" sz="2400" dirty="0" smtClean="0"/>
              <a:t>]</a:t>
            </a:r>
          </a:p>
          <a:p>
            <a:pPr>
              <a:buNone/>
            </a:pPr>
            <a:r>
              <a:rPr lang="en-US" altLang="ko-KR" sz="2400" dirty="0" smtClean="0"/>
              <a:t>	 	ST1		</a:t>
            </a:r>
            <a:r>
              <a:rPr lang="ko-KR" altLang="en-US" sz="2400" dirty="0" smtClean="0"/>
              <a:t>건수인</a:t>
            </a:r>
            <a:r>
              <a:rPr lang="en-US" altLang="ko-KR" sz="2400" dirty="0" smtClean="0"/>
              <a:t>	2018-08-12</a:t>
            </a:r>
          </a:p>
          <a:p>
            <a:pPr>
              <a:buNone/>
            </a:pPr>
            <a:r>
              <a:rPr lang="en-US" altLang="ko-KR" sz="2400" dirty="0" smtClean="0"/>
              <a:t>	[</a:t>
            </a:r>
            <a:r>
              <a:rPr lang="ko-KR" altLang="en-US" sz="2400" dirty="0" smtClean="0"/>
              <a:t>상담 내용</a:t>
            </a:r>
            <a:r>
              <a:rPr lang="en-US" altLang="ko-KR" sz="2400" dirty="0" smtClean="0"/>
              <a:t>]</a:t>
            </a:r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교육과정 적응 중</a:t>
            </a:r>
            <a:endParaRPr lang="en-US" altLang="ko-KR" sz="2400" dirty="0" smtClean="0"/>
          </a:p>
          <a:p>
            <a:pPr marL="457200" indent="-457200">
              <a:buNone/>
            </a:pPr>
            <a:r>
              <a:rPr lang="en-US" altLang="ko-KR" sz="2400" dirty="0" smtClean="0"/>
              <a:t>-------------------------------------------------------------</a:t>
            </a:r>
          </a:p>
          <a:p>
            <a:pPr>
              <a:buNone/>
            </a:pPr>
            <a:r>
              <a:rPr lang="ko-KR" altLang="en-US" sz="2400" dirty="0" err="1" smtClean="0"/>
              <a:t>엔터를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치시면 </a:t>
            </a:r>
            <a:r>
              <a:rPr lang="en-US" altLang="ko-KR" sz="2400" dirty="0" smtClean="0"/>
              <a:t>[</a:t>
            </a:r>
            <a:r>
              <a:rPr lang="ko-KR" altLang="en-US" sz="2400" dirty="0" smtClean="0"/>
              <a:t>상담일지 관리</a:t>
            </a:r>
            <a:r>
              <a:rPr lang="en-US" altLang="ko-KR" sz="2400" dirty="0" smtClean="0"/>
              <a:t>] </a:t>
            </a:r>
            <a:r>
              <a:rPr lang="ko-KR" altLang="en-US" sz="2400" dirty="0" smtClean="0"/>
              <a:t>로 돌아갑니다</a:t>
            </a:r>
            <a:r>
              <a:rPr lang="en-US" altLang="ko-KR" sz="2400" dirty="0" smtClean="0"/>
              <a:t>.</a:t>
            </a:r>
          </a:p>
          <a:p>
            <a:pPr>
              <a:buNone/>
            </a:pPr>
            <a:endParaRPr lang="en-US" altLang="ko-KR" sz="2400" dirty="0"/>
          </a:p>
          <a:p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24235"/>
            <a:ext cx="8229600" cy="6009531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en-US" altLang="ko-KR" sz="2400" dirty="0" smtClean="0"/>
              <a:t>====================================</a:t>
            </a:r>
          </a:p>
          <a:p>
            <a:pPr algn="ctr">
              <a:buNone/>
            </a:pPr>
            <a:r>
              <a:rPr lang="en-US" altLang="ko-KR" sz="2400" dirty="0" smtClean="0"/>
              <a:t>&gt;&gt;</a:t>
            </a:r>
            <a:r>
              <a:rPr lang="ko-KR" altLang="en-US" sz="2400" dirty="0" smtClean="0"/>
              <a:t>상담일지 등록</a:t>
            </a:r>
            <a:r>
              <a:rPr lang="en-US" altLang="ko-KR" sz="2400" dirty="0" smtClean="0"/>
              <a:t>&lt;&lt;</a:t>
            </a:r>
          </a:p>
          <a:p>
            <a:pPr>
              <a:buNone/>
            </a:pPr>
            <a:r>
              <a:rPr lang="en-US" altLang="ko-KR" sz="2400" dirty="0" smtClean="0"/>
              <a:t> 	  ====================================</a:t>
            </a:r>
          </a:p>
          <a:p>
            <a:pPr>
              <a:buNone/>
            </a:pPr>
            <a:r>
              <a:rPr lang="en-US" altLang="ko-KR" sz="2400" dirty="0" smtClean="0"/>
              <a:t>	 1.</a:t>
            </a:r>
            <a:r>
              <a:rPr lang="ko-KR" altLang="en-US" sz="2400" dirty="0" smtClean="0"/>
              <a:t> 윈도우 </a:t>
            </a:r>
            <a:r>
              <a:rPr lang="ko-KR" altLang="en-US" sz="2400" dirty="0" err="1" smtClean="0"/>
              <a:t>안드로이드</a:t>
            </a:r>
            <a:r>
              <a:rPr lang="ko-KR" altLang="en-US" sz="2400" dirty="0" smtClean="0"/>
              <a:t> 프로그래밍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 2 .</a:t>
            </a:r>
            <a:r>
              <a:rPr lang="ko-KR" altLang="en-US" sz="2400" dirty="0" smtClean="0"/>
              <a:t>윈도우 </a:t>
            </a:r>
            <a:r>
              <a:rPr lang="ko-KR" altLang="en-US" sz="2400" dirty="0" err="1" smtClean="0"/>
              <a:t>웹프로그래밍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 3 .</a:t>
            </a:r>
            <a:r>
              <a:rPr lang="ko-KR" altLang="en-US" sz="2400" dirty="0" err="1" smtClean="0"/>
              <a:t>리눅스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안드로이드</a:t>
            </a:r>
            <a:r>
              <a:rPr lang="ko-KR" altLang="en-US" sz="2400" dirty="0" smtClean="0"/>
              <a:t> 프로그래밍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 4.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리눅스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웹프로그래밍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 5.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리눅스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빅데이터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 6.</a:t>
            </a:r>
            <a:r>
              <a:rPr lang="ko-KR" altLang="en-US" sz="2400" dirty="0" smtClean="0"/>
              <a:t> 유닉스 </a:t>
            </a:r>
            <a:r>
              <a:rPr lang="ko-KR" altLang="en-US" sz="2400" dirty="0" err="1" smtClean="0"/>
              <a:t>웹프로그래밍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 7. </a:t>
            </a:r>
            <a:r>
              <a:rPr lang="ko-KR" altLang="en-US" sz="2400" dirty="0" smtClean="0"/>
              <a:t>돌아가기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 -------------------------------------------------------------</a:t>
            </a:r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선택 </a:t>
            </a:r>
            <a:r>
              <a:rPr lang="en-US" altLang="ko-KR" sz="2400" dirty="0" smtClean="0"/>
              <a:t>: 1</a:t>
            </a:r>
          </a:p>
          <a:p>
            <a:pPr>
              <a:buNone/>
            </a:pPr>
            <a:r>
              <a:rPr lang="en-US" altLang="ko-KR" sz="2400" dirty="0" smtClean="0"/>
              <a:t>	-------------------------------------------------------------</a:t>
            </a:r>
          </a:p>
          <a:p>
            <a:pPr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42844" y="142852"/>
            <a:ext cx="1500198" cy="714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상담일지관리 </a:t>
            </a:r>
            <a:r>
              <a:rPr lang="en-US" altLang="ko-KR" sz="1100" dirty="0" smtClean="0"/>
              <a:t>&gt; </a:t>
            </a:r>
            <a:r>
              <a:rPr lang="ko-KR" altLang="en-US" sz="1100" dirty="0" smtClean="0"/>
              <a:t>등록</a:t>
            </a:r>
            <a:endParaRPr lang="ko-KR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24235"/>
            <a:ext cx="8229600" cy="600953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400" dirty="0" smtClean="0"/>
              <a:t> -------------------------------------------------------------</a:t>
            </a:r>
          </a:p>
          <a:p>
            <a:pPr>
              <a:buNone/>
            </a:pPr>
            <a:r>
              <a:rPr lang="en-US" altLang="ko-KR" sz="2400" dirty="0" smtClean="0"/>
              <a:t>	[</a:t>
            </a:r>
            <a:r>
              <a:rPr lang="ko-KR" altLang="en-US" sz="2400" dirty="0" smtClean="0"/>
              <a:t>윈도우 </a:t>
            </a:r>
            <a:r>
              <a:rPr lang="ko-KR" altLang="en-US" sz="2400" dirty="0" err="1" smtClean="0"/>
              <a:t>안드로이드</a:t>
            </a:r>
            <a:r>
              <a:rPr lang="ko-KR" altLang="en-US" sz="2400" dirty="0" smtClean="0"/>
              <a:t> 프로그래밍</a:t>
            </a:r>
            <a:r>
              <a:rPr lang="en-US" altLang="ko-KR" sz="2400" dirty="0" smtClean="0"/>
              <a:t>]</a:t>
            </a:r>
          </a:p>
          <a:p>
            <a:pPr>
              <a:buNone/>
            </a:pPr>
            <a:r>
              <a:rPr lang="en-US" altLang="ko-KR" sz="2400" dirty="0" smtClean="0"/>
              <a:t>	[</a:t>
            </a:r>
            <a:r>
              <a:rPr lang="ko-KR" altLang="en-US" sz="2400" dirty="0" smtClean="0"/>
              <a:t>학생 코드</a:t>
            </a:r>
            <a:r>
              <a:rPr lang="en-US" altLang="ko-KR" sz="2400" dirty="0" smtClean="0"/>
              <a:t>]	[</a:t>
            </a:r>
            <a:r>
              <a:rPr lang="ko-KR" altLang="en-US" sz="2400" dirty="0" smtClean="0"/>
              <a:t>이름</a:t>
            </a:r>
            <a:r>
              <a:rPr lang="en-US" altLang="ko-KR" sz="2400" dirty="0" smtClean="0"/>
              <a:t>]	</a:t>
            </a:r>
          </a:p>
          <a:p>
            <a:pPr>
              <a:buNone/>
            </a:pPr>
            <a:r>
              <a:rPr lang="en-US" altLang="ko-KR" sz="2400" dirty="0" smtClean="0"/>
              <a:t>1. 	ST1		</a:t>
            </a:r>
            <a:r>
              <a:rPr lang="ko-KR" altLang="en-US" sz="2400" dirty="0" smtClean="0"/>
              <a:t>건수인</a:t>
            </a:r>
            <a:r>
              <a:rPr lang="en-US" altLang="ko-KR" sz="2400" dirty="0" smtClean="0"/>
              <a:t>	</a:t>
            </a:r>
          </a:p>
          <a:p>
            <a:pPr>
              <a:buNone/>
            </a:pPr>
            <a:r>
              <a:rPr lang="en-US" altLang="ko-KR" sz="2400" dirty="0" smtClean="0"/>
              <a:t>2.		ST2		</a:t>
            </a:r>
            <a:r>
              <a:rPr lang="ko-KR" altLang="en-US" sz="2400" dirty="0" err="1" smtClean="0"/>
              <a:t>우세송</a:t>
            </a:r>
            <a:r>
              <a:rPr lang="en-US" altLang="ko-KR" sz="2400" dirty="0" smtClean="0"/>
              <a:t>	</a:t>
            </a:r>
          </a:p>
          <a:p>
            <a:pPr marL="457200" indent="-457200">
              <a:buNone/>
            </a:pPr>
            <a:r>
              <a:rPr lang="en-US" altLang="ko-KR" sz="2400" dirty="0" smtClean="0"/>
              <a:t>3.		ST3		</a:t>
            </a:r>
            <a:r>
              <a:rPr lang="ko-KR" altLang="en-US" sz="2400" dirty="0" smtClean="0"/>
              <a:t>윤하나</a:t>
            </a:r>
            <a:r>
              <a:rPr lang="en-US" altLang="ko-KR" sz="2400" dirty="0" smtClean="0"/>
              <a:t>	</a:t>
            </a:r>
          </a:p>
          <a:p>
            <a:pPr>
              <a:buNone/>
            </a:pPr>
            <a:r>
              <a:rPr lang="en-US" altLang="ko-KR" sz="2400" dirty="0" smtClean="0"/>
              <a:t>4.		ST4		</a:t>
            </a:r>
            <a:r>
              <a:rPr lang="ko-KR" altLang="en-US" sz="2400" dirty="0" smtClean="0"/>
              <a:t>이연석</a:t>
            </a:r>
            <a:r>
              <a:rPr lang="en-US" altLang="ko-KR" sz="2400" dirty="0" smtClean="0"/>
              <a:t>	</a:t>
            </a:r>
          </a:p>
          <a:p>
            <a:pPr>
              <a:buNone/>
            </a:pPr>
            <a:r>
              <a:rPr lang="en-US" altLang="ko-KR" sz="2400" dirty="0" smtClean="0"/>
              <a:t>5.		ST5		</a:t>
            </a:r>
            <a:r>
              <a:rPr lang="ko-KR" altLang="en-US" sz="2400" dirty="0" smtClean="0"/>
              <a:t>민승현</a:t>
            </a:r>
            <a:r>
              <a:rPr lang="en-US" altLang="ko-KR" sz="2400" dirty="0" smtClean="0"/>
              <a:t>	</a:t>
            </a:r>
          </a:p>
          <a:p>
            <a:pPr>
              <a:buNone/>
            </a:pPr>
            <a:r>
              <a:rPr lang="en-US" altLang="ko-KR" sz="2400" dirty="0" smtClean="0"/>
              <a:t> -------------------------------------------------------------</a:t>
            </a:r>
          </a:p>
          <a:p>
            <a:pPr>
              <a:buNone/>
            </a:pPr>
            <a:r>
              <a:rPr lang="ko-KR" altLang="en-US" sz="2400" dirty="0" smtClean="0"/>
              <a:t>선택 </a:t>
            </a:r>
            <a:r>
              <a:rPr lang="en-US" altLang="ko-KR" sz="2400" dirty="0" smtClean="0"/>
              <a:t>: 1</a:t>
            </a:r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24235"/>
            <a:ext cx="8229600" cy="600953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400" dirty="0" smtClean="0"/>
              <a:t> -------------------------------------------------------------</a:t>
            </a:r>
          </a:p>
          <a:p>
            <a:pPr>
              <a:buNone/>
            </a:pPr>
            <a:r>
              <a:rPr lang="en-US" altLang="ko-KR" sz="2400" dirty="0" smtClean="0"/>
              <a:t>	[</a:t>
            </a:r>
            <a:r>
              <a:rPr lang="ko-KR" altLang="en-US" sz="2400" dirty="0" smtClean="0"/>
              <a:t>윈도우 </a:t>
            </a:r>
            <a:r>
              <a:rPr lang="ko-KR" altLang="en-US" sz="2400" dirty="0" err="1" smtClean="0"/>
              <a:t>안드로이드</a:t>
            </a:r>
            <a:r>
              <a:rPr lang="ko-KR" altLang="en-US" sz="2400" dirty="0" smtClean="0"/>
              <a:t> 프로그래밍</a:t>
            </a:r>
            <a:r>
              <a:rPr lang="en-US" altLang="ko-KR" sz="2400" dirty="0" smtClean="0"/>
              <a:t>]</a:t>
            </a:r>
          </a:p>
          <a:p>
            <a:pPr>
              <a:buNone/>
            </a:pPr>
            <a:r>
              <a:rPr lang="en-US" altLang="ko-KR" sz="2400" dirty="0" smtClean="0"/>
              <a:t>	[</a:t>
            </a:r>
            <a:r>
              <a:rPr lang="ko-KR" altLang="en-US" sz="2400" dirty="0" smtClean="0"/>
              <a:t>학생 코드</a:t>
            </a:r>
            <a:r>
              <a:rPr lang="en-US" altLang="ko-KR" sz="2400" dirty="0" smtClean="0"/>
              <a:t>]	[</a:t>
            </a:r>
            <a:r>
              <a:rPr lang="ko-KR" altLang="en-US" sz="2400" dirty="0" smtClean="0"/>
              <a:t>이름</a:t>
            </a:r>
            <a:r>
              <a:rPr lang="en-US" altLang="ko-KR" sz="2400" dirty="0" smtClean="0"/>
              <a:t>]	</a:t>
            </a:r>
          </a:p>
          <a:p>
            <a:pPr>
              <a:buNone/>
            </a:pPr>
            <a:r>
              <a:rPr lang="en-US" altLang="ko-KR" sz="2400" dirty="0" smtClean="0"/>
              <a:t>	 	ST1		</a:t>
            </a:r>
            <a:r>
              <a:rPr lang="ko-KR" altLang="en-US" sz="2400" dirty="0" smtClean="0"/>
              <a:t>건수인</a:t>
            </a:r>
            <a:r>
              <a:rPr lang="en-US" altLang="ko-KR" sz="2400" dirty="0" smtClean="0"/>
              <a:t>	</a:t>
            </a:r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상담 날짜 </a:t>
            </a:r>
            <a:r>
              <a:rPr lang="en-US" altLang="ko-KR" sz="2400" dirty="0" smtClean="0"/>
              <a:t>: 2018-08-21</a:t>
            </a:r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상담 내용 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자신있는</a:t>
            </a:r>
            <a:r>
              <a:rPr lang="ko-KR" altLang="en-US" sz="2400" dirty="0" smtClean="0"/>
              <a:t> 프로그램 언어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없을시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접해본 언</a:t>
            </a:r>
            <a:r>
              <a:rPr lang="en-US" altLang="ko-KR" sz="2400" dirty="0" smtClean="0"/>
              <a:t>		</a:t>
            </a:r>
            <a:r>
              <a:rPr lang="ko-KR" altLang="en-US" sz="2400" dirty="0" smtClean="0"/>
              <a:t>어</a:t>
            </a:r>
            <a:r>
              <a:rPr lang="en-US" altLang="ko-KR" sz="2400" dirty="0" smtClean="0"/>
              <a:t>) : Java, </a:t>
            </a:r>
            <a:r>
              <a:rPr lang="ko-KR" altLang="en-US" sz="2400" dirty="0" smtClean="0"/>
              <a:t>전공자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 -------------------------------------------------------------</a:t>
            </a:r>
          </a:p>
          <a:p>
            <a:pPr>
              <a:buNone/>
            </a:pPr>
            <a:r>
              <a:rPr lang="en-US" altLang="ko-KR" sz="2400" dirty="0" smtClean="0"/>
              <a:t>-&gt; </a:t>
            </a:r>
            <a:r>
              <a:rPr lang="ko-KR" altLang="en-US" sz="2400" dirty="0" smtClean="0"/>
              <a:t>등록 되었습니다</a:t>
            </a:r>
            <a:r>
              <a:rPr lang="en-US" altLang="ko-KR" sz="2400" dirty="0" smtClean="0"/>
              <a:t>.</a:t>
            </a:r>
          </a:p>
          <a:p>
            <a:pPr>
              <a:buNone/>
            </a:pPr>
            <a:r>
              <a:rPr lang="ko-KR" altLang="en-US" sz="2400" dirty="0" err="1" smtClean="0"/>
              <a:t>엔터를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치시면 </a:t>
            </a:r>
            <a:r>
              <a:rPr lang="en-US" altLang="ko-KR" sz="2400" dirty="0" smtClean="0"/>
              <a:t>[</a:t>
            </a:r>
            <a:r>
              <a:rPr lang="ko-KR" altLang="en-US" sz="2400" dirty="0" smtClean="0"/>
              <a:t>상담일지 관리</a:t>
            </a:r>
            <a:r>
              <a:rPr lang="en-US" altLang="ko-KR" sz="2400" dirty="0" smtClean="0"/>
              <a:t>] </a:t>
            </a:r>
            <a:r>
              <a:rPr lang="ko-KR" altLang="en-US" sz="2400" dirty="0" smtClean="0"/>
              <a:t>로 돌아갑니다</a:t>
            </a:r>
            <a:r>
              <a:rPr lang="en-US" altLang="ko-KR" sz="2400" dirty="0" smtClean="0"/>
              <a:t>.</a:t>
            </a:r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24235"/>
            <a:ext cx="8229600" cy="6009531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en-US" altLang="ko-KR" sz="2400" dirty="0" smtClean="0"/>
              <a:t>====================================</a:t>
            </a:r>
          </a:p>
          <a:p>
            <a:pPr algn="ctr">
              <a:buNone/>
            </a:pPr>
            <a:r>
              <a:rPr lang="en-US" altLang="ko-KR" sz="2400" dirty="0" smtClean="0"/>
              <a:t>&gt;&gt;</a:t>
            </a:r>
            <a:r>
              <a:rPr lang="ko-KR" altLang="en-US" sz="2400" dirty="0" smtClean="0"/>
              <a:t>상담일지 삭제</a:t>
            </a:r>
            <a:r>
              <a:rPr lang="en-US" altLang="ko-KR" sz="2400" dirty="0" smtClean="0"/>
              <a:t>&lt;&lt;</a:t>
            </a:r>
          </a:p>
          <a:p>
            <a:pPr>
              <a:buNone/>
            </a:pPr>
            <a:r>
              <a:rPr lang="en-US" altLang="ko-KR" sz="2400" dirty="0" smtClean="0"/>
              <a:t> 	  ====================================</a:t>
            </a:r>
          </a:p>
          <a:p>
            <a:pPr>
              <a:buNone/>
            </a:pPr>
            <a:r>
              <a:rPr lang="en-US" altLang="ko-KR" sz="2400" dirty="0" smtClean="0"/>
              <a:t>	 1.</a:t>
            </a:r>
            <a:r>
              <a:rPr lang="ko-KR" altLang="en-US" sz="2400" dirty="0" smtClean="0"/>
              <a:t> 윈도우 </a:t>
            </a:r>
            <a:r>
              <a:rPr lang="ko-KR" altLang="en-US" sz="2400" dirty="0" err="1" smtClean="0"/>
              <a:t>안드로이드</a:t>
            </a:r>
            <a:r>
              <a:rPr lang="ko-KR" altLang="en-US" sz="2400" dirty="0" smtClean="0"/>
              <a:t> 프로그래밍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 2 .</a:t>
            </a:r>
            <a:r>
              <a:rPr lang="ko-KR" altLang="en-US" sz="2400" dirty="0" smtClean="0"/>
              <a:t>윈도우 </a:t>
            </a:r>
            <a:r>
              <a:rPr lang="ko-KR" altLang="en-US" sz="2400" dirty="0" err="1" smtClean="0"/>
              <a:t>웹프로그래밍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 3 .</a:t>
            </a:r>
            <a:r>
              <a:rPr lang="ko-KR" altLang="en-US" sz="2400" dirty="0" err="1" smtClean="0"/>
              <a:t>리눅스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안드로이드</a:t>
            </a:r>
            <a:r>
              <a:rPr lang="ko-KR" altLang="en-US" sz="2400" dirty="0" smtClean="0"/>
              <a:t> 프로그래밍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 4.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리눅스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웹프로그래밍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 5.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리눅스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빅데이터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 6.</a:t>
            </a:r>
            <a:r>
              <a:rPr lang="ko-KR" altLang="en-US" sz="2400" dirty="0" smtClean="0"/>
              <a:t> 유닉스 </a:t>
            </a:r>
            <a:r>
              <a:rPr lang="ko-KR" altLang="en-US" sz="2400" dirty="0" err="1" smtClean="0"/>
              <a:t>웹프로그래밍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 7. </a:t>
            </a:r>
            <a:r>
              <a:rPr lang="ko-KR" altLang="en-US" sz="2400" dirty="0" smtClean="0"/>
              <a:t>돌아가기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 -------------------------------------------------------------</a:t>
            </a:r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선택 </a:t>
            </a:r>
            <a:r>
              <a:rPr lang="en-US" altLang="ko-KR" sz="2400" dirty="0" smtClean="0"/>
              <a:t>: 1</a:t>
            </a:r>
          </a:p>
          <a:p>
            <a:pPr>
              <a:buNone/>
            </a:pPr>
            <a:r>
              <a:rPr lang="en-US" altLang="ko-KR" sz="2400" dirty="0" smtClean="0"/>
              <a:t>	-------------------------------------------------------------</a:t>
            </a:r>
          </a:p>
          <a:p>
            <a:pPr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42844" y="142852"/>
            <a:ext cx="1500198" cy="714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상담일지관리 </a:t>
            </a:r>
            <a:r>
              <a:rPr lang="en-US" altLang="ko-KR" sz="1100" dirty="0" smtClean="0"/>
              <a:t>&gt; </a:t>
            </a:r>
            <a:r>
              <a:rPr lang="ko-KR" altLang="en-US" sz="1100" dirty="0" smtClean="0"/>
              <a:t>삭제</a:t>
            </a:r>
            <a:endParaRPr lang="ko-KR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0871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/>
              <a:t>◈학생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항시 출력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] : </a:t>
            </a:r>
            <a:r>
              <a:rPr lang="ko-KR" altLang="en-US" sz="2000" dirty="0" smtClean="0"/>
              <a:t>홍길동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과정 명</a:t>
            </a:r>
            <a:r>
              <a:rPr lang="en-US" altLang="ko-KR" sz="2000" dirty="0" smtClean="0"/>
              <a:t>] : Java &amp; python…</a:t>
            </a:r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기간</a:t>
            </a:r>
            <a:r>
              <a:rPr lang="en-US" altLang="ko-KR" sz="2000" dirty="0" smtClean="0"/>
              <a:t>] 2019-…….</a:t>
            </a:r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전화번호</a:t>
            </a:r>
            <a:r>
              <a:rPr lang="en-US" altLang="ko-KR" sz="2000" dirty="0" smtClean="0"/>
              <a:t>] : 010-xxxx-xxxx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필기 성적 조회</a:t>
            </a:r>
            <a:r>
              <a:rPr lang="en-US" altLang="ko-KR" sz="2000" dirty="0" smtClean="0"/>
              <a:t>&lt;&lt;</a:t>
            </a:r>
            <a:endParaRPr lang="en-US" altLang="ko-KR" sz="2000" dirty="0"/>
          </a:p>
          <a:p>
            <a:pPr algn="ctr">
              <a:buNone/>
            </a:pPr>
            <a:r>
              <a:rPr lang="en-US" altLang="ko-KR" sz="2000" dirty="0" smtClean="0"/>
              <a:t>----------------------------------------------------------------------------</a:t>
            </a:r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과정 명</a:t>
            </a:r>
            <a:r>
              <a:rPr lang="en-US" altLang="ko-KR" sz="2000" dirty="0" smtClean="0"/>
              <a:t>]			[</a:t>
            </a:r>
            <a:r>
              <a:rPr lang="ko-KR" altLang="en-US" sz="2000" dirty="0" smtClean="0"/>
              <a:t>과목 명</a:t>
            </a:r>
            <a:r>
              <a:rPr lang="en-US" altLang="ko-KR" sz="2000" dirty="0" smtClean="0"/>
              <a:t>]		[</a:t>
            </a:r>
            <a:r>
              <a:rPr lang="ko-KR" altLang="en-US" sz="2000" dirty="0" smtClean="0"/>
              <a:t>필기 점수</a:t>
            </a:r>
            <a:r>
              <a:rPr lang="en-US" altLang="ko-KR" sz="2000" dirty="0" smtClean="0"/>
              <a:t>]</a:t>
            </a:r>
          </a:p>
          <a:p>
            <a:pPr>
              <a:buNone/>
            </a:pPr>
            <a:r>
              <a:rPr lang="ko-KR" altLang="en-US" sz="2000" dirty="0" smtClean="0"/>
              <a:t>윈도우 </a:t>
            </a:r>
            <a:r>
              <a:rPr lang="ko-KR" altLang="en-US" sz="2000" dirty="0" err="1" smtClean="0"/>
              <a:t>안드로이드</a:t>
            </a:r>
            <a:r>
              <a:rPr lang="ko-KR" altLang="en-US" sz="2000" dirty="0" smtClean="0"/>
              <a:t> 프로</a:t>
            </a:r>
            <a:r>
              <a:rPr lang="en-US" altLang="ko-KR" sz="2000" dirty="0" smtClean="0"/>
              <a:t>…	Android		XX</a:t>
            </a:r>
            <a:r>
              <a:rPr lang="ko-KR" altLang="en-US" sz="2000" dirty="0" smtClean="0"/>
              <a:t>점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------------------------------------------------------------------------</a:t>
            </a:r>
          </a:p>
          <a:p>
            <a:pPr>
              <a:buNone/>
            </a:pPr>
            <a:r>
              <a:rPr lang="en-US" altLang="ko-KR" sz="2000" dirty="0" smtClean="0"/>
              <a:t>===========================================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24235"/>
            <a:ext cx="8229600" cy="600953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None/>
            </a:pPr>
            <a:r>
              <a:rPr lang="en-US" altLang="ko-KR" sz="2400" dirty="0" smtClean="0"/>
              <a:t>-------------------------------------------------------------</a:t>
            </a:r>
          </a:p>
          <a:p>
            <a:pPr>
              <a:buNone/>
            </a:pPr>
            <a:r>
              <a:rPr lang="en-US" altLang="ko-KR" sz="2400" dirty="0" smtClean="0"/>
              <a:t>	[</a:t>
            </a:r>
            <a:r>
              <a:rPr lang="ko-KR" altLang="en-US" sz="2400" dirty="0" smtClean="0"/>
              <a:t>윈도우 </a:t>
            </a:r>
            <a:r>
              <a:rPr lang="ko-KR" altLang="en-US" sz="2400" dirty="0" err="1" smtClean="0"/>
              <a:t>안드로이드</a:t>
            </a:r>
            <a:r>
              <a:rPr lang="ko-KR" altLang="en-US" sz="2400" dirty="0" smtClean="0"/>
              <a:t> 프로그래밍</a:t>
            </a:r>
            <a:r>
              <a:rPr lang="en-US" altLang="ko-KR" sz="2400" dirty="0" smtClean="0"/>
              <a:t>]	</a:t>
            </a:r>
          </a:p>
          <a:p>
            <a:pPr>
              <a:buNone/>
            </a:pPr>
            <a:r>
              <a:rPr lang="en-US" altLang="ko-KR" sz="2400" dirty="0" smtClean="0"/>
              <a:t>	[</a:t>
            </a:r>
            <a:r>
              <a:rPr lang="ko-KR" altLang="en-US" sz="2400" dirty="0" smtClean="0"/>
              <a:t>학생 코드</a:t>
            </a:r>
            <a:r>
              <a:rPr lang="en-US" altLang="ko-KR" sz="2400" dirty="0" smtClean="0"/>
              <a:t>]	[</a:t>
            </a:r>
            <a:r>
              <a:rPr lang="ko-KR" altLang="en-US" sz="2400" dirty="0" smtClean="0"/>
              <a:t>이름</a:t>
            </a:r>
            <a:r>
              <a:rPr lang="en-US" altLang="ko-KR" sz="2400" dirty="0" smtClean="0"/>
              <a:t>]		[</a:t>
            </a:r>
            <a:r>
              <a:rPr lang="ko-KR" altLang="en-US" sz="2400" dirty="0" smtClean="0"/>
              <a:t>상담날짜</a:t>
            </a:r>
            <a:r>
              <a:rPr lang="en-US" altLang="ko-KR" sz="2400" dirty="0" smtClean="0"/>
              <a:t>]</a:t>
            </a:r>
          </a:p>
          <a:p>
            <a:pPr>
              <a:buNone/>
            </a:pPr>
            <a:r>
              <a:rPr lang="en-US" altLang="ko-KR" sz="2400" dirty="0" smtClean="0"/>
              <a:t>1. 	ST1		</a:t>
            </a:r>
            <a:r>
              <a:rPr lang="ko-KR" altLang="en-US" sz="2400" dirty="0" smtClean="0"/>
              <a:t>건수인</a:t>
            </a:r>
            <a:r>
              <a:rPr lang="en-US" altLang="ko-KR" sz="2400" dirty="0" smtClean="0"/>
              <a:t>	2018-08-12</a:t>
            </a:r>
          </a:p>
          <a:p>
            <a:pPr>
              <a:buNone/>
            </a:pPr>
            <a:r>
              <a:rPr lang="en-US" altLang="ko-KR" sz="2400" dirty="0" smtClean="0"/>
              <a:t>2.		ST2		</a:t>
            </a:r>
            <a:r>
              <a:rPr lang="ko-KR" altLang="en-US" sz="2400" dirty="0" err="1" smtClean="0"/>
              <a:t>우세송</a:t>
            </a:r>
            <a:r>
              <a:rPr lang="en-US" altLang="ko-KR" sz="2400" dirty="0" smtClean="0"/>
              <a:t>	2018-08-12</a:t>
            </a:r>
          </a:p>
          <a:p>
            <a:pPr marL="457200" indent="-457200">
              <a:buNone/>
            </a:pPr>
            <a:r>
              <a:rPr lang="en-US" altLang="ko-KR" sz="2400" dirty="0" smtClean="0"/>
              <a:t>3.		ST3		</a:t>
            </a:r>
            <a:r>
              <a:rPr lang="ko-KR" altLang="en-US" sz="2400" dirty="0" smtClean="0"/>
              <a:t>윤하나</a:t>
            </a:r>
            <a:r>
              <a:rPr lang="en-US" altLang="ko-KR" sz="2400" dirty="0" smtClean="0"/>
              <a:t>	2018-08-12</a:t>
            </a:r>
          </a:p>
          <a:p>
            <a:pPr>
              <a:buNone/>
            </a:pPr>
            <a:r>
              <a:rPr lang="en-US" altLang="ko-KR" sz="2400" dirty="0" smtClean="0"/>
              <a:t>4.		ST4		</a:t>
            </a:r>
            <a:r>
              <a:rPr lang="ko-KR" altLang="en-US" sz="2400" dirty="0" smtClean="0"/>
              <a:t>이연석</a:t>
            </a:r>
            <a:r>
              <a:rPr lang="en-US" altLang="ko-KR" sz="2400" dirty="0" smtClean="0"/>
              <a:t>	2018-08-12</a:t>
            </a:r>
          </a:p>
          <a:p>
            <a:pPr>
              <a:buNone/>
            </a:pPr>
            <a:r>
              <a:rPr lang="en-US" altLang="ko-KR" sz="2400" dirty="0" smtClean="0"/>
              <a:t>5.		ST5		</a:t>
            </a:r>
            <a:r>
              <a:rPr lang="ko-KR" altLang="en-US" sz="2400" dirty="0" smtClean="0"/>
              <a:t>민승현</a:t>
            </a:r>
            <a:r>
              <a:rPr lang="en-US" altLang="ko-KR" sz="2400" dirty="0" smtClean="0"/>
              <a:t>	2018-08-12</a:t>
            </a:r>
          </a:p>
          <a:p>
            <a:pPr>
              <a:buNone/>
            </a:pPr>
            <a:r>
              <a:rPr lang="en-US" altLang="ko-KR" sz="2400" dirty="0" smtClean="0"/>
              <a:t>				.</a:t>
            </a:r>
          </a:p>
          <a:p>
            <a:pPr>
              <a:buNone/>
            </a:pPr>
            <a:r>
              <a:rPr lang="en-US" altLang="ko-KR" sz="2400" dirty="0" smtClean="0"/>
              <a:t>				.</a:t>
            </a:r>
          </a:p>
          <a:p>
            <a:pPr>
              <a:buNone/>
            </a:pPr>
            <a:r>
              <a:rPr lang="en-US" altLang="ko-KR" sz="2400" dirty="0" smtClean="0"/>
              <a:t>				.</a:t>
            </a:r>
          </a:p>
          <a:p>
            <a:pPr>
              <a:buNone/>
            </a:pPr>
            <a:r>
              <a:rPr lang="en-US" altLang="ko-KR" sz="2400" dirty="0" smtClean="0"/>
              <a:t>-------------------------------------------------------------</a:t>
            </a:r>
          </a:p>
          <a:p>
            <a:pPr>
              <a:buNone/>
            </a:pPr>
            <a:r>
              <a:rPr lang="ko-KR" altLang="en-US" sz="2400" dirty="0" smtClean="0"/>
              <a:t>선택 </a:t>
            </a:r>
            <a:r>
              <a:rPr lang="en-US" altLang="ko-KR" sz="2400" dirty="0" smtClean="0"/>
              <a:t>: 1</a:t>
            </a:r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ko-KR" altLang="en-US" sz="2400" dirty="0" smtClean="0"/>
              <a:t>삭제 하시겠습니까</a:t>
            </a:r>
            <a:r>
              <a:rPr lang="en-US" altLang="ko-KR" sz="2400" dirty="0" smtClean="0"/>
              <a:t>?(y/n) : y</a:t>
            </a:r>
          </a:p>
          <a:p>
            <a:pPr>
              <a:buNone/>
            </a:pPr>
            <a:r>
              <a:rPr lang="en-US" altLang="ko-KR" sz="2400" dirty="0" smtClean="0"/>
              <a:t>-&gt; </a:t>
            </a:r>
            <a:r>
              <a:rPr lang="ko-KR" altLang="en-US" sz="2400" dirty="0" smtClean="0"/>
              <a:t>삭제 완료</a:t>
            </a:r>
            <a:endParaRPr lang="en-US" altLang="ko-KR" sz="2400" dirty="0" smtClean="0"/>
          </a:p>
          <a:p>
            <a:pPr>
              <a:buNone/>
            </a:pPr>
            <a:r>
              <a:rPr lang="ko-KR" altLang="en-US" sz="2400" dirty="0" err="1" smtClean="0"/>
              <a:t>엔터를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치시면 </a:t>
            </a:r>
            <a:r>
              <a:rPr lang="en-US" altLang="ko-KR" sz="2400" dirty="0" smtClean="0"/>
              <a:t>[</a:t>
            </a:r>
            <a:r>
              <a:rPr lang="ko-KR" altLang="en-US" sz="2400" dirty="0" smtClean="0"/>
              <a:t>상담일지 관리</a:t>
            </a:r>
            <a:r>
              <a:rPr lang="en-US" altLang="ko-KR" sz="2400" dirty="0" smtClean="0"/>
              <a:t>] </a:t>
            </a:r>
            <a:r>
              <a:rPr lang="ko-KR" altLang="en-US" sz="2400" dirty="0" smtClean="0"/>
              <a:t>로 돌아갑니다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24235"/>
            <a:ext cx="8229600" cy="6009531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en-US" altLang="ko-KR" sz="2400" dirty="0" smtClean="0"/>
              <a:t>====================================</a:t>
            </a:r>
          </a:p>
          <a:p>
            <a:pPr algn="ctr">
              <a:buNone/>
            </a:pPr>
            <a:r>
              <a:rPr lang="en-US" altLang="ko-KR" sz="2400" dirty="0" smtClean="0"/>
              <a:t>&gt;&gt;</a:t>
            </a:r>
            <a:r>
              <a:rPr lang="ko-KR" altLang="en-US" sz="2400" dirty="0" smtClean="0"/>
              <a:t>상담일지 수정</a:t>
            </a:r>
            <a:r>
              <a:rPr lang="en-US" altLang="ko-KR" sz="2400" dirty="0" smtClean="0"/>
              <a:t>&lt;&lt;</a:t>
            </a:r>
          </a:p>
          <a:p>
            <a:pPr>
              <a:buNone/>
            </a:pPr>
            <a:r>
              <a:rPr lang="en-US" altLang="ko-KR" sz="2400" dirty="0" smtClean="0"/>
              <a:t> 	  ====================================</a:t>
            </a:r>
          </a:p>
          <a:p>
            <a:pPr>
              <a:buNone/>
            </a:pPr>
            <a:r>
              <a:rPr lang="en-US" altLang="ko-KR" sz="2400" dirty="0" smtClean="0"/>
              <a:t>	 1.</a:t>
            </a:r>
            <a:r>
              <a:rPr lang="ko-KR" altLang="en-US" sz="2400" dirty="0" smtClean="0"/>
              <a:t> 윈도우 </a:t>
            </a:r>
            <a:r>
              <a:rPr lang="ko-KR" altLang="en-US" sz="2400" dirty="0" err="1" smtClean="0"/>
              <a:t>안드로이드</a:t>
            </a:r>
            <a:r>
              <a:rPr lang="ko-KR" altLang="en-US" sz="2400" dirty="0" smtClean="0"/>
              <a:t> 프로그래밍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 2 .</a:t>
            </a:r>
            <a:r>
              <a:rPr lang="ko-KR" altLang="en-US" sz="2400" dirty="0" smtClean="0"/>
              <a:t>윈도우 </a:t>
            </a:r>
            <a:r>
              <a:rPr lang="ko-KR" altLang="en-US" sz="2400" dirty="0" err="1" smtClean="0"/>
              <a:t>웹프로그래밍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 3 .</a:t>
            </a:r>
            <a:r>
              <a:rPr lang="ko-KR" altLang="en-US" sz="2400" dirty="0" err="1" smtClean="0"/>
              <a:t>리눅스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안드로이드</a:t>
            </a:r>
            <a:r>
              <a:rPr lang="ko-KR" altLang="en-US" sz="2400" dirty="0" smtClean="0"/>
              <a:t> 프로그래밍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 4.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리눅스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웹프로그래밍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 5.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리눅스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빅데이터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 6.</a:t>
            </a:r>
            <a:r>
              <a:rPr lang="ko-KR" altLang="en-US" sz="2400" dirty="0" smtClean="0"/>
              <a:t> 유닉스 </a:t>
            </a:r>
            <a:r>
              <a:rPr lang="ko-KR" altLang="en-US" sz="2400" dirty="0" err="1" smtClean="0"/>
              <a:t>웹프로그래밍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 7. </a:t>
            </a:r>
            <a:r>
              <a:rPr lang="ko-KR" altLang="en-US" sz="2400" dirty="0" smtClean="0"/>
              <a:t>돌아가기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 -------------------------------------------------------------</a:t>
            </a:r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선택 </a:t>
            </a:r>
            <a:r>
              <a:rPr lang="en-US" altLang="ko-KR" sz="2400" dirty="0" smtClean="0"/>
              <a:t>: 1</a:t>
            </a:r>
          </a:p>
          <a:p>
            <a:pPr>
              <a:buNone/>
            </a:pPr>
            <a:r>
              <a:rPr lang="en-US" altLang="ko-KR" sz="2400" dirty="0" smtClean="0"/>
              <a:t>	-------------------------------------------------------------</a:t>
            </a:r>
          </a:p>
          <a:p>
            <a:pPr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42844" y="142852"/>
            <a:ext cx="1500198" cy="714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상담일지관리 </a:t>
            </a:r>
            <a:r>
              <a:rPr lang="en-US" altLang="ko-KR" sz="1100" dirty="0" smtClean="0"/>
              <a:t>&gt; </a:t>
            </a:r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24235"/>
            <a:ext cx="8229600" cy="6009531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None/>
            </a:pPr>
            <a:r>
              <a:rPr lang="en-US" altLang="ko-KR" sz="2400" dirty="0" smtClean="0"/>
              <a:t>-------------------------------------------------------------</a:t>
            </a:r>
          </a:p>
          <a:p>
            <a:pPr>
              <a:buNone/>
            </a:pPr>
            <a:r>
              <a:rPr lang="en-US" altLang="ko-KR" sz="2400" dirty="0" smtClean="0"/>
              <a:t>	[</a:t>
            </a:r>
            <a:r>
              <a:rPr lang="ko-KR" altLang="en-US" sz="2400" dirty="0" smtClean="0"/>
              <a:t>윈도우 </a:t>
            </a:r>
            <a:r>
              <a:rPr lang="ko-KR" altLang="en-US" sz="2400" dirty="0" err="1" smtClean="0"/>
              <a:t>안드로이드</a:t>
            </a:r>
            <a:r>
              <a:rPr lang="ko-KR" altLang="en-US" sz="2400" dirty="0" smtClean="0"/>
              <a:t> 프로그래밍</a:t>
            </a:r>
            <a:r>
              <a:rPr lang="en-US" altLang="ko-KR" sz="2400" dirty="0" smtClean="0"/>
              <a:t>]	</a:t>
            </a:r>
          </a:p>
          <a:p>
            <a:pPr>
              <a:buNone/>
            </a:pPr>
            <a:r>
              <a:rPr lang="en-US" altLang="ko-KR" sz="2400" dirty="0" smtClean="0"/>
              <a:t>	[</a:t>
            </a:r>
            <a:r>
              <a:rPr lang="ko-KR" altLang="en-US" sz="2400" dirty="0" smtClean="0"/>
              <a:t>학생 코드</a:t>
            </a:r>
            <a:r>
              <a:rPr lang="en-US" altLang="ko-KR" sz="2400" dirty="0" smtClean="0"/>
              <a:t>]		[</a:t>
            </a:r>
            <a:r>
              <a:rPr lang="ko-KR" altLang="en-US" sz="2400" dirty="0" smtClean="0"/>
              <a:t>이름</a:t>
            </a:r>
            <a:r>
              <a:rPr lang="en-US" altLang="ko-KR" sz="2400" dirty="0" smtClean="0"/>
              <a:t>]		[</a:t>
            </a:r>
            <a:r>
              <a:rPr lang="ko-KR" altLang="en-US" sz="2400" dirty="0" smtClean="0"/>
              <a:t>상담날짜</a:t>
            </a:r>
            <a:r>
              <a:rPr lang="en-US" altLang="ko-KR" sz="2400" dirty="0" smtClean="0"/>
              <a:t>]</a:t>
            </a:r>
          </a:p>
          <a:p>
            <a:pPr>
              <a:buNone/>
            </a:pPr>
            <a:r>
              <a:rPr lang="en-US" altLang="ko-KR" sz="2400" dirty="0" smtClean="0"/>
              <a:t>1. 		ST1		</a:t>
            </a:r>
            <a:r>
              <a:rPr lang="ko-KR" altLang="en-US" sz="2400" dirty="0" smtClean="0"/>
              <a:t>건수인</a:t>
            </a:r>
            <a:r>
              <a:rPr lang="en-US" altLang="ko-KR" sz="2400" dirty="0" smtClean="0"/>
              <a:t>		2018-08-12</a:t>
            </a:r>
          </a:p>
          <a:p>
            <a:pPr>
              <a:buNone/>
            </a:pPr>
            <a:r>
              <a:rPr lang="en-US" altLang="ko-KR" sz="2400" dirty="0" smtClean="0"/>
              <a:t>2.		ST2		</a:t>
            </a:r>
            <a:r>
              <a:rPr lang="ko-KR" altLang="en-US" sz="2400" dirty="0" err="1" smtClean="0"/>
              <a:t>우세송</a:t>
            </a:r>
            <a:r>
              <a:rPr lang="en-US" altLang="ko-KR" sz="2400" dirty="0" smtClean="0"/>
              <a:t>		2018-08-12</a:t>
            </a:r>
          </a:p>
          <a:p>
            <a:pPr marL="457200" indent="-457200">
              <a:buNone/>
            </a:pPr>
            <a:r>
              <a:rPr lang="en-US" altLang="ko-KR" sz="2400" dirty="0" smtClean="0"/>
              <a:t>3.		ST3		</a:t>
            </a:r>
            <a:r>
              <a:rPr lang="ko-KR" altLang="en-US" sz="2400" dirty="0" smtClean="0"/>
              <a:t>윤하나</a:t>
            </a:r>
            <a:r>
              <a:rPr lang="en-US" altLang="ko-KR" sz="2400" dirty="0" smtClean="0"/>
              <a:t>		2018-08-12</a:t>
            </a:r>
          </a:p>
          <a:p>
            <a:pPr>
              <a:buNone/>
            </a:pPr>
            <a:r>
              <a:rPr lang="en-US" altLang="ko-KR" sz="2400" dirty="0" smtClean="0"/>
              <a:t>4.		ST4		</a:t>
            </a:r>
            <a:r>
              <a:rPr lang="ko-KR" altLang="en-US" sz="2400" dirty="0" smtClean="0"/>
              <a:t>이연석</a:t>
            </a:r>
            <a:r>
              <a:rPr lang="en-US" altLang="ko-KR" sz="2400" dirty="0" smtClean="0"/>
              <a:t>		2018-08-12</a:t>
            </a:r>
          </a:p>
          <a:p>
            <a:pPr>
              <a:buNone/>
            </a:pPr>
            <a:r>
              <a:rPr lang="en-US" altLang="ko-KR" sz="2400" dirty="0" smtClean="0"/>
              <a:t>5.		ST5		</a:t>
            </a:r>
            <a:r>
              <a:rPr lang="ko-KR" altLang="en-US" sz="2400" dirty="0" smtClean="0"/>
              <a:t>민승현</a:t>
            </a:r>
            <a:r>
              <a:rPr lang="en-US" altLang="ko-KR" sz="2400" dirty="0" smtClean="0"/>
              <a:t>		2018-08-12</a:t>
            </a:r>
          </a:p>
          <a:p>
            <a:pPr>
              <a:buNone/>
            </a:pPr>
            <a:r>
              <a:rPr lang="en-US" altLang="ko-KR" sz="2400" dirty="0" smtClean="0"/>
              <a:t>				.</a:t>
            </a:r>
          </a:p>
          <a:p>
            <a:pPr>
              <a:buNone/>
            </a:pPr>
            <a:r>
              <a:rPr lang="en-US" altLang="ko-KR" sz="2400" dirty="0" smtClean="0"/>
              <a:t>				.</a:t>
            </a:r>
          </a:p>
          <a:p>
            <a:pPr>
              <a:buNone/>
            </a:pPr>
            <a:r>
              <a:rPr lang="en-US" altLang="ko-KR" sz="2400" dirty="0" smtClean="0"/>
              <a:t>				.</a:t>
            </a:r>
          </a:p>
          <a:p>
            <a:pPr>
              <a:buNone/>
            </a:pPr>
            <a:r>
              <a:rPr lang="en-US" altLang="ko-KR" sz="2400" dirty="0" smtClean="0"/>
              <a:t>-------------------------------------------------------------</a:t>
            </a:r>
          </a:p>
          <a:p>
            <a:pPr>
              <a:buNone/>
            </a:pPr>
            <a:r>
              <a:rPr lang="ko-KR" altLang="en-US" sz="2400" dirty="0" smtClean="0"/>
              <a:t>선택 </a:t>
            </a:r>
            <a:r>
              <a:rPr lang="en-US" altLang="ko-KR" sz="2400" dirty="0" smtClean="0"/>
              <a:t>: 1</a:t>
            </a:r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ko-KR" altLang="en-US" sz="2400" dirty="0" smtClean="0"/>
              <a:t>상담날짜 </a:t>
            </a:r>
            <a:r>
              <a:rPr lang="en-US" altLang="ko-KR" sz="2400" dirty="0" smtClean="0"/>
              <a:t>: 2018-09-21</a:t>
            </a:r>
          </a:p>
          <a:p>
            <a:pPr>
              <a:buNone/>
            </a:pPr>
            <a:r>
              <a:rPr lang="ko-KR" altLang="en-US" sz="2400" dirty="0" smtClean="0"/>
              <a:t>상담내용 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자신있는</a:t>
            </a:r>
            <a:r>
              <a:rPr lang="ko-KR" altLang="en-US" sz="2400" dirty="0" smtClean="0"/>
              <a:t> 프로그램 언어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-&gt; </a:t>
            </a:r>
            <a:r>
              <a:rPr lang="ko-KR" altLang="en-US" sz="2400" dirty="0" smtClean="0"/>
              <a:t>수정 완료</a:t>
            </a:r>
            <a:endParaRPr lang="en-US" altLang="ko-KR" sz="2400" dirty="0" smtClean="0"/>
          </a:p>
          <a:p>
            <a:pPr>
              <a:buNone/>
            </a:pPr>
            <a:r>
              <a:rPr lang="ko-KR" altLang="en-US" sz="2400" dirty="0" err="1" smtClean="0"/>
              <a:t>엔터를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치시면 </a:t>
            </a:r>
            <a:r>
              <a:rPr lang="en-US" altLang="ko-KR" sz="2400" dirty="0" smtClean="0"/>
              <a:t>[</a:t>
            </a:r>
            <a:r>
              <a:rPr lang="ko-KR" altLang="en-US" sz="2400" dirty="0" smtClean="0"/>
              <a:t>상담일지 관리</a:t>
            </a:r>
            <a:r>
              <a:rPr lang="en-US" altLang="ko-KR" sz="2400" dirty="0" smtClean="0"/>
              <a:t>] </a:t>
            </a:r>
            <a:r>
              <a:rPr lang="ko-KR" altLang="en-US" sz="2400" dirty="0" smtClean="0"/>
              <a:t>로 돌아갑니다</a:t>
            </a:r>
            <a:r>
              <a:rPr lang="en-US" altLang="ko-KR" sz="2400" dirty="0" smtClean="0"/>
              <a:t>.</a:t>
            </a:r>
          </a:p>
          <a:p>
            <a:pPr>
              <a:buNone/>
            </a:pPr>
            <a:endParaRPr lang="en-US" altLang="ko-KR" sz="2400" dirty="0"/>
          </a:p>
          <a:p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24235"/>
            <a:ext cx="8229600" cy="6009531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US" altLang="ko-KR" sz="2400" dirty="0" smtClean="0"/>
              <a:t>====================================</a:t>
            </a:r>
          </a:p>
          <a:p>
            <a:pPr algn="ctr">
              <a:buNone/>
            </a:pPr>
            <a:r>
              <a:rPr lang="en-US" altLang="ko-KR" sz="2400" dirty="0" smtClean="0"/>
              <a:t>&gt;&gt;</a:t>
            </a:r>
            <a:r>
              <a:rPr lang="ko-KR" altLang="en-US" sz="2400" dirty="0" smtClean="0"/>
              <a:t>사후처리 삭제</a:t>
            </a:r>
            <a:r>
              <a:rPr lang="en-US" altLang="ko-KR" sz="2400" dirty="0" smtClean="0"/>
              <a:t>&lt;&lt;</a:t>
            </a:r>
          </a:p>
          <a:p>
            <a:pPr>
              <a:buNone/>
            </a:pPr>
            <a:r>
              <a:rPr lang="en-US" altLang="ko-KR" sz="2400" dirty="0" smtClean="0"/>
              <a:t>  ====================================</a:t>
            </a:r>
          </a:p>
          <a:p>
            <a:pPr>
              <a:buNone/>
            </a:pPr>
            <a:r>
              <a:rPr lang="en-US" altLang="ko-KR" sz="2400" dirty="0" smtClean="0"/>
              <a:t> 	</a:t>
            </a:r>
            <a:r>
              <a:rPr lang="ko-KR" altLang="en-US" sz="2400" dirty="0" smtClean="0"/>
              <a:t>이름 입력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윤하나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  -------------------------------------------------------------</a:t>
            </a:r>
          </a:p>
          <a:p>
            <a:pPr>
              <a:buNone/>
            </a:pPr>
            <a:r>
              <a:rPr lang="en-US" altLang="ko-KR" sz="2400" dirty="0" smtClean="0"/>
              <a:t>(</a:t>
            </a:r>
            <a:r>
              <a:rPr lang="ko-KR" altLang="en-US" sz="2400" dirty="0" smtClean="0"/>
              <a:t>동명 이인이 있는 경우</a:t>
            </a:r>
            <a:r>
              <a:rPr lang="en-US" altLang="ko-KR" sz="2400" dirty="0" smtClean="0"/>
              <a:t>)</a:t>
            </a:r>
          </a:p>
          <a:p>
            <a:pPr>
              <a:buNone/>
            </a:pPr>
            <a:r>
              <a:rPr lang="ko-KR" altLang="en-US" sz="2400" dirty="0" smtClean="0"/>
              <a:t>▶ 동명 이인이 있습니다</a:t>
            </a:r>
            <a:r>
              <a:rPr lang="en-US" altLang="ko-KR" sz="2400" dirty="0" smtClean="0"/>
              <a:t>.</a:t>
            </a:r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[</a:t>
            </a:r>
            <a:r>
              <a:rPr lang="ko-KR" altLang="en-US" sz="2400" dirty="0" smtClean="0"/>
              <a:t>학생코드</a:t>
            </a:r>
            <a:r>
              <a:rPr lang="en-US" altLang="ko-KR" sz="2400" dirty="0" smtClean="0"/>
              <a:t>] 	[</a:t>
            </a:r>
            <a:r>
              <a:rPr lang="ko-KR" altLang="en-US" sz="2400" dirty="0" smtClean="0"/>
              <a:t>이름</a:t>
            </a:r>
            <a:r>
              <a:rPr lang="en-US" altLang="ko-KR" sz="2400" dirty="0" smtClean="0"/>
              <a:t>]</a:t>
            </a:r>
          </a:p>
          <a:p>
            <a:pPr>
              <a:buNone/>
            </a:pPr>
            <a:r>
              <a:rPr lang="en-US" altLang="ko-KR" sz="2400" dirty="0" smtClean="0"/>
              <a:t>1.	ST12		</a:t>
            </a:r>
            <a:r>
              <a:rPr lang="ko-KR" altLang="en-US" sz="2400" dirty="0" smtClean="0"/>
              <a:t>윤한아</a:t>
            </a:r>
            <a:endParaRPr lang="en-US" altLang="ko-KR" sz="2400" dirty="0" smtClean="0"/>
          </a:p>
          <a:p>
            <a:pPr marL="457200" indent="-457200">
              <a:buNone/>
            </a:pPr>
            <a:r>
              <a:rPr lang="en-US" altLang="ko-KR" sz="2400" dirty="0" smtClean="0"/>
              <a:t>2.  ST23	</a:t>
            </a:r>
            <a:r>
              <a:rPr lang="ko-KR" altLang="en-US" sz="2400" dirty="0" smtClean="0"/>
              <a:t>윤한아</a:t>
            </a:r>
            <a:endParaRPr lang="en-US" altLang="ko-KR" sz="2400" dirty="0" smtClean="0"/>
          </a:p>
          <a:p>
            <a:pPr marL="457200" indent="-457200">
              <a:buNone/>
            </a:pPr>
            <a:r>
              <a:rPr lang="ko-KR" altLang="en-US" sz="2400" dirty="0" smtClean="0"/>
              <a:t>선택 </a:t>
            </a:r>
            <a:r>
              <a:rPr lang="en-US" altLang="ko-KR" sz="2400" dirty="0" smtClean="0"/>
              <a:t>: 1</a:t>
            </a:r>
          </a:p>
          <a:p>
            <a:pPr marL="457200" indent="-457200">
              <a:buNone/>
            </a:pPr>
            <a:r>
              <a:rPr lang="en-US" altLang="ko-KR" sz="2400" dirty="0" smtClean="0"/>
              <a:t>-------------------------------------------------------------</a:t>
            </a:r>
          </a:p>
          <a:p>
            <a:pPr marL="457200" indent="-457200">
              <a:buNone/>
            </a:pPr>
            <a:r>
              <a:rPr lang="ko-KR" altLang="en-US" sz="2400" dirty="0" smtClean="0"/>
              <a:t>삭제 하시겠습니까</a:t>
            </a:r>
            <a:r>
              <a:rPr lang="en-US" altLang="ko-KR" sz="2400" dirty="0" smtClean="0"/>
              <a:t>?(y/n) : y</a:t>
            </a:r>
          </a:p>
          <a:p>
            <a:pPr marL="457200" indent="-457200">
              <a:buNone/>
            </a:pPr>
            <a:endParaRPr lang="en-US" altLang="ko-KR" sz="2400" dirty="0" smtClean="0"/>
          </a:p>
          <a:p>
            <a:pPr marL="457200" indent="-457200">
              <a:buNone/>
            </a:pPr>
            <a:r>
              <a:rPr lang="en-US" altLang="ko-KR" sz="2400" dirty="0" smtClean="0"/>
              <a:t>-&gt; </a:t>
            </a:r>
            <a:r>
              <a:rPr lang="ko-KR" altLang="en-US" sz="2400" smtClean="0"/>
              <a:t>삭제 완료</a:t>
            </a:r>
            <a:endParaRPr lang="en-US" altLang="ko-KR" sz="2400" smtClean="0"/>
          </a:p>
          <a:p>
            <a:pPr marL="457200" indent="-457200">
              <a:buNone/>
            </a:pPr>
            <a:endParaRPr lang="en-US" altLang="ko-KR" sz="2400" dirty="0" smtClean="0"/>
          </a:p>
          <a:p>
            <a:pPr marL="457200" indent="-457200">
              <a:buNone/>
            </a:pPr>
            <a:r>
              <a:rPr lang="ko-KR" altLang="en-US" sz="2400" dirty="0" err="1" smtClean="0"/>
              <a:t>엔터를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치시면 </a:t>
            </a:r>
            <a:r>
              <a:rPr lang="en-US" altLang="ko-KR" sz="2400" dirty="0" smtClean="0"/>
              <a:t>[</a:t>
            </a:r>
            <a:r>
              <a:rPr lang="ko-KR" altLang="en-US" sz="2400" dirty="0" smtClean="0"/>
              <a:t>사후처리 관리</a:t>
            </a:r>
            <a:r>
              <a:rPr lang="en-US" altLang="ko-KR" sz="2400" dirty="0" smtClean="0"/>
              <a:t>] </a:t>
            </a:r>
            <a:r>
              <a:rPr lang="ko-KR" altLang="en-US" sz="2400" dirty="0" smtClean="0"/>
              <a:t>로 돌아갑니다</a:t>
            </a:r>
            <a:r>
              <a:rPr lang="en-US" altLang="ko-KR" sz="2400" dirty="0" smtClean="0"/>
              <a:t>.</a:t>
            </a:r>
          </a:p>
          <a:p>
            <a:pPr marL="457200" indent="-457200">
              <a:buNone/>
            </a:pPr>
            <a:endParaRPr lang="en-US" altLang="ko-KR" sz="2400" dirty="0" smtClean="0"/>
          </a:p>
          <a:p>
            <a:pPr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42844" y="142852"/>
            <a:ext cx="1500198" cy="714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사후처리관리 </a:t>
            </a:r>
            <a:r>
              <a:rPr lang="en-US" altLang="ko-KR" sz="1100" dirty="0" smtClean="0"/>
              <a:t>&gt; </a:t>
            </a:r>
            <a:r>
              <a:rPr lang="ko-KR" altLang="en-US" sz="1100" dirty="0" smtClean="0"/>
              <a:t>삭제</a:t>
            </a:r>
            <a:r>
              <a:rPr lang="en-US" altLang="ko-KR" sz="1100" dirty="0" smtClean="0"/>
              <a:t> </a:t>
            </a:r>
            <a:endParaRPr lang="ko-KR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24235"/>
            <a:ext cx="8229600" cy="600953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ko-KR" sz="2400" dirty="0" smtClean="0"/>
              <a:t>====================================</a:t>
            </a:r>
          </a:p>
          <a:p>
            <a:pPr algn="ctr">
              <a:buNone/>
            </a:pPr>
            <a:r>
              <a:rPr lang="en-US" altLang="ko-KR" sz="2400" dirty="0" smtClean="0"/>
              <a:t>&gt;&gt;</a:t>
            </a:r>
            <a:r>
              <a:rPr lang="ko-KR" altLang="en-US" sz="2400" dirty="0" smtClean="0"/>
              <a:t>사후처리 수정</a:t>
            </a:r>
            <a:r>
              <a:rPr lang="en-US" altLang="ko-KR" sz="2400" dirty="0" smtClean="0"/>
              <a:t>&lt;&lt;</a:t>
            </a:r>
          </a:p>
          <a:p>
            <a:pPr>
              <a:buNone/>
            </a:pPr>
            <a:r>
              <a:rPr lang="en-US" altLang="ko-KR" sz="2400" dirty="0" smtClean="0"/>
              <a:t>  ====================================</a:t>
            </a:r>
          </a:p>
          <a:p>
            <a:pPr>
              <a:buNone/>
            </a:pPr>
            <a:r>
              <a:rPr lang="en-US" altLang="ko-KR" sz="2400" dirty="0" smtClean="0"/>
              <a:t>	 1.</a:t>
            </a:r>
            <a:r>
              <a:rPr lang="ko-KR" altLang="en-US" sz="2400" dirty="0" smtClean="0"/>
              <a:t> 윈도우 </a:t>
            </a:r>
            <a:r>
              <a:rPr lang="ko-KR" altLang="en-US" sz="2400" dirty="0" err="1" smtClean="0"/>
              <a:t>안드로이드</a:t>
            </a:r>
            <a:r>
              <a:rPr lang="ko-KR" altLang="en-US" sz="2400" dirty="0" smtClean="0"/>
              <a:t> 프로그래밍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 2 .</a:t>
            </a:r>
            <a:r>
              <a:rPr lang="ko-KR" altLang="en-US" sz="2400" dirty="0" smtClean="0"/>
              <a:t>윈도우 </a:t>
            </a:r>
            <a:r>
              <a:rPr lang="ko-KR" altLang="en-US" sz="2400" dirty="0" err="1" smtClean="0"/>
              <a:t>웹프로그래밍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 3 .</a:t>
            </a:r>
            <a:r>
              <a:rPr lang="ko-KR" altLang="en-US" sz="2400" dirty="0" err="1" smtClean="0"/>
              <a:t>리눅스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안드로이드</a:t>
            </a:r>
            <a:r>
              <a:rPr lang="ko-KR" altLang="en-US" sz="2400" dirty="0" smtClean="0"/>
              <a:t> 프로그래밍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 4.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리눅스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웹프로그래밍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 5.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리눅스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빅데이터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 6.</a:t>
            </a:r>
            <a:r>
              <a:rPr lang="ko-KR" altLang="en-US" sz="2400" dirty="0" smtClean="0"/>
              <a:t> 유닉스 </a:t>
            </a:r>
            <a:r>
              <a:rPr lang="ko-KR" altLang="en-US" sz="2400" dirty="0" err="1" smtClean="0"/>
              <a:t>웹프로그래밍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 7. </a:t>
            </a:r>
            <a:r>
              <a:rPr lang="ko-KR" altLang="en-US" sz="2400" dirty="0" smtClean="0"/>
              <a:t>돌아가기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-------------------------------------------------------------</a:t>
            </a:r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선택 </a:t>
            </a:r>
            <a:r>
              <a:rPr lang="en-US" altLang="ko-KR" sz="2400" dirty="0" smtClean="0"/>
              <a:t>: 1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42844" y="142852"/>
            <a:ext cx="1500198" cy="714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사후처리관리</a:t>
            </a:r>
            <a:r>
              <a:rPr lang="en-US" altLang="ko-KR" sz="1100" dirty="0" smtClean="0"/>
              <a:t>&gt; </a:t>
            </a:r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24235"/>
            <a:ext cx="8229600" cy="6009531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US" altLang="ko-KR" sz="2400" dirty="0" smtClean="0"/>
              <a:t>====================================</a:t>
            </a:r>
          </a:p>
          <a:p>
            <a:pPr algn="just">
              <a:buNone/>
            </a:pPr>
            <a:r>
              <a:rPr lang="en-US" altLang="ko-KR" sz="2400" dirty="0" smtClean="0"/>
              <a:t>			  &gt;&gt;</a:t>
            </a:r>
            <a:r>
              <a:rPr lang="ko-KR" altLang="en-US" sz="2400" dirty="0" smtClean="0"/>
              <a:t>사후처리 수정</a:t>
            </a:r>
            <a:r>
              <a:rPr lang="en-US" altLang="ko-KR" sz="2400" dirty="0" smtClean="0"/>
              <a:t>&lt;&lt;</a:t>
            </a:r>
          </a:p>
          <a:p>
            <a:pPr algn="just">
              <a:buNone/>
            </a:pPr>
            <a:r>
              <a:rPr lang="en-US" altLang="ko-KR" sz="2400" dirty="0" smtClean="0"/>
              <a:t>====================================</a:t>
            </a:r>
          </a:p>
          <a:p>
            <a:pPr algn="just">
              <a:buNone/>
            </a:pPr>
            <a:r>
              <a:rPr lang="en-US" altLang="ko-KR" sz="2400" dirty="0" smtClean="0"/>
              <a:t> </a:t>
            </a:r>
            <a:r>
              <a:rPr lang="ko-KR" altLang="en-US" sz="2400" dirty="0" smtClean="0"/>
              <a:t>이름 입력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윤하나</a:t>
            </a:r>
            <a:endParaRPr lang="en-US" altLang="ko-KR" sz="2400" dirty="0" smtClean="0"/>
          </a:p>
          <a:p>
            <a:pPr algn="just">
              <a:buNone/>
            </a:pPr>
            <a:r>
              <a:rPr lang="en-US" altLang="ko-KR" sz="2400" dirty="0" smtClean="0"/>
              <a:t>-------------------------------------------------------------</a:t>
            </a:r>
          </a:p>
          <a:p>
            <a:pPr algn="just">
              <a:buNone/>
            </a:pPr>
            <a:r>
              <a:rPr lang="en-US" altLang="ko-KR" sz="2400" dirty="0" smtClean="0"/>
              <a:t>(</a:t>
            </a:r>
            <a:r>
              <a:rPr lang="ko-KR" altLang="en-US" sz="2400" dirty="0" smtClean="0"/>
              <a:t>동명 이인이 있는 경우</a:t>
            </a:r>
            <a:r>
              <a:rPr lang="en-US" altLang="ko-KR" sz="2400" dirty="0" smtClean="0"/>
              <a:t>)</a:t>
            </a:r>
          </a:p>
          <a:p>
            <a:pPr algn="just">
              <a:buNone/>
            </a:pPr>
            <a:r>
              <a:rPr lang="ko-KR" altLang="en-US" sz="2400" dirty="0" smtClean="0"/>
              <a:t>▶ 동명 이인이 있습니다</a:t>
            </a:r>
            <a:r>
              <a:rPr lang="en-US" altLang="ko-KR" sz="2400" dirty="0" smtClean="0"/>
              <a:t>.</a:t>
            </a:r>
          </a:p>
          <a:p>
            <a:pPr algn="just">
              <a:buNone/>
            </a:pPr>
            <a:endParaRPr lang="en-US" altLang="ko-KR" sz="2400" dirty="0" smtClean="0"/>
          </a:p>
          <a:p>
            <a:pPr algn="just">
              <a:buNone/>
            </a:pPr>
            <a:r>
              <a:rPr lang="en-US" altLang="ko-KR" sz="2400" dirty="0" smtClean="0"/>
              <a:t>	[</a:t>
            </a:r>
            <a:r>
              <a:rPr lang="ko-KR" altLang="en-US" sz="2400" dirty="0" smtClean="0"/>
              <a:t>학생코드</a:t>
            </a:r>
            <a:r>
              <a:rPr lang="en-US" altLang="ko-KR" sz="2400" dirty="0" smtClean="0"/>
              <a:t>]	 	[</a:t>
            </a:r>
            <a:r>
              <a:rPr lang="ko-KR" altLang="en-US" sz="2400" dirty="0" smtClean="0"/>
              <a:t>이름</a:t>
            </a:r>
            <a:r>
              <a:rPr lang="en-US" altLang="ko-KR" sz="2400" dirty="0" smtClean="0"/>
              <a:t>]</a:t>
            </a:r>
          </a:p>
          <a:p>
            <a:pPr algn="just">
              <a:buNone/>
            </a:pPr>
            <a:r>
              <a:rPr lang="en-US" altLang="ko-KR" sz="2400" dirty="0" smtClean="0"/>
              <a:t>1.	 ST12		</a:t>
            </a:r>
            <a:r>
              <a:rPr lang="ko-KR" altLang="en-US" sz="2400" dirty="0" smtClean="0"/>
              <a:t>윤한아</a:t>
            </a:r>
            <a:endParaRPr lang="en-US" altLang="ko-KR" sz="2400" dirty="0" smtClean="0"/>
          </a:p>
          <a:p>
            <a:pPr marL="457200" indent="-457200" algn="just">
              <a:buNone/>
            </a:pPr>
            <a:r>
              <a:rPr lang="en-US" altLang="ko-KR" sz="2400" dirty="0" smtClean="0"/>
              <a:t>2.   ST23		</a:t>
            </a:r>
            <a:r>
              <a:rPr lang="ko-KR" altLang="en-US" sz="2400" dirty="0" smtClean="0"/>
              <a:t>윤한아</a:t>
            </a:r>
            <a:endParaRPr lang="en-US" altLang="ko-KR" sz="2400" dirty="0" smtClean="0"/>
          </a:p>
          <a:p>
            <a:pPr marL="457200" indent="-457200" algn="just">
              <a:buNone/>
            </a:pPr>
            <a:r>
              <a:rPr lang="ko-KR" altLang="en-US" sz="2400" dirty="0" smtClean="0"/>
              <a:t>선택 </a:t>
            </a:r>
            <a:r>
              <a:rPr lang="en-US" altLang="ko-KR" sz="2400" dirty="0" smtClean="0"/>
              <a:t>: 1</a:t>
            </a:r>
          </a:p>
          <a:p>
            <a:pPr marL="457200" indent="-457200" algn="just">
              <a:buNone/>
            </a:pPr>
            <a:r>
              <a:rPr lang="en-US" altLang="ko-KR" sz="2400" dirty="0" smtClean="0"/>
              <a:t>-------------------------------------------------------------</a:t>
            </a:r>
          </a:p>
          <a:p>
            <a:pPr marL="457200" indent="-457200" algn="just">
              <a:buNone/>
            </a:pPr>
            <a:r>
              <a:rPr lang="en-US" altLang="ko-KR" sz="2400" dirty="0" smtClean="0"/>
              <a:t>[</a:t>
            </a:r>
            <a:r>
              <a:rPr lang="ko-KR" altLang="en-US" sz="2400" dirty="0" smtClean="0"/>
              <a:t>과정</a:t>
            </a:r>
            <a:r>
              <a:rPr lang="en-US" altLang="ko-KR" sz="2400" dirty="0" smtClean="0"/>
              <a:t>]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윈도우 </a:t>
            </a:r>
            <a:r>
              <a:rPr lang="ko-KR" altLang="en-US" sz="2400" dirty="0" err="1" smtClean="0"/>
              <a:t>안드로이드</a:t>
            </a:r>
            <a:r>
              <a:rPr lang="ko-KR" altLang="en-US" sz="2400" dirty="0" smtClean="0"/>
              <a:t> 프로그래밍</a:t>
            </a:r>
            <a:endParaRPr lang="en-US" altLang="ko-KR" sz="2400" dirty="0" smtClean="0"/>
          </a:p>
          <a:p>
            <a:pPr marL="457200" indent="-457200" algn="just">
              <a:buNone/>
            </a:pPr>
            <a:r>
              <a:rPr lang="ko-KR" altLang="en-US" sz="2400" dirty="0" err="1" smtClean="0"/>
              <a:t>학생명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윤한아</a:t>
            </a:r>
            <a:endParaRPr lang="en-US" altLang="ko-KR" sz="2400" dirty="0" smtClean="0"/>
          </a:p>
          <a:p>
            <a:pPr marL="457200" indent="-457200" algn="just">
              <a:buNone/>
            </a:pPr>
            <a:r>
              <a:rPr lang="ko-KR" altLang="en-US" sz="2400" dirty="0" smtClean="0"/>
              <a:t>회사명 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인터파크</a:t>
            </a:r>
            <a:endParaRPr lang="en-US" altLang="ko-KR" sz="2400" dirty="0" smtClean="0"/>
          </a:p>
          <a:p>
            <a:pPr marL="457200" indent="-457200" algn="just">
              <a:buNone/>
            </a:pPr>
            <a:r>
              <a:rPr lang="en-US" altLang="ko-KR" sz="2400" dirty="0" smtClean="0"/>
              <a:t>	</a:t>
            </a:r>
          </a:p>
          <a:p>
            <a:pPr marL="457200" indent="-457200" algn="just">
              <a:buNone/>
            </a:pPr>
            <a:r>
              <a:rPr lang="en-US" altLang="ko-KR" sz="2400" dirty="0" smtClean="0"/>
              <a:t>-&gt; </a:t>
            </a:r>
            <a:r>
              <a:rPr lang="ko-KR" altLang="en-US" sz="2400" dirty="0" smtClean="0"/>
              <a:t>수정 완료</a:t>
            </a:r>
            <a:endParaRPr lang="en-US" altLang="ko-KR" sz="2400" dirty="0" smtClean="0"/>
          </a:p>
          <a:p>
            <a:pPr marL="457200" indent="-457200" algn="just">
              <a:buNone/>
            </a:pPr>
            <a:endParaRPr lang="en-US" altLang="ko-KR" sz="2400" dirty="0" smtClean="0"/>
          </a:p>
          <a:p>
            <a:pPr marL="457200" indent="-457200" algn="just">
              <a:buNone/>
            </a:pPr>
            <a:r>
              <a:rPr lang="ko-KR" altLang="en-US" sz="2400" dirty="0" err="1" smtClean="0"/>
              <a:t>엔터를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치시면 </a:t>
            </a:r>
            <a:r>
              <a:rPr lang="en-US" altLang="ko-KR" sz="2400" dirty="0" smtClean="0"/>
              <a:t>[</a:t>
            </a:r>
            <a:r>
              <a:rPr lang="ko-KR" altLang="en-US" sz="2400" dirty="0" smtClean="0"/>
              <a:t>사후처리 관리</a:t>
            </a:r>
            <a:r>
              <a:rPr lang="en-US" altLang="ko-KR" sz="2400" dirty="0" smtClean="0"/>
              <a:t>] </a:t>
            </a:r>
            <a:r>
              <a:rPr lang="ko-KR" altLang="en-US" sz="2400" dirty="0" smtClean="0"/>
              <a:t>로 돌아갑니다</a:t>
            </a:r>
            <a:r>
              <a:rPr lang="en-US" altLang="ko-KR" sz="2400" dirty="0" smtClean="0"/>
              <a:t>.</a:t>
            </a:r>
          </a:p>
          <a:p>
            <a:pPr marL="457200" indent="-457200" algn="just">
              <a:buNone/>
            </a:pPr>
            <a:endParaRPr lang="en-US" altLang="ko-KR" sz="2400" dirty="0" smtClean="0"/>
          </a:p>
          <a:p>
            <a:pPr algn="just">
              <a:buNone/>
            </a:pPr>
            <a:endParaRPr lang="en-US" altLang="ko-KR" sz="2400" dirty="0"/>
          </a:p>
          <a:p>
            <a:pPr algn="just"/>
            <a:endParaRPr lang="en-US" altLang="ko-KR" sz="2400" dirty="0"/>
          </a:p>
          <a:p>
            <a:pPr algn="just"/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24235"/>
            <a:ext cx="8229600" cy="600953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ko-KR" sz="2400" dirty="0" smtClean="0"/>
              <a:t>====================================</a:t>
            </a:r>
          </a:p>
          <a:p>
            <a:pPr>
              <a:buNone/>
            </a:pPr>
            <a:r>
              <a:rPr lang="en-US" altLang="ko-KR" sz="2400" dirty="0" smtClean="0"/>
              <a:t>(</a:t>
            </a:r>
            <a:r>
              <a:rPr lang="ko-KR" altLang="en-US" sz="2400" dirty="0" smtClean="0"/>
              <a:t>동명 이인이 있는 경우</a:t>
            </a:r>
            <a:r>
              <a:rPr lang="en-US" altLang="ko-KR" sz="2400" dirty="0" smtClean="0"/>
              <a:t>)</a:t>
            </a:r>
          </a:p>
          <a:p>
            <a:pPr>
              <a:buNone/>
            </a:pPr>
            <a:r>
              <a:rPr lang="ko-KR" altLang="en-US" sz="2400" dirty="0" smtClean="0"/>
              <a:t>▶ 동명 이인이 있습니다</a:t>
            </a:r>
            <a:r>
              <a:rPr lang="en-US" altLang="ko-KR" sz="2400" dirty="0" smtClean="0"/>
              <a:t>.</a:t>
            </a:r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[</a:t>
            </a:r>
            <a:r>
              <a:rPr lang="ko-KR" altLang="en-US" sz="2400" dirty="0" smtClean="0"/>
              <a:t>학생코드</a:t>
            </a:r>
            <a:r>
              <a:rPr lang="en-US" altLang="ko-KR" sz="2400" dirty="0" smtClean="0"/>
              <a:t>] 	[</a:t>
            </a:r>
            <a:r>
              <a:rPr lang="ko-KR" altLang="en-US" sz="2400" dirty="0" smtClean="0"/>
              <a:t>이름</a:t>
            </a:r>
            <a:r>
              <a:rPr lang="en-US" altLang="ko-KR" sz="2400" dirty="0" smtClean="0"/>
              <a:t>]</a:t>
            </a:r>
          </a:p>
          <a:p>
            <a:pPr>
              <a:buNone/>
            </a:pPr>
            <a:r>
              <a:rPr lang="en-US" altLang="ko-KR" sz="2400" dirty="0" smtClean="0"/>
              <a:t>1.	ST12		</a:t>
            </a:r>
            <a:r>
              <a:rPr lang="ko-KR" altLang="en-US" sz="2400" dirty="0" smtClean="0"/>
              <a:t>윤한아</a:t>
            </a:r>
            <a:endParaRPr lang="en-US" altLang="ko-KR" sz="2400" dirty="0" smtClean="0"/>
          </a:p>
          <a:p>
            <a:pPr marL="457200" indent="-457200">
              <a:buNone/>
            </a:pPr>
            <a:r>
              <a:rPr lang="en-US" altLang="ko-KR" sz="2400" dirty="0" smtClean="0"/>
              <a:t>2.  ST23	</a:t>
            </a:r>
            <a:r>
              <a:rPr lang="ko-KR" altLang="en-US" sz="2400" dirty="0" smtClean="0"/>
              <a:t>윤한아</a:t>
            </a:r>
            <a:endParaRPr lang="en-US" altLang="ko-KR" sz="2400" dirty="0" smtClean="0"/>
          </a:p>
          <a:p>
            <a:pPr marL="457200" indent="-457200">
              <a:buNone/>
            </a:pPr>
            <a:r>
              <a:rPr lang="ko-KR" altLang="en-US" sz="2400" dirty="0" smtClean="0"/>
              <a:t>선택 </a:t>
            </a:r>
            <a:r>
              <a:rPr lang="en-US" altLang="ko-KR" sz="2400" dirty="0" smtClean="0"/>
              <a:t>: 1</a:t>
            </a:r>
          </a:p>
          <a:p>
            <a:pPr>
              <a:buNone/>
            </a:pPr>
            <a:r>
              <a:rPr lang="en-US" altLang="ko-KR" sz="2400" dirty="0" smtClean="0"/>
              <a:t>====================================</a:t>
            </a:r>
          </a:p>
          <a:p>
            <a:pPr>
              <a:buNone/>
            </a:pPr>
            <a:r>
              <a:rPr lang="ko-KR" altLang="en-US" sz="2400" dirty="0" err="1" smtClean="0"/>
              <a:t>엔터를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치시면 </a:t>
            </a:r>
            <a:r>
              <a:rPr lang="en-US" altLang="ko-KR" sz="2400" dirty="0" smtClean="0"/>
              <a:t>[</a:t>
            </a:r>
            <a:r>
              <a:rPr lang="ko-KR" altLang="en-US" sz="2400" dirty="0" smtClean="0"/>
              <a:t>교육생 관리</a:t>
            </a:r>
            <a:r>
              <a:rPr lang="en-US" altLang="ko-KR" sz="2400" dirty="0" smtClean="0"/>
              <a:t>] </a:t>
            </a:r>
            <a:r>
              <a:rPr lang="ko-KR" altLang="en-US" sz="2400" dirty="0" smtClean="0"/>
              <a:t>로 돌아갑니다</a:t>
            </a:r>
            <a:r>
              <a:rPr lang="en-US" altLang="ko-KR" sz="2400" dirty="0" smtClean="0"/>
              <a:t>.</a:t>
            </a:r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(</a:t>
            </a:r>
            <a:r>
              <a:rPr lang="ko-KR" altLang="en-US" sz="2400" dirty="0" smtClean="0"/>
              <a:t>동명 이인이 없는 경우</a:t>
            </a:r>
            <a:r>
              <a:rPr lang="en-US" altLang="ko-KR" sz="2400" dirty="0" smtClean="0"/>
              <a:t>)</a:t>
            </a:r>
          </a:p>
          <a:p>
            <a:pPr>
              <a:buNone/>
            </a:pPr>
            <a:r>
              <a:rPr lang="en-US" altLang="ko-KR" sz="2400" dirty="0" smtClean="0"/>
              <a:t>[</a:t>
            </a:r>
            <a:r>
              <a:rPr lang="ko-KR" altLang="en-US" sz="2400" dirty="0" smtClean="0"/>
              <a:t>이름</a:t>
            </a:r>
            <a:r>
              <a:rPr lang="en-US" altLang="ko-KR" sz="2400" dirty="0" smtClean="0"/>
              <a:t>] : </a:t>
            </a:r>
            <a:r>
              <a:rPr lang="ko-KR" altLang="en-US" sz="2400" dirty="0" smtClean="0"/>
              <a:t>윤한아 </a:t>
            </a:r>
            <a:r>
              <a:rPr lang="en-US" altLang="ko-KR" sz="2400" dirty="0" smtClean="0"/>
              <a:t>(ST12)</a:t>
            </a:r>
          </a:p>
          <a:p>
            <a:pPr>
              <a:buNone/>
            </a:pPr>
            <a:r>
              <a:rPr lang="en-US" altLang="ko-KR" sz="2400" dirty="0" smtClean="0"/>
              <a:t>[</a:t>
            </a:r>
            <a:r>
              <a:rPr lang="ko-KR" altLang="en-US" sz="2400" dirty="0" err="1" smtClean="0"/>
              <a:t>과정명</a:t>
            </a:r>
            <a:r>
              <a:rPr lang="en-US" altLang="ko-KR" sz="2400" dirty="0" smtClean="0"/>
              <a:t>] : </a:t>
            </a:r>
            <a:r>
              <a:rPr lang="ko-KR" altLang="en-US" sz="2400" dirty="0" smtClean="0"/>
              <a:t>윈도우 </a:t>
            </a:r>
            <a:r>
              <a:rPr lang="ko-KR" altLang="en-US" sz="2400" dirty="0" err="1" smtClean="0"/>
              <a:t>안드로이드</a:t>
            </a:r>
            <a:r>
              <a:rPr lang="ko-KR" altLang="en-US" sz="2400" dirty="0" smtClean="0"/>
              <a:t> 프로그래밍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[</a:t>
            </a:r>
            <a:r>
              <a:rPr lang="ko-KR" altLang="en-US" sz="2400" dirty="0" smtClean="0"/>
              <a:t>과정</a:t>
            </a:r>
            <a:r>
              <a:rPr lang="en-US" altLang="ko-KR" sz="2400" dirty="0" smtClean="0"/>
              <a:t>] : 2018-08-07 ~ 2019-01-24</a:t>
            </a:r>
          </a:p>
          <a:p>
            <a:pPr>
              <a:buNone/>
            </a:pPr>
            <a:r>
              <a:rPr lang="en-US" altLang="ko-KR" sz="2400" dirty="0" smtClean="0"/>
              <a:t>[</a:t>
            </a:r>
            <a:r>
              <a:rPr lang="ko-KR" altLang="en-US" sz="2400" dirty="0" smtClean="0"/>
              <a:t>강의실</a:t>
            </a:r>
            <a:r>
              <a:rPr lang="en-US" altLang="ko-KR" sz="2400" dirty="0" smtClean="0"/>
              <a:t>] : 1</a:t>
            </a:r>
            <a:r>
              <a:rPr lang="ko-KR" altLang="en-US" sz="2400" dirty="0" smtClean="0"/>
              <a:t>강의실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====================================</a:t>
            </a:r>
          </a:p>
          <a:p>
            <a:pPr>
              <a:buNone/>
            </a:pPr>
            <a:r>
              <a:rPr lang="ko-KR" altLang="en-US" sz="2400" dirty="0" err="1" smtClean="0"/>
              <a:t>엔터를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치시면 </a:t>
            </a:r>
            <a:r>
              <a:rPr lang="en-US" altLang="ko-KR" sz="2400" dirty="0" smtClean="0"/>
              <a:t>[</a:t>
            </a:r>
            <a:r>
              <a:rPr lang="ko-KR" altLang="en-US" sz="2400" dirty="0" smtClean="0"/>
              <a:t>교육생 관리</a:t>
            </a:r>
            <a:r>
              <a:rPr lang="en-US" altLang="ko-KR" sz="2400" dirty="0" smtClean="0"/>
              <a:t>] </a:t>
            </a:r>
            <a:r>
              <a:rPr lang="ko-KR" altLang="en-US" sz="2400" dirty="0" smtClean="0"/>
              <a:t>로 돌아갑니다</a:t>
            </a:r>
            <a:r>
              <a:rPr lang="en-US" altLang="ko-KR" sz="2400" dirty="0" smtClean="0"/>
              <a:t>.</a:t>
            </a:r>
          </a:p>
          <a:p>
            <a:pPr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24235"/>
            <a:ext cx="8229600" cy="600953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400" dirty="0" smtClean="0"/>
              <a:t>			    	 &gt;&gt;</a:t>
            </a:r>
            <a:r>
              <a:rPr lang="ko-KR" altLang="en-US" sz="2400" dirty="0" smtClean="0"/>
              <a:t>수정할 목록</a:t>
            </a:r>
            <a:r>
              <a:rPr lang="en-US" altLang="ko-KR" sz="2400" dirty="0" smtClean="0"/>
              <a:t>&lt;&lt;</a:t>
            </a:r>
          </a:p>
          <a:p>
            <a:pPr>
              <a:buNone/>
            </a:pPr>
            <a:r>
              <a:rPr lang="en-US" altLang="ko-KR" sz="2400" dirty="0" smtClean="0"/>
              <a:t>	-------------------------------------------------------------</a:t>
            </a:r>
          </a:p>
          <a:p>
            <a:pPr>
              <a:buNone/>
            </a:pPr>
            <a:r>
              <a:rPr lang="en-US" altLang="ko-KR" sz="2400" dirty="0" smtClean="0"/>
              <a:t>	 1.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학생명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 2. </a:t>
            </a:r>
            <a:r>
              <a:rPr lang="ko-KR" altLang="en-US" sz="2400" dirty="0" smtClean="0"/>
              <a:t>주민번호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 3. </a:t>
            </a:r>
            <a:r>
              <a:rPr lang="ko-KR" altLang="en-US" sz="2400" dirty="0" smtClean="0"/>
              <a:t>전화번호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 4.</a:t>
            </a:r>
            <a:r>
              <a:rPr lang="ko-KR" altLang="en-US" sz="2400" dirty="0" smtClean="0"/>
              <a:t> 돌아가기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-------------------------------------------------------------</a:t>
            </a:r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선택 </a:t>
            </a:r>
            <a:r>
              <a:rPr lang="en-US" altLang="ko-KR" sz="2400" dirty="0" smtClean="0"/>
              <a:t>: 1</a:t>
            </a:r>
          </a:p>
          <a:p>
            <a:pPr>
              <a:buNone/>
            </a:pPr>
            <a:r>
              <a:rPr lang="en-US" altLang="ko-KR" sz="2400" dirty="0"/>
              <a:t>	-------------------------------------------------------------</a:t>
            </a:r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이름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김영광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-------------------------------------------------------------</a:t>
            </a:r>
            <a:endParaRPr lang="en-US" altLang="ko-KR" sz="2400" dirty="0"/>
          </a:p>
          <a:p>
            <a:pPr>
              <a:buNone/>
            </a:pPr>
            <a:r>
              <a:rPr lang="en-US" altLang="ko-KR" sz="2400" dirty="0" smtClean="0"/>
              <a:t>	-&gt; </a:t>
            </a:r>
            <a:r>
              <a:rPr lang="ko-KR" altLang="en-US" sz="2400" dirty="0" smtClean="0"/>
              <a:t>수정 되었습니다</a:t>
            </a:r>
            <a:r>
              <a:rPr lang="en-US" altLang="ko-KR" sz="2400" dirty="0" smtClean="0"/>
              <a:t>.</a:t>
            </a:r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17563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26369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ko-KR" altLang="en-US" sz="6000" b="1" dirty="0" smtClean="0"/>
              <a:t>관리자</a:t>
            </a:r>
            <a:r>
              <a:rPr lang="en-US" altLang="ko-KR" sz="6000" b="1" dirty="0" smtClean="0"/>
              <a:t/>
            </a:r>
            <a:br>
              <a:rPr lang="en-US" altLang="ko-KR" sz="6000" b="1" dirty="0" smtClean="0"/>
            </a:br>
            <a:r>
              <a:rPr lang="ko-KR" altLang="en-US" sz="4000" dirty="0" smtClean="0"/>
              <a:t>시험 관리 및 성적 조회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altLang="ko-KR" sz="2000" dirty="0" smtClean="0"/>
          </a:p>
          <a:p>
            <a:pPr algn="ctr"/>
            <a:r>
              <a:rPr lang="en-US" altLang="ko-KR" sz="2000" dirty="0" smtClean="0"/>
              <a:t>===========================================</a:t>
            </a:r>
          </a:p>
          <a:p>
            <a:pPr algn="ctr">
              <a:buNone/>
            </a:pPr>
            <a:r>
              <a:rPr lang="ko-KR" altLang="en-US" sz="2000" dirty="0" smtClean="0"/>
              <a:t>◈관리자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항시 출력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] : admin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=============================================</a:t>
            </a:r>
          </a:p>
          <a:p>
            <a:pPr lvl="1">
              <a:buNone/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교사계정관리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2. </a:t>
            </a:r>
            <a:r>
              <a:rPr lang="ko-KR" altLang="en-US" sz="2000" dirty="0" smtClean="0"/>
              <a:t>개설과정관리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3. </a:t>
            </a:r>
            <a:r>
              <a:rPr lang="ko-KR" altLang="en-US" sz="2000" dirty="0" smtClean="0"/>
              <a:t>개설과목관리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4. </a:t>
            </a:r>
            <a:r>
              <a:rPr lang="ko-KR" altLang="en-US" sz="2000" dirty="0" smtClean="0"/>
              <a:t>교육생관리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5. </a:t>
            </a:r>
            <a:r>
              <a:rPr lang="ko-KR" altLang="en-US" sz="2000" dirty="0" smtClean="0"/>
              <a:t>시험관리 및 성적조회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6. </a:t>
            </a:r>
            <a:r>
              <a:rPr lang="ko-KR" altLang="en-US" sz="2000" dirty="0" smtClean="0"/>
              <a:t>출결관리 및 출결조회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7. </a:t>
            </a:r>
            <a:r>
              <a:rPr lang="ko-KR" altLang="en-US" sz="2000" dirty="0" smtClean="0"/>
              <a:t>관리자 교재관리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9. </a:t>
            </a:r>
            <a:r>
              <a:rPr lang="ko-KR" altLang="en-US" sz="2000" dirty="0" smtClean="0"/>
              <a:t>돌아가기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-----------------------------------------------------------------------</a:t>
            </a:r>
          </a:p>
          <a:p>
            <a:pPr>
              <a:buNone/>
            </a:pPr>
            <a:r>
              <a:rPr lang="ko-KR" altLang="en-US" sz="2000" dirty="0" smtClean="0"/>
              <a:t>▶선택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solidFill>
                  <a:srgbClr val="00B050"/>
                </a:solidFill>
              </a:rPr>
              <a:t>5</a:t>
            </a:r>
            <a:endParaRPr lang="en-US" altLang="ko-KR" sz="2000" dirty="0">
              <a:solidFill>
                <a:srgbClr val="00B050"/>
              </a:solidFill>
            </a:endParaRPr>
          </a:p>
          <a:p>
            <a:r>
              <a:rPr lang="en-US" altLang="ko-KR" sz="2000" dirty="0" smtClean="0"/>
              <a:t>===========================================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18864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[admin </a:t>
            </a:r>
            <a:r>
              <a:rPr lang="ko-KR" altLang="en-US" dirty="0" smtClean="0"/>
              <a:t>접속 중</a:t>
            </a:r>
            <a:r>
              <a:rPr lang="en-US" altLang="ko-KR" dirty="0" smtClean="0"/>
              <a:t>] 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_</a:t>
            </a:r>
            <a:r>
              <a:rPr lang="ko-KR" altLang="en-US" dirty="0" smtClean="0"/>
              <a:t>로그인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4626</Words>
  <Application>Microsoft Office PowerPoint</Application>
  <PresentationFormat>화면 슬라이드 쇼(4:3)</PresentationFormat>
  <Paragraphs>1932</Paragraphs>
  <Slides>141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141</vt:i4>
      </vt:variant>
    </vt:vector>
  </HeadingPairs>
  <TitlesOfParts>
    <vt:vector size="142" baseType="lpstr">
      <vt:lpstr>Office 테마</vt:lpstr>
      <vt:lpstr>초기 화면 설계</vt:lpstr>
      <vt:lpstr>메인 화면</vt:lpstr>
      <vt:lpstr>PowerPoint 프레젠테이션</vt:lpstr>
      <vt:lpstr>PowerPoint 프레젠테이션</vt:lpstr>
      <vt:lpstr>학생 </vt:lpstr>
      <vt:lpstr>학생 학생 성적 조회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학생 학생 출결 조회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교사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관리자</vt:lpstr>
      <vt:lpstr>관리자 교사 계정 관리 </vt:lpstr>
      <vt:lpstr>PowerPoint 프레젠테이션</vt:lpstr>
      <vt:lpstr>PowerPoint 프레젠테이션</vt:lpstr>
      <vt:lpstr>PowerPoint 프레젠테이션</vt:lpstr>
      <vt:lpstr>PowerPoint 프레젠테이션</vt:lpstr>
      <vt:lpstr>관리자 개설 과정 관리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관리자 개설 과목 관리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관리자 교육생 관리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관리자 시험 관리 및 성적 조회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관리자 출결 관리 및 출결 조회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관리자 교재 관리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찾기(ID/PW)</vt:lpstr>
      <vt:lpstr>PowerPoint 프레젠테이션</vt:lpstr>
      <vt:lpstr>PowerPoint 프레젠테이션</vt:lpstr>
      <vt:lpstr>PowerPoint 프레젠테이션</vt:lpstr>
      <vt:lpstr>학원 현황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User</dc:creator>
  <cp:lastModifiedBy>GwangMin</cp:lastModifiedBy>
  <cp:revision>292</cp:revision>
  <dcterms:created xsi:type="dcterms:W3CDTF">2018-09-27T09:15:16Z</dcterms:created>
  <dcterms:modified xsi:type="dcterms:W3CDTF">2018-10-05T14:04:33Z</dcterms:modified>
</cp:coreProperties>
</file>