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6DBE-12B7-46EA-A046-C3F905F196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5AE1-6733-4107-A237-D6ABEC644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0"/>
            <a:ext cx="5715000" cy="537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7734300" cy="4724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71480"/>
            <a:ext cx="5715000" cy="537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Windows User</cp:lastModifiedBy>
  <cp:revision>3</cp:revision>
  <dcterms:created xsi:type="dcterms:W3CDTF">2018-10-24T08:45:39Z</dcterms:created>
  <dcterms:modified xsi:type="dcterms:W3CDTF">2018-10-24T09:02:46Z</dcterms:modified>
</cp:coreProperties>
</file>