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59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/>
    <p:restoredTop sz="92820" autoAdjust="0"/>
  </p:normalViewPr>
  <p:slideViewPr>
    <p:cSldViewPr>
      <p:cViewPr>
        <p:scale>
          <a:sx n="100" d="100"/>
          <a:sy n="100" d="100"/>
        </p:scale>
        <p:origin x="-1944" y="-24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3AB6-B0E9-47A7-961C-4D8435C3E2AF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BCDF-3B83-4591-ABB8-F9320887E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kapszxcvw2@naver.com" TargetMode="External"/><Relationship Id="rId2" Type="http://schemas.openxmlformats.org/officeDocument/2006/relationships/hyperlink" Target="mailto:bzixrrpgsu@nav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kxpsnws2@naver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bzixrrpgsu@naver.co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bzixrrpgsu@naver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2656"/>
            <a:ext cx="576064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67744" y="4941169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회원 가입            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로그인    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3.	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			</a:t>
            </a:r>
            <a:r>
              <a:rPr lang="ko-KR" altLang="en-US" sz="1600" dirty="0" smtClean="0"/>
              <a:t>선택 </a:t>
            </a:r>
            <a:r>
              <a:rPr lang="en-US" altLang="ko-KR" sz="1600" dirty="0" smtClean="0"/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1663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초기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3-1-3 </a:t>
            </a:r>
            <a:r>
              <a:rPr lang="ko-KR" altLang="en-US" dirty="0" smtClean="0"/>
              <a:t>상품 검색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500" y="476672"/>
            <a:ext cx="8850500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상품 검색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원하시는 상품을 적어 주세요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상품 </a:t>
            </a:r>
            <a:r>
              <a:rPr lang="en-US" altLang="ko-KR" dirty="0" smtClean="0"/>
              <a:t>: </a:t>
            </a:r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	           			</a:t>
            </a:r>
            <a:r>
              <a:rPr lang="ko-KR" altLang="en-US" sz="1600" dirty="0" smtClean="0"/>
              <a:t>검색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결과 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 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      [</a:t>
            </a:r>
            <a:r>
              <a:rPr lang="ko-KR" altLang="en-US" sz="1600" dirty="0" smtClean="0"/>
              <a:t>제품명</a:t>
            </a:r>
            <a:r>
              <a:rPr lang="en-US" altLang="ko-KR" sz="1600" dirty="0" smtClean="0"/>
              <a:t>]          [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] 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</a:t>
            </a:r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    405	       </a:t>
            </a:r>
            <a:r>
              <a:rPr lang="ko-KR" altLang="en-US" sz="1600" dirty="0" smtClean="0"/>
              <a:t>티          맨투맨    </a:t>
            </a:r>
            <a:r>
              <a:rPr lang="ko-KR" altLang="en-US" sz="1600" dirty="0" err="1" smtClean="0"/>
              <a:t>심플</a:t>
            </a:r>
            <a:r>
              <a:rPr lang="ko-KR" altLang="en-US" sz="1600" dirty="0" smtClean="0"/>
              <a:t> 맨투맨       </a:t>
            </a:r>
            <a:r>
              <a:rPr lang="ko-KR" altLang="en-US" sz="1600" dirty="0" err="1" smtClean="0"/>
              <a:t>레드</a:t>
            </a:r>
            <a:r>
              <a:rPr lang="en-US" altLang="ko-KR" sz="1600" dirty="0" smtClean="0"/>
              <a:t>       M        100   15000  </a:t>
            </a:r>
            <a:r>
              <a:rPr lang="ko-KR" altLang="en-US" sz="1600" dirty="0" smtClean="0"/>
              <a:t>대한민국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4202	       </a:t>
            </a:r>
            <a:r>
              <a:rPr lang="ko-KR" altLang="en-US" sz="1600" dirty="0" smtClean="0"/>
              <a:t>티</a:t>
            </a:r>
            <a:r>
              <a:rPr lang="en-US" altLang="ko-KR" sz="1600" dirty="0" smtClean="0"/>
              <a:t>	       </a:t>
            </a:r>
            <a:r>
              <a:rPr lang="ko-KR" altLang="en-US" sz="1600" dirty="0" smtClean="0"/>
              <a:t>맨투맨   단가라 맨투맨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핑크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S         100   17000       </a:t>
            </a:r>
            <a:r>
              <a:rPr lang="ko-KR" altLang="en-US" sz="1600" dirty="0" smtClean="0"/>
              <a:t>미국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				.</a:t>
            </a:r>
          </a:p>
          <a:p>
            <a:r>
              <a:rPr lang="en-US" altLang="ko-KR" sz="1600" dirty="0" smtClean="0"/>
              <a:t>				.				.</a:t>
            </a:r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endParaRPr lang="en-US" altLang="ko-KR" sz="1600" dirty="0"/>
          </a:p>
          <a:p>
            <a:r>
              <a:rPr lang="ko-KR" altLang="en-US" dirty="0" smtClean="0"/>
              <a:t>상품 번호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pPr marL="342900" indent="-342900"/>
            <a:r>
              <a:rPr lang="en-US" altLang="ko-KR" dirty="0" smtClean="0"/>
              <a:t>1.  </a:t>
            </a:r>
            <a:r>
              <a:rPr lang="ko-KR" altLang="en-US" dirty="0" smtClean="0"/>
              <a:t>구매하기  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장바구니 담기 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상위 메뉴로 돌아가기   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548680"/>
            <a:ext cx="8712968" cy="623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–1- 4 </a:t>
            </a:r>
            <a:r>
              <a:rPr lang="ko-KR" altLang="en-US" dirty="0" smtClean="0"/>
              <a:t>장바구니 목록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052737"/>
            <a:ext cx="89644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	           		           </a:t>
            </a:r>
            <a:r>
              <a:rPr lang="ko-KR" altLang="en-US" sz="1600" dirty="0" smtClean="0"/>
              <a:t>장바구니 목록 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 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      [</a:t>
            </a:r>
            <a:r>
              <a:rPr lang="ko-KR" altLang="en-US" sz="1600" dirty="0" smtClean="0"/>
              <a:t>제품명</a:t>
            </a:r>
            <a:r>
              <a:rPr lang="en-US" altLang="ko-KR" sz="1600" dirty="0" smtClean="0"/>
              <a:t>]          [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] 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 [</a:t>
            </a:r>
            <a:r>
              <a:rPr lang="ko-KR" altLang="en-US" sz="1600" dirty="0" smtClean="0"/>
              <a:t>수량</a:t>
            </a:r>
            <a:r>
              <a:rPr lang="en-US" altLang="ko-KR" sz="1600" dirty="0" smtClean="0"/>
              <a:t>] 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</a:t>
            </a:r>
          </a:p>
          <a:p>
            <a:r>
              <a:rPr lang="en-US" altLang="ko-KR" sz="1600" dirty="0" smtClean="0"/>
              <a:t>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1	    </a:t>
            </a:r>
            <a:r>
              <a:rPr lang="ko-KR" altLang="en-US" sz="1600" dirty="0" err="1" smtClean="0"/>
              <a:t>아우터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코트  </a:t>
            </a:r>
            <a:r>
              <a:rPr lang="ko-KR" altLang="en-US" sz="1600" dirty="0" err="1" smtClean="0"/>
              <a:t>오버핏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트렌치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맥코트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카키</a:t>
            </a:r>
            <a:r>
              <a:rPr lang="en-US" altLang="ko-KR" sz="1600" dirty="0" smtClean="0"/>
              <a:t>       S          1     22000  </a:t>
            </a:r>
            <a:r>
              <a:rPr lang="ko-KR" altLang="en-US" sz="1600" dirty="0" smtClean="0"/>
              <a:t>대한민국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188	     </a:t>
            </a:r>
            <a:r>
              <a:rPr lang="ko-KR" altLang="en-US" sz="1600" dirty="0" err="1" smtClean="0"/>
              <a:t>아우터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야상        </a:t>
            </a:r>
            <a:r>
              <a:rPr lang="ko-KR" altLang="en-US" sz="1600" dirty="0" err="1" smtClean="0"/>
              <a:t>숏</a:t>
            </a:r>
            <a:r>
              <a:rPr lang="ko-KR" altLang="en-US" sz="1600" dirty="0" smtClean="0"/>
              <a:t> 야상</a:t>
            </a:r>
            <a:r>
              <a:rPr lang="en-US" altLang="ko-KR" sz="1600" dirty="0" smtClean="0"/>
              <a:t>             </a:t>
            </a:r>
            <a:r>
              <a:rPr lang="ko-KR" altLang="en-US" sz="1600" dirty="0" smtClean="0"/>
              <a:t>블랙</a:t>
            </a:r>
            <a:r>
              <a:rPr lang="en-US" altLang="ko-KR" sz="1600" dirty="0" smtClean="0"/>
              <a:t>       S          1     55000   </a:t>
            </a:r>
            <a:r>
              <a:rPr lang="ko-KR" altLang="en-US" sz="1600" dirty="0" smtClean="0"/>
              <a:t>중국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-----------------------------------------------------------------------------------------------------				   .</a:t>
            </a:r>
          </a:p>
          <a:p>
            <a:r>
              <a:rPr lang="en-US" altLang="ko-KR" sz="1600" dirty="0" smtClean="0"/>
              <a:t>				   .				</a:t>
            </a:r>
          </a:p>
          <a:p>
            <a:r>
              <a:rPr lang="en-US" altLang="ko-KR" sz="1600" dirty="0" smtClean="0"/>
              <a:t>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 		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      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구매하기</a:t>
            </a:r>
            <a:r>
              <a:rPr lang="en-US" altLang="ko-KR" sz="1600" dirty="0" smtClean="0"/>
              <a:t>	</a:t>
            </a:r>
            <a:r>
              <a:rPr lang="en-US" altLang="ko-KR" sz="1600" dirty="0" smtClean="0"/>
              <a:t>          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상위 메뉴로 돌아가기</a:t>
            </a:r>
            <a:r>
              <a:rPr lang="en-US" altLang="ko-KR" sz="1600" dirty="0" smtClean="0"/>
              <a:t>	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				</a:t>
            </a:r>
            <a:r>
              <a:rPr lang="ko-KR" altLang="en-US" sz="1600" dirty="0" smtClean="0"/>
              <a:t>선택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980728"/>
            <a:ext cx="8712968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회원 정보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-------------------------------------------------------------------------------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회원 정보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-------------------------------------------------------------------------------</a:t>
            </a:r>
            <a:endParaRPr lang="en-US" altLang="ko-KR" dirty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아이디   </a:t>
            </a:r>
            <a:r>
              <a:rPr lang="en-US" altLang="ko-KR" dirty="0" smtClean="0"/>
              <a:t>:   </a:t>
            </a:r>
            <a:r>
              <a:rPr lang="en-US" altLang="ko-KR" dirty="0" err="1" smtClean="0"/>
              <a:t>madmsqml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이     </a:t>
            </a:r>
            <a:r>
              <a:rPr lang="ko-KR" altLang="en-US" dirty="0" err="1" smtClean="0"/>
              <a:t>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홍지준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나  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: 19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전화번호 </a:t>
            </a:r>
            <a:r>
              <a:rPr lang="en-US" altLang="ko-KR" dirty="0" smtClean="0"/>
              <a:t>: 010-1936-9372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주      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대전광역시 마포구 옥천동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등      </a:t>
            </a:r>
            <a:r>
              <a:rPr lang="ko-KR" altLang="en-US" dirty="0" smtClean="0"/>
              <a:t>급 </a:t>
            </a:r>
            <a:r>
              <a:rPr lang="en-US" altLang="ko-KR" dirty="0" smtClean="0"/>
              <a:t>: VIP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누적금</a:t>
            </a:r>
            <a:r>
              <a:rPr lang="ko-KR" altLang="en-US" dirty="0"/>
              <a:t>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896000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err="1" smtClean="0"/>
              <a:t>마일리지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1885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회원 정보 수정    </a:t>
            </a:r>
            <a:r>
              <a:rPr lang="en-US" altLang="ko-KR" dirty="0" smtClean="0"/>
              <a:t>			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회원 탈퇴 </a:t>
            </a:r>
            <a:r>
              <a:rPr lang="en-US" altLang="ko-KR" dirty="0" smtClean="0"/>
              <a:t>	</a:t>
            </a:r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상위 메뉴로 이동하기</a:t>
            </a:r>
            <a:r>
              <a:rPr lang="en-US" altLang="ko-KR" dirty="0"/>
              <a:t> </a:t>
            </a:r>
            <a:r>
              <a:rPr lang="en-US" altLang="ko-KR" dirty="0" smtClean="0"/>
              <a:t>  			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764702"/>
            <a:ext cx="8064896" cy="547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2"/>
            <a:ext cx="8280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--------------------------------------------------------------------------------------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회원 정보 수정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--------------------------------------------------------------------------------------</a:t>
            </a:r>
            <a:endParaRPr lang="en-US" altLang="ko-KR" dirty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이      </a:t>
            </a:r>
            <a:r>
              <a:rPr lang="ko-KR" altLang="en-US" dirty="0" err="1" smtClean="0"/>
              <a:t>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홍지준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나      이 </a:t>
            </a:r>
            <a:r>
              <a:rPr lang="en-US" altLang="ko-KR" dirty="0" smtClean="0"/>
              <a:t>:  19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전화번호 </a:t>
            </a:r>
            <a:r>
              <a:rPr lang="en-US" altLang="ko-KR" dirty="0" smtClean="0"/>
              <a:t>: 010-1936-9372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주      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대전광역시 마포구 옥천동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--------------------------------------------------------------------------------------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변경 할 사항을 선택해 주세요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1.</a:t>
            </a:r>
            <a:r>
              <a:rPr lang="ko-KR" altLang="en-US" dirty="0" smtClean="0"/>
              <a:t>이름              </a:t>
            </a:r>
            <a:r>
              <a:rPr lang="en-US" altLang="ko-KR" dirty="0" smtClean="0"/>
              <a:t>	2. </a:t>
            </a:r>
            <a:r>
              <a:rPr lang="ko-KR" altLang="en-US" dirty="0" smtClean="0"/>
              <a:t>전화번호   </a:t>
            </a:r>
            <a:r>
              <a:rPr lang="en-US" altLang="ko-KR" dirty="0" smtClean="0"/>
              <a:t>     		3. </a:t>
            </a:r>
            <a:r>
              <a:rPr lang="ko-KR" altLang="en-US" dirty="0" smtClean="0"/>
              <a:t>주소      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4. </a:t>
            </a:r>
            <a:r>
              <a:rPr lang="ko-KR" altLang="en-US" dirty="0" smtClean="0"/>
              <a:t>상위 메뉴로 돌아가기 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 1</a:t>
            </a:r>
          </a:p>
          <a:p>
            <a:pPr marL="342900" indent="-342900"/>
            <a:r>
              <a:rPr lang="ko-KR" altLang="en-US" dirty="0" smtClean="0"/>
              <a:t>변경할 이름 </a:t>
            </a:r>
            <a:r>
              <a:rPr lang="en-US" altLang="ko-KR" dirty="0" smtClean="0"/>
              <a:t>: </a:t>
            </a:r>
          </a:p>
          <a:p>
            <a:pPr marL="342900" indent="-342900"/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00034" y="428604"/>
            <a:ext cx="8352928" cy="626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16632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3-2-1 </a:t>
            </a:r>
            <a:r>
              <a:rPr lang="ko-KR" altLang="en-US" dirty="0" smtClean="0"/>
              <a:t>회원 정보 수정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3-2-2 </a:t>
            </a:r>
            <a:r>
              <a:rPr lang="ko-KR" altLang="en-US" dirty="0" smtClean="0"/>
              <a:t>회원 정보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-------------------------------------------------------------------------------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회원 정보 탈퇴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-------------------------------------------------------------------------------</a:t>
            </a:r>
            <a:endParaRPr lang="en-US" altLang="ko-KR" dirty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아이디   </a:t>
            </a:r>
            <a:r>
              <a:rPr lang="en-US" altLang="ko-KR" dirty="0" smtClean="0"/>
              <a:t>:   </a:t>
            </a:r>
            <a:r>
              <a:rPr lang="en-US" altLang="ko-KR" dirty="0" err="1" smtClean="0"/>
              <a:t>madmsqml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이     </a:t>
            </a:r>
            <a:r>
              <a:rPr lang="ko-KR" altLang="en-US" dirty="0" err="1" smtClean="0"/>
              <a:t>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홍지준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나  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: 19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전화번호 </a:t>
            </a:r>
            <a:r>
              <a:rPr lang="en-US" altLang="ko-KR" dirty="0" smtClean="0"/>
              <a:t>: 010-1936-9372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주      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대전광역시 마포구 옥천동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등      </a:t>
            </a:r>
            <a:r>
              <a:rPr lang="ko-KR" altLang="en-US" dirty="0" smtClean="0"/>
              <a:t>급 </a:t>
            </a:r>
            <a:r>
              <a:rPr lang="en-US" altLang="ko-KR" dirty="0" smtClean="0"/>
              <a:t>: VIP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/>
              <a:t>누적금</a:t>
            </a:r>
            <a:r>
              <a:rPr lang="ko-KR" altLang="en-US" dirty="0"/>
              <a:t>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896000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err="1" smtClean="0"/>
              <a:t>마일리지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1885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정말 탈퇴 하시겠습니까</a:t>
            </a:r>
            <a:r>
              <a:rPr lang="en-US" altLang="ko-KR" dirty="0" smtClean="0"/>
              <a:t>?(</a:t>
            </a:r>
            <a:r>
              <a:rPr lang="en-US" altLang="ko-KR" dirty="0" smtClean="0"/>
              <a:t>1.Y </a:t>
            </a:r>
            <a:r>
              <a:rPr lang="en-US" altLang="ko-KR" dirty="0" smtClean="0"/>
              <a:t>/ </a:t>
            </a:r>
            <a:r>
              <a:rPr lang="en-US" altLang="ko-KR" dirty="0" smtClean="0"/>
              <a:t>2.N)</a:t>
            </a:r>
            <a:r>
              <a:rPr lang="en-US" altLang="ko-KR" dirty="0" smtClean="0"/>
              <a:t>	</a:t>
            </a:r>
          </a:p>
          <a:p>
            <a:pPr marL="342900" indent="-342900"/>
            <a:r>
              <a:rPr lang="en-US" altLang="ko-KR" dirty="0" smtClean="0"/>
              <a:t> 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     			   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764702"/>
            <a:ext cx="8064896" cy="547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주문 내역 보기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9417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배송 조회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1. </a:t>
            </a:r>
            <a:r>
              <a:rPr lang="ko-KR" altLang="en-US" dirty="0" smtClean="0"/>
              <a:t>주문 내역 보기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                 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배송 내역 보기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반품 내역 보기</a:t>
            </a:r>
            <a:r>
              <a:rPr lang="en-US" altLang="ko-KR" dirty="0" smtClean="0"/>
              <a:t>			</a:t>
            </a:r>
            <a:r>
              <a:rPr lang="en-US" altLang="ko-KR" dirty="0" smtClean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상위 메뉴로 돌아가기</a:t>
            </a:r>
            <a:r>
              <a:rPr lang="en-US" altLang="ko-KR" dirty="0" smtClean="0"/>
              <a:t>		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		      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700808"/>
            <a:ext cx="7560840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3-3-1 </a:t>
            </a:r>
            <a:r>
              <a:rPr lang="ko-KR" altLang="en-US" dirty="0" smtClean="0"/>
              <a:t>주문 내역 보기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93137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주문 내역 보기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-----------------------------------------------------------------------------------------------</a:t>
            </a:r>
          </a:p>
          <a:p>
            <a:r>
              <a:rPr lang="en-US" altLang="ko-KR" dirty="0" smtClean="0"/>
              <a:t> [</a:t>
            </a:r>
            <a:r>
              <a:rPr lang="ko-KR" altLang="en-US" dirty="0"/>
              <a:t>주문일</a:t>
            </a:r>
            <a:r>
              <a:rPr lang="en-US" altLang="ko-KR" dirty="0" smtClean="0"/>
              <a:t>]    [</a:t>
            </a:r>
            <a:r>
              <a:rPr lang="ko-KR" altLang="en-US" dirty="0"/>
              <a:t>주문번호</a:t>
            </a:r>
            <a:r>
              <a:rPr lang="en-US" altLang="ko-KR" dirty="0" smtClean="0"/>
              <a:t>]     [</a:t>
            </a:r>
            <a:r>
              <a:rPr lang="ko-KR" altLang="en-US" dirty="0"/>
              <a:t>주문자</a:t>
            </a:r>
            <a:r>
              <a:rPr lang="en-US" altLang="ko-KR" dirty="0" smtClean="0"/>
              <a:t>]       </a:t>
            </a:r>
            <a:r>
              <a:rPr lang="en-US" altLang="ko-KR" dirty="0"/>
              <a:t>[</a:t>
            </a:r>
            <a:r>
              <a:rPr lang="ko-KR" altLang="en-US" dirty="0"/>
              <a:t>상품명</a:t>
            </a:r>
            <a:r>
              <a:rPr lang="en-US" altLang="ko-KR" dirty="0"/>
              <a:t>]  </a:t>
            </a:r>
            <a:r>
              <a:rPr lang="en-US" altLang="ko-KR" dirty="0" smtClean="0"/>
              <a:t>      [</a:t>
            </a:r>
            <a:r>
              <a:rPr lang="ko-KR" altLang="en-US" dirty="0"/>
              <a:t>구매금액</a:t>
            </a:r>
            <a:r>
              <a:rPr lang="en-US" altLang="ko-KR" dirty="0" smtClean="0"/>
              <a:t>]  [</a:t>
            </a:r>
            <a:r>
              <a:rPr lang="ko-KR" altLang="en-US" dirty="0" smtClean="0"/>
              <a:t>배송상태</a:t>
            </a:r>
            <a:r>
              <a:rPr lang="en-US" altLang="ko-KR" dirty="0" smtClean="0"/>
              <a:t>]  [</a:t>
            </a:r>
            <a:r>
              <a:rPr lang="ko-KR" altLang="en-US" dirty="0"/>
              <a:t>상품상태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--------------------------------------------------------------------------------------------</a:t>
            </a:r>
          </a:p>
          <a:p>
            <a:r>
              <a:rPr lang="en-US" altLang="ko-KR" dirty="0" smtClean="0"/>
              <a:t>20160121 201601210806  </a:t>
            </a:r>
            <a:r>
              <a:rPr lang="ko-KR" altLang="en-US" dirty="0" err="1" smtClean="0"/>
              <a:t>박희시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기모 </a:t>
            </a:r>
            <a:r>
              <a:rPr lang="ko-KR" altLang="en-US" dirty="0" err="1" smtClean="0"/>
              <a:t>후드티</a:t>
            </a:r>
            <a:r>
              <a:rPr lang="ko-KR" altLang="en-US" dirty="0" smtClean="0"/>
              <a:t>          </a:t>
            </a:r>
            <a:r>
              <a:rPr lang="en-US" altLang="ko-KR" dirty="0" smtClean="0"/>
              <a:t>39000    </a:t>
            </a:r>
            <a:r>
              <a:rPr lang="ko-KR" altLang="en-US" dirty="0" smtClean="0"/>
              <a:t>배송완료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r>
              <a:rPr lang="en-US" altLang="ko-KR" dirty="0" smtClean="0"/>
              <a:t>20160420 201604201806  </a:t>
            </a:r>
            <a:r>
              <a:rPr lang="ko-KR" altLang="en-US" dirty="0" err="1" smtClean="0"/>
              <a:t>박희시</a:t>
            </a:r>
            <a:r>
              <a:rPr lang="en-US" altLang="ko-KR" dirty="0"/>
              <a:t> </a:t>
            </a:r>
            <a:r>
              <a:rPr lang="ko-KR" altLang="en-US" dirty="0" smtClean="0"/>
              <a:t>옷장 필수 </a:t>
            </a:r>
            <a:r>
              <a:rPr lang="ko-KR" altLang="en-US" dirty="0" err="1" smtClean="0"/>
              <a:t>헨리넥</a:t>
            </a:r>
            <a:r>
              <a:rPr lang="ko-KR" altLang="en-US" dirty="0" smtClean="0"/>
              <a:t> 셔츠</a:t>
            </a:r>
            <a:r>
              <a:rPr lang="en-US" altLang="ko-KR" dirty="0"/>
              <a:t> </a:t>
            </a:r>
            <a:r>
              <a:rPr lang="en-US" altLang="ko-KR" dirty="0" smtClean="0"/>
              <a:t>30000    </a:t>
            </a:r>
            <a:r>
              <a:rPr lang="ko-KR" altLang="en-US" dirty="0" smtClean="0"/>
              <a:t>배송완료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교환</a:t>
            </a:r>
            <a:endParaRPr lang="en-US" altLang="ko-KR" dirty="0" smtClean="0"/>
          </a:p>
          <a:p>
            <a:r>
              <a:rPr lang="en-US" altLang="ko-KR" dirty="0" smtClean="0"/>
              <a:t>20170627 201706272624  </a:t>
            </a:r>
            <a:r>
              <a:rPr lang="ko-KR" altLang="en-US" dirty="0" err="1" smtClean="0"/>
              <a:t>박희시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스탠다드</a:t>
            </a:r>
            <a:r>
              <a:rPr lang="ko-KR" altLang="en-US" dirty="0" smtClean="0"/>
              <a:t> 베이직셔츠</a:t>
            </a:r>
            <a:r>
              <a:rPr lang="en-US" altLang="ko-KR" dirty="0"/>
              <a:t> </a:t>
            </a:r>
            <a:r>
              <a:rPr lang="en-US" altLang="ko-KR" dirty="0" smtClean="0"/>
              <a:t> 19000     </a:t>
            </a:r>
            <a:r>
              <a:rPr lang="ko-KR" altLang="en-US" dirty="0" err="1" smtClean="0"/>
              <a:t>미배송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 smtClean="0"/>
              <a:t>		         </a:t>
            </a:r>
            <a:r>
              <a:rPr lang="ko-KR" altLang="en-US" dirty="0" smtClean="0"/>
              <a:t>계속하시려면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입력해주세요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196752"/>
            <a:ext cx="9144000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3-3-2 </a:t>
            </a:r>
            <a:r>
              <a:rPr lang="ko-KR" altLang="en-US" dirty="0" smtClean="0"/>
              <a:t>배송 내역 보기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1126462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배송 내역 보기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-----------------------------------------------------------------------------------------------</a:t>
            </a:r>
          </a:p>
          <a:p>
            <a:r>
              <a:rPr lang="en-US" altLang="ko-KR" sz="1200" dirty="0" smtClean="0"/>
              <a:t>	[</a:t>
            </a:r>
            <a:r>
              <a:rPr lang="ko-KR" altLang="en-US" sz="1200" dirty="0"/>
              <a:t>주문일</a:t>
            </a:r>
            <a:r>
              <a:rPr lang="en-US" altLang="ko-KR" sz="1200" dirty="0" smtClean="0"/>
              <a:t>]       [</a:t>
            </a:r>
            <a:r>
              <a:rPr lang="ko-KR" altLang="en-US" sz="1200" dirty="0"/>
              <a:t>주문번호</a:t>
            </a:r>
            <a:r>
              <a:rPr lang="en-US" altLang="ko-KR" sz="1200" dirty="0" smtClean="0"/>
              <a:t>]     [</a:t>
            </a:r>
            <a:r>
              <a:rPr lang="ko-KR" altLang="en-US" sz="1200" dirty="0"/>
              <a:t>주문자</a:t>
            </a:r>
            <a:r>
              <a:rPr lang="en-US" altLang="ko-KR" sz="1200" dirty="0" smtClean="0"/>
              <a:t>]        [</a:t>
            </a:r>
            <a:r>
              <a:rPr lang="ko-KR" altLang="en-US" sz="1200" dirty="0"/>
              <a:t>수취확인여부</a:t>
            </a:r>
            <a:r>
              <a:rPr lang="en-US" altLang="ko-KR" sz="1200" dirty="0" smtClean="0"/>
              <a:t>] 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반품여부</a:t>
            </a:r>
            <a:r>
              <a:rPr lang="en-US" altLang="ko-KR" sz="12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-----------------------------------------------------------------------------------------------</a:t>
            </a:r>
          </a:p>
          <a:p>
            <a:r>
              <a:rPr lang="en-US" altLang="ko-KR" sz="1200" dirty="0" smtClean="0"/>
              <a:t>	20160809   </a:t>
            </a:r>
            <a:r>
              <a:rPr lang="en-US" altLang="ko-KR" sz="1200" dirty="0" smtClean="0"/>
              <a:t>201608090120  </a:t>
            </a:r>
            <a:r>
              <a:rPr lang="ko-KR" altLang="en-US" sz="1200" dirty="0" smtClean="0"/>
              <a:t>이인영  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배송완료           </a:t>
            </a:r>
            <a:r>
              <a:rPr lang="ko-KR" altLang="en-US" sz="1200" dirty="0" smtClean="0"/>
              <a:t>완료</a:t>
            </a:r>
            <a:endParaRPr lang="en-US" altLang="ko-KR" sz="1200" dirty="0" smtClean="0"/>
          </a:p>
          <a:p>
            <a:r>
              <a:rPr lang="en-US" altLang="ko-KR" sz="1200" dirty="0" smtClean="0"/>
              <a:t>	20160226   </a:t>
            </a:r>
            <a:r>
              <a:rPr lang="en-US" altLang="ko-KR" sz="1200" dirty="0" smtClean="0"/>
              <a:t>201602261226  </a:t>
            </a:r>
            <a:r>
              <a:rPr lang="ko-KR" altLang="en-US" sz="1200" dirty="0" smtClean="0"/>
              <a:t>이인영  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배송완료           반품</a:t>
            </a:r>
            <a:endParaRPr lang="en-US" altLang="ko-KR" sz="1200" dirty="0" smtClean="0"/>
          </a:p>
          <a:p>
            <a:r>
              <a:rPr lang="en-US" altLang="ko-KR" sz="1200" dirty="0" smtClean="0"/>
              <a:t>	20160124   </a:t>
            </a:r>
            <a:r>
              <a:rPr lang="en-US" altLang="ko-KR" sz="1200" dirty="0" smtClean="0"/>
              <a:t>201601240126  </a:t>
            </a:r>
            <a:r>
              <a:rPr lang="ko-KR" altLang="en-US" sz="1200" dirty="0" smtClean="0"/>
              <a:t>이인영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배송완료           </a:t>
            </a:r>
            <a:r>
              <a:rPr lang="ko-KR" altLang="en-US" sz="1200" dirty="0" smtClean="0"/>
              <a:t>반품</a:t>
            </a:r>
            <a:endParaRPr lang="en-US" altLang="ko-KR" sz="1200" dirty="0" smtClean="0"/>
          </a:p>
          <a:p>
            <a:r>
              <a:rPr lang="en-US" altLang="ko-KR" sz="1200" dirty="0" smtClean="0"/>
              <a:t>	20170112   </a:t>
            </a:r>
            <a:r>
              <a:rPr lang="en-US" altLang="ko-KR" sz="1200" dirty="0" smtClean="0"/>
              <a:t>201701122223  </a:t>
            </a:r>
            <a:r>
              <a:rPr lang="ko-KR" altLang="en-US" sz="1200" dirty="0" smtClean="0"/>
              <a:t>이인영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배송완료           </a:t>
            </a:r>
            <a:r>
              <a:rPr lang="ko-KR" altLang="en-US" sz="1200" dirty="0" smtClean="0"/>
              <a:t>완료</a:t>
            </a:r>
            <a:endParaRPr lang="en-US" altLang="ko-KR" sz="1200" dirty="0" smtClean="0"/>
          </a:p>
          <a:p>
            <a:r>
              <a:rPr lang="en-US" altLang="ko-KR" dirty="0" smtClean="0"/>
              <a:t>------------------------------------------------------------------------------------------------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배송내</a:t>
            </a:r>
            <a:r>
              <a:rPr lang="ko-KR" altLang="en-US" dirty="0" smtClean="0"/>
              <a:t>역</a:t>
            </a:r>
            <a:r>
              <a:rPr lang="ko-KR" altLang="en-US" dirty="0" smtClean="0"/>
              <a:t> 상세보기</a:t>
            </a:r>
            <a:r>
              <a:rPr lang="en-US" altLang="ko-KR" dirty="0" smtClean="0"/>
              <a:t>			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상위 메뉴로 돌아가기               </a:t>
            </a:r>
            <a:r>
              <a:rPr lang="en-US" altLang="ko-KR" dirty="0" smtClean="0"/>
              <a:t>		</a:t>
            </a:r>
          </a:p>
          <a:p>
            <a:endParaRPr lang="en-US" altLang="ko-KR" dirty="0"/>
          </a:p>
          <a:p>
            <a:r>
              <a:rPr lang="en-US" altLang="ko-KR" dirty="0" smtClean="0"/>
              <a:t>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196752"/>
            <a:ext cx="9144000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3-3-3 </a:t>
            </a:r>
            <a:r>
              <a:rPr lang="ko-KR" altLang="en-US" dirty="0" smtClean="0"/>
              <a:t>반품 내역 보기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92640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반</a:t>
            </a:r>
            <a:r>
              <a:rPr lang="ko-KR" altLang="en-US" dirty="0"/>
              <a:t>품</a:t>
            </a:r>
            <a:r>
              <a:rPr lang="ko-KR" altLang="en-US" dirty="0" smtClean="0"/>
              <a:t> 내역 보기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-----------------------------------------------------------------------------------------------</a:t>
            </a:r>
          </a:p>
          <a:p>
            <a:r>
              <a:rPr lang="en-US" altLang="ko-KR" sz="1200" dirty="0" smtClean="0"/>
              <a:t>[</a:t>
            </a:r>
            <a:r>
              <a:rPr lang="ko-KR" altLang="en-US" sz="1200" dirty="0"/>
              <a:t>주문일</a:t>
            </a:r>
            <a:r>
              <a:rPr lang="en-US" altLang="ko-KR" sz="1200" dirty="0" smtClean="0"/>
              <a:t>]       [</a:t>
            </a:r>
            <a:r>
              <a:rPr lang="ko-KR" altLang="en-US" sz="1200" dirty="0"/>
              <a:t>주문번호</a:t>
            </a:r>
            <a:r>
              <a:rPr lang="en-US" altLang="ko-KR" sz="1200" dirty="0" smtClean="0"/>
              <a:t>]     [</a:t>
            </a:r>
            <a:r>
              <a:rPr lang="ko-KR" altLang="en-US" sz="1200" dirty="0"/>
              <a:t>주문자</a:t>
            </a:r>
            <a:r>
              <a:rPr lang="en-US" altLang="ko-KR" sz="1200" dirty="0" smtClean="0"/>
              <a:t>]   [</a:t>
            </a:r>
            <a:r>
              <a:rPr lang="ko-KR" altLang="en-US" sz="1200" dirty="0" err="1"/>
              <a:t>배송사</a:t>
            </a:r>
            <a:r>
              <a:rPr lang="en-US" altLang="ko-KR" sz="1200" dirty="0" smtClean="0"/>
              <a:t>]     [</a:t>
            </a:r>
            <a:r>
              <a:rPr lang="ko-KR" altLang="en-US" sz="1200" dirty="0"/>
              <a:t>배송일</a:t>
            </a:r>
            <a:r>
              <a:rPr lang="en-US" altLang="ko-KR" sz="1200" dirty="0" smtClean="0"/>
              <a:t>]      [</a:t>
            </a:r>
            <a:r>
              <a:rPr lang="ko-KR" altLang="en-US" sz="1200" dirty="0"/>
              <a:t>운송장번호</a:t>
            </a:r>
            <a:r>
              <a:rPr lang="en-US" altLang="ko-KR" sz="1200" dirty="0" smtClean="0"/>
              <a:t>]   [</a:t>
            </a:r>
            <a:r>
              <a:rPr lang="ko-KR" altLang="en-US" sz="1200" dirty="0" err="1"/>
              <a:t>배송료</a:t>
            </a:r>
            <a:r>
              <a:rPr lang="en-US" altLang="ko-KR" sz="1200" dirty="0" smtClean="0"/>
              <a:t>]   [</a:t>
            </a:r>
            <a:r>
              <a:rPr lang="ko-KR" altLang="en-US" sz="1200" dirty="0"/>
              <a:t>수량</a:t>
            </a:r>
            <a:r>
              <a:rPr lang="en-US" altLang="ko-KR" sz="1200" dirty="0" smtClean="0"/>
              <a:t>]  [</a:t>
            </a:r>
            <a:r>
              <a:rPr lang="ko-KR" altLang="en-US" sz="1200" dirty="0"/>
              <a:t>수취확인여부</a:t>
            </a:r>
            <a:r>
              <a:rPr lang="en-US" altLang="ko-KR" sz="1200" dirty="0" smtClean="0"/>
              <a:t>]  [</a:t>
            </a:r>
            <a:r>
              <a:rPr lang="ko-KR" altLang="en-US" sz="1200" dirty="0"/>
              <a:t>교환</a:t>
            </a:r>
            <a:r>
              <a:rPr lang="en-US" altLang="ko-KR" sz="1200" dirty="0"/>
              <a:t>/</a:t>
            </a:r>
            <a:r>
              <a:rPr lang="ko-KR" altLang="en-US" sz="1200" dirty="0"/>
              <a:t>반품여부</a:t>
            </a:r>
            <a:r>
              <a:rPr lang="en-US" altLang="ko-KR" sz="12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-----------------------------------------------------------------------------------------------</a:t>
            </a:r>
          </a:p>
          <a:p>
            <a:r>
              <a:rPr lang="en-US" altLang="ko-KR" sz="1200" dirty="0" smtClean="0"/>
              <a:t>20160124   201601240126  </a:t>
            </a:r>
            <a:r>
              <a:rPr lang="ko-KR" altLang="en-US" sz="1200" dirty="0" smtClean="0"/>
              <a:t>이인영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우체국택배  </a:t>
            </a:r>
            <a:r>
              <a:rPr lang="en-US" altLang="ko-KR" sz="1200" dirty="0" smtClean="0"/>
              <a:t>20160125    8874524         </a:t>
            </a:r>
            <a:r>
              <a:rPr lang="ko-KR" altLang="en-US" sz="1200" dirty="0" smtClean="0"/>
              <a:t>무료</a:t>
            </a:r>
            <a:r>
              <a:rPr lang="en-US" altLang="ko-KR" sz="1200" dirty="0" smtClean="0"/>
              <a:t>       6         </a:t>
            </a:r>
            <a:r>
              <a:rPr lang="ko-KR" altLang="en-US" sz="1200" dirty="0" smtClean="0"/>
              <a:t>배송완료           반품</a:t>
            </a:r>
            <a:endParaRPr lang="en-US" altLang="ko-KR" sz="1200" dirty="0" smtClean="0"/>
          </a:p>
          <a:p>
            <a:r>
              <a:rPr lang="en-US" altLang="ko-KR" dirty="0" smtClean="0"/>
              <a:t>------------------------------------------------------------------------------------------------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반품내역 상세보기</a:t>
            </a:r>
            <a:r>
              <a:rPr lang="en-US" altLang="ko-KR" dirty="0" smtClean="0"/>
              <a:t>			2. </a:t>
            </a:r>
            <a:r>
              <a:rPr lang="ko-KR" altLang="en-US" dirty="0" smtClean="0"/>
              <a:t>돌아가기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   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196752"/>
            <a:ext cx="9144000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1305629" cy="36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3-5 이벤트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142248"/>
            <a:ext cx="8856984" cy="4551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		이벤트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sz="1500" dirty="0"/>
              <a:t>[이벤트번호]  [시작날짜]  [종료날짜]                [</a:t>
            </a:r>
            <a:r>
              <a:rPr lang="ko-KR" altLang="en-US" sz="1500" dirty="0" err="1"/>
              <a:t>이벤트명</a:t>
            </a:r>
            <a:r>
              <a:rPr lang="ko-KR" altLang="en-US" sz="1500" dirty="0"/>
              <a:t>]                           [할인율]    [</a:t>
            </a:r>
            <a:r>
              <a:rPr lang="ko-KR" altLang="en-US" sz="1500" dirty="0" err="1"/>
              <a:t>마일리지</a:t>
            </a:r>
            <a:r>
              <a:rPr lang="ko-KR" altLang="en-US" sz="1500" dirty="0"/>
              <a:t>]</a:t>
            </a:r>
          </a:p>
          <a:p>
            <a:pPr>
              <a:defRPr lang="ko-KR" altLang="en-US"/>
            </a:pPr>
            <a:r>
              <a:rPr lang="ko-KR" altLang="en-US" sz="1700" dirty="0"/>
              <a:t>-------------------------------------------------------------------------------------------------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sz="1500" dirty="0"/>
              <a:t>Event015      20170615   20170620    상반기 빛을 못 본 </a:t>
            </a:r>
            <a:r>
              <a:rPr lang="ko-KR" altLang="en-US" sz="1500" dirty="0" err="1"/>
              <a:t>잇</a:t>
            </a:r>
            <a:r>
              <a:rPr lang="ko-KR" altLang="en-US" sz="1500" dirty="0"/>
              <a:t> 아이템들 쇼킹 할인        50       0</a:t>
            </a:r>
          </a:p>
          <a:p>
            <a:pPr>
              <a:defRPr lang="ko-KR" altLang="en-US"/>
            </a:pPr>
            <a:r>
              <a:rPr lang="ko-KR" altLang="en-US" sz="1500" dirty="0"/>
              <a:t>Event016      20170701   20170707    휴양지 패션리더는 내가 </a:t>
            </a:r>
            <a:r>
              <a:rPr lang="ko-KR" altLang="en-US" sz="1500" dirty="0" err="1"/>
              <a:t>되주마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첫번째</a:t>
            </a:r>
            <a:r>
              <a:rPr lang="ko-KR" altLang="en-US" sz="1500" dirty="0"/>
              <a:t> 이야기 15        0</a:t>
            </a:r>
          </a:p>
          <a:p>
            <a:pPr>
              <a:defRPr lang="ko-KR" altLang="en-US"/>
            </a:pPr>
            <a:r>
              <a:rPr lang="ko-KR" altLang="en-US" sz="1500" dirty="0"/>
              <a:t>Event017	    20170714   20170721    휴양지 패션리더는 내가 </a:t>
            </a:r>
            <a:r>
              <a:rPr lang="ko-KR" altLang="en-US" sz="1500" dirty="0" err="1"/>
              <a:t>되주마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두번째</a:t>
            </a:r>
            <a:r>
              <a:rPr lang="ko-KR" altLang="en-US" sz="1500" dirty="0"/>
              <a:t> 이야기 20        0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1. 이벤트 번호 : 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en-US" altLang="ko-KR" dirty="0"/>
              <a:t>	</a:t>
            </a:r>
          </a:p>
          <a:p>
            <a:pPr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1. 상위 메뉴로 돌아가기 				0. 종료</a:t>
            </a:r>
          </a:p>
          <a:p>
            <a:pPr>
              <a:defRPr lang="ko-KR" altLang="en-US"/>
            </a:pPr>
            <a:r>
              <a:rPr lang="ko-KR" altLang="en-US" dirty="0"/>
              <a:t>		</a:t>
            </a:r>
          </a:p>
          <a:p>
            <a:pPr>
              <a:defRPr lang="ko-KR" altLang="en-US"/>
            </a:pPr>
            <a:r>
              <a:rPr lang="ko-KR" altLang="en-US" dirty="0"/>
              <a:t>				선택 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008" y="908720"/>
            <a:ext cx="9036496" cy="511256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회원 가입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764704"/>
            <a:ext cx="68407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-------------------------------------------------------------------------------------------</a:t>
            </a:r>
          </a:p>
          <a:p>
            <a:pPr marL="342900" indent="-342900" algn="ctr"/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-------------------------------------------------------------------------------------------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‘</a:t>
            </a:r>
            <a:r>
              <a:rPr lang="ko-KR" altLang="en-US" sz="1400" dirty="0" smtClean="0"/>
              <a:t>▶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은 필수 사항</a:t>
            </a:r>
            <a:r>
              <a:rPr lang="en-US" altLang="ko-KR" sz="1400" dirty="0" smtClean="0"/>
              <a:t>!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ko-KR" altLang="en-US" sz="1400" dirty="0" smtClean="0"/>
              <a:t>▶아이디 </a:t>
            </a:r>
            <a:r>
              <a:rPr lang="en-US" altLang="ko-KR" sz="1400" dirty="0" smtClean="0"/>
              <a:t>: 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▶ 비밀번호 </a:t>
            </a:r>
            <a:r>
              <a:rPr lang="en-US" altLang="ko-KR" sz="1400" dirty="0" smtClean="0"/>
              <a:t>: 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▶ 이름 </a:t>
            </a:r>
            <a:r>
              <a:rPr lang="en-US" altLang="ko-KR" sz="1400" dirty="0" smtClean="0"/>
              <a:t>: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▶ 나이 </a:t>
            </a:r>
            <a:r>
              <a:rPr lang="en-US" altLang="ko-KR" sz="1400" dirty="0" smtClean="0"/>
              <a:t>: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▶ 전화번호 </a:t>
            </a:r>
            <a:r>
              <a:rPr lang="en-US" altLang="ko-KR" sz="1400" dirty="0" smtClean="0"/>
              <a:t>: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▶ 주소 </a:t>
            </a:r>
            <a:r>
              <a:rPr lang="en-US" altLang="ko-KR" sz="1400" dirty="0" smtClean="0"/>
              <a:t>: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▶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▶  공개여부</a:t>
            </a:r>
            <a:r>
              <a:rPr lang="en-US" altLang="ko-KR" sz="1400" dirty="0" smtClean="0"/>
              <a:t>(0.</a:t>
            </a:r>
            <a:r>
              <a:rPr lang="ko-KR" altLang="en-US" sz="1400" dirty="0" smtClean="0"/>
              <a:t>공개 </a:t>
            </a:r>
            <a:r>
              <a:rPr lang="en-US" altLang="ko-KR" sz="1400" dirty="0" smtClean="0"/>
              <a:t>1.</a:t>
            </a:r>
            <a:r>
              <a:rPr lang="ko-KR" altLang="en-US" sz="1400" dirty="0" smtClean="0"/>
              <a:t>비공개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▷ 메모 </a:t>
            </a:r>
            <a:r>
              <a:rPr lang="en-US" altLang="ko-KR" sz="1400" dirty="0" smtClean="0"/>
              <a:t>:</a:t>
            </a:r>
          </a:p>
          <a:p>
            <a:pPr marL="342900" indent="-342900"/>
            <a:r>
              <a:rPr lang="en-US" altLang="ko-KR" sz="1400" dirty="0" smtClean="0"/>
              <a:t>-------------------------------------------------------------------------------------------</a:t>
            </a:r>
          </a:p>
          <a:p>
            <a:pPr marL="342900" indent="-342900"/>
            <a:r>
              <a:rPr lang="en-US" altLang="ko-KR" sz="1400" dirty="0" smtClean="0"/>
              <a:t>			         1. </a:t>
            </a:r>
            <a:r>
              <a:rPr lang="ko-KR" altLang="en-US" sz="1400" dirty="0" smtClean="0"/>
              <a:t>등록          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취소 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			    	     </a:t>
            </a:r>
            <a:r>
              <a:rPr lang="ko-KR" altLang="en-US" sz="1400" dirty="0" smtClean="0"/>
              <a:t>선택 </a:t>
            </a:r>
            <a:r>
              <a:rPr lang="en-US" altLang="ko-KR" sz="1400" dirty="0" smtClean="0"/>
              <a:t>: </a:t>
            </a:r>
            <a:endParaRPr lang="ko-KR" altLang="en-US" sz="1400" dirty="0" smtClean="0"/>
          </a:p>
          <a:p>
            <a:pPr marL="342900" indent="-342900"/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764704"/>
            <a:ext cx="7128792" cy="5976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1531178" cy="36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 고객센터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19" y="1340768"/>
            <a:ext cx="8330896" cy="282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---------------------------------------------------------------------------------------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/>
              <a:t>				고객 센터</a:t>
            </a:r>
          </a:p>
          <a:p>
            <a:pPr>
              <a:defRPr lang="ko-KR" altLang="en-US"/>
            </a:pPr>
            <a:r>
              <a:rPr lang="ko-KR" altLang="en-US"/>
              <a:t>---------------------------------------------------------------------------------------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	1. 공지 사항				2. 문의 하기</a:t>
            </a:r>
          </a:p>
          <a:p>
            <a:pPr>
              <a:defRPr lang="ko-KR" altLang="en-US"/>
            </a:pPr>
            <a:r>
              <a:rPr lang="ko-KR" altLang="en-US"/>
              <a:t>	</a:t>
            </a:r>
          </a:p>
          <a:p>
            <a:pPr>
              <a:defRPr lang="ko-KR" altLang="en-US"/>
            </a:pPr>
            <a:r>
              <a:rPr lang="ko-KR" altLang="en-US"/>
              <a:t>	3. 상위 메뉴로 돌아가기 			0. 종료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				선택 :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8424936" cy="295232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753304" cy="359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3-7-1 공지사항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43" y="1268759"/>
            <a:ext cx="7845417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	       공지 사항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[번호]   			[제목]		        	         [작성자]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   1	 개인정보보호방침 변경에 따른 공지사항   	          관리자</a:t>
            </a:r>
          </a:p>
          <a:p>
            <a:pPr>
              <a:defRPr lang="ko-KR" altLang="en-US"/>
            </a:pPr>
            <a:r>
              <a:rPr lang="ko-KR" altLang="en-US" dirty="0"/>
              <a:t>   2        2017년 6월 8일 지연상품 입고예정일 공지           관리자</a:t>
            </a:r>
          </a:p>
          <a:p>
            <a:pPr>
              <a:defRPr lang="ko-KR" altLang="en-US"/>
            </a:pPr>
            <a:r>
              <a:rPr lang="ko-KR" altLang="en-US" dirty="0"/>
              <a:t>   3  	 고객센터 긴급공지 사항			          관리자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1. 상위 메뉴로 돌아가기      		0. 종료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		          선택: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1750253" cy="36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3-7-2 문의하기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19" y="1340765"/>
            <a:ext cx="1034129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	          문의 하기 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1. </a:t>
            </a:r>
            <a:r>
              <a:rPr lang="ko-KR" altLang="en-US" dirty="0" smtClean="0"/>
              <a:t>전체 </a:t>
            </a:r>
            <a:r>
              <a:rPr lang="ko-KR" altLang="en-US" dirty="0" smtClean="0"/>
              <a:t>문의 내역</a:t>
            </a:r>
            <a:r>
              <a:rPr lang="ko-KR" altLang="en-US" dirty="0"/>
              <a:t>			     </a:t>
            </a:r>
            <a:r>
              <a:rPr lang="ko-KR" altLang="en-US" dirty="0" smtClean="0"/>
              <a:t>2. 나의 문의 확인</a:t>
            </a:r>
          </a:p>
          <a:p>
            <a:pPr>
              <a:defRPr lang="ko-KR" altLang="en-US"/>
            </a:pPr>
            <a:r>
              <a:rPr lang="ko-KR" altLang="en-US" dirty="0" smtClean="0"/>
              <a:t>	</a:t>
            </a:r>
          </a:p>
          <a:p>
            <a:pPr>
              <a:defRPr lang="ko-KR" altLang="en-US"/>
            </a:pPr>
            <a:r>
              <a:rPr lang="ko-KR" altLang="en-US" dirty="0" smtClean="0"/>
              <a:t>	3. </a:t>
            </a:r>
            <a:r>
              <a:rPr lang="ko-KR" altLang="en-US" dirty="0" smtClean="0"/>
              <a:t>문의 글 작성하기</a:t>
            </a:r>
            <a:r>
              <a:rPr lang="ko-KR" altLang="en-US" dirty="0" smtClean="0"/>
              <a:t>	</a:t>
            </a:r>
            <a:r>
              <a:rPr lang="en-US" altLang="ko-KR" dirty="0" smtClean="0"/>
              <a:t>	     </a:t>
            </a:r>
            <a:r>
              <a:rPr lang="en-US" altLang="ko-KR" dirty="0" smtClean="0"/>
              <a:t>4</a:t>
            </a:r>
            <a:r>
              <a:rPr lang="ko-KR" altLang="en-US" dirty="0" smtClean="0"/>
              <a:t>. 문의 글 수정하기 			    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	</a:t>
            </a:r>
          </a:p>
          <a:p>
            <a:pPr>
              <a:defRPr lang="ko-KR" altLang="en-US"/>
            </a:pPr>
            <a:r>
              <a:rPr lang="en-US" altLang="ko-KR" dirty="0" smtClean="0"/>
              <a:t>	</a:t>
            </a:r>
            <a:r>
              <a:rPr lang="en-US" altLang="ko-KR" dirty="0" smtClean="0"/>
              <a:t>5</a:t>
            </a:r>
            <a:r>
              <a:rPr lang="ko-KR" altLang="en-US" dirty="0" smtClean="0"/>
              <a:t>. 내 문의 삭제</a:t>
            </a:r>
            <a:r>
              <a:rPr lang="en-US" altLang="ko-KR" dirty="0" smtClean="0"/>
              <a:t>		</a:t>
            </a:r>
            <a:r>
              <a:rPr lang="ko-KR" altLang="en-US" dirty="0" smtClean="0"/>
              <a:t>	     </a:t>
            </a:r>
            <a:r>
              <a:rPr lang="en-US" altLang="ko-KR" dirty="0" smtClean="0"/>
              <a:t>6</a:t>
            </a:r>
            <a:r>
              <a:rPr lang="ko-KR" altLang="en-US" dirty="0" smtClean="0"/>
              <a:t>. 상위메뉴로 돌아가기</a:t>
            </a:r>
            <a:r>
              <a:rPr lang="en-US" altLang="ko-KR" dirty="0" smtClean="0"/>
              <a:t>			</a:t>
            </a:r>
            <a:endParaRPr lang="ko-KR" altLang="en-US" dirty="0" smtClean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			선택 :</a:t>
            </a:r>
          </a:p>
          <a:p>
            <a:pPr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8424936" cy="410445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3" y="476672"/>
            <a:ext cx="2048581" cy="359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3-7-2-1 상품 문의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42" y="1268758"/>
            <a:ext cx="849463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	       상품 문의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[번호]   	</a:t>
            </a:r>
            <a:r>
              <a:rPr lang="en-US" altLang="ko-KR" dirty="0" smtClean="0"/>
              <a:t>  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          </a:t>
            </a:r>
            <a:r>
              <a:rPr lang="ko-KR" altLang="en-US" dirty="0" smtClean="0"/>
              <a:t>[문의유형]</a:t>
            </a:r>
            <a:r>
              <a:rPr lang="ko-KR" altLang="en-US" dirty="0"/>
              <a:t>	 </a:t>
            </a:r>
            <a:r>
              <a:rPr lang="ko-KR" altLang="en-US" dirty="0" smtClean="0"/>
              <a:t>           [내용]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 smtClean="0"/>
              <a:t>---------------------------------------------------------------------------------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1	</a:t>
            </a:r>
            <a:r>
              <a:rPr lang="ko-KR" altLang="en-US" dirty="0" smtClean="0"/>
              <a:t>   홍길동</a:t>
            </a:r>
            <a:r>
              <a:rPr lang="ko-KR" altLang="en-US" dirty="0"/>
              <a:t>	</a:t>
            </a:r>
            <a:r>
              <a:rPr lang="ko-KR" altLang="en-US" dirty="0" smtClean="0"/>
              <a:t>상품문의	장바구니란 무엇인가요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2	</a:t>
            </a:r>
            <a:r>
              <a:rPr lang="ko-KR" altLang="en-US" dirty="0" smtClean="0"/>
              <a:t>   임꺽정 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상품문의</a:t>
            </a:r>
            <a:r>
              <a:rPr lang="ko-KR" altLang="en-US" dirty="0"/>
              <a:t> </a:t>
            </a:r>
            <a:r>
              <a:rPr lang="ko-KR" altLang="en-US" dirty="0" smtClean="0"/>
              <a:t>     </a:t>
            </a:r>
            <a:r>
              <a:rPr lang="ko-KR" altLang="en-US" dirty="0" err="1" smtClean="0"/>
              <a:t>관심있는</a:t>
            </a:r>
            <a:r>
              <a:rPr lang="ko-KR" altLang="en-US" dirty="0" smtClean="0"/>
              <a:t> 상품을 </a:t>
            </a:r>
            <a:r>
              <a:rPr lang="ko-KR" altLang="en-US" dirty="0" err="1" smtClean="0"/>
              <a:t>찜해두고</a:t>
            </a:r>
            <a:r>
              <a:rPr lang="ko-KR" altLang="en-US" dirty="0" smtClean="0"/>
              <a:t> 싶어요</a:t>
            </a:r>
            <a:r>
              <a:rPr lang="en-US" altLang="ko-KR" dirty="0" smtClean="0"/>
              <a:t>.</a:t>
            </a:r>
            <a:r>
              <a:rPr lang="ko-KR" altLang="en-US" dirty="0"/>
              <a:t>	</a:t>
            </a:r>
          </a:p>
          <a:p>
            <a:pPr>
              <a:defRPr lang="ko-KR" altLang="en-US"/>
            </a:pPr>
            <a:r>
              <a:rPr lang="ko-KR" altLang="en-US" dirty="0"/>
              <a:t>3	</a:t>
            </a:r>
            <a:r>
              <a:rPr lang="ko-KR" altLang="en-US" dirty="0" smtClean="0"/>
              <a:t>   황진이</a:t>
            </a:r>
            <a:r>
              <a:rPr lang="ko-KR" altLang="en-US" dirty="0"/>
              <a:t>	</a:t>
            </a:r>
            <a:r>
              <a:rPr lang="ko-KR" altLang="en-US" dirty="0" smtClean="0"/>
              <a:t>상품문의</a:t>
            </a:r>
            <a:r>
              <a:rPr lang="ko-KR" altLang="en-US" dirty="0"/>
              <a:t>		  </a:t>
            </a:r>
            <a:r>
              <a:rPr lang="ko-KR" altLang="en-US" dirty="0" smtClean="0"/>
              <a:t>	</a:t>
            </a:r>
          </a:p>
          <a:p>
            <a:pPr>
              <a:defRPr lang="ko-KR" altLang="en-US"/>
            </a:pPr>
            <a:r>
              <a:rPr lang="ko-KR" altLang="en-US" dirty="0" smtClean="0"/>
              <a:t>4	   아무개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상품문의		  </a:t>
            </a:r>
          </a:p>
          <a:p>
            <a:pPr>
              <a:defRPr lang="ko-KR" altLang="en-US"/>
            </a:pPr>
            <a:r>
              <a:rPr lang="ko-KR" altLang="en-US" dirty="0" smtClean="0"/>
              <a:t>---------------------------------------------------------------------------------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1. </a:t>
            </a:r>
            <a:r>
              <a:rPr lang="ko-KR" altLang="en-US" dirty="0" smtClean="0"/>
              <a:t>글 쓰기  </a:t>
            </a:r>
            <a:r>
              <a:rPr lang="ko-KR" altLang="en-US" dirty="0"/>
              <a:t>			2. 글 </a:t>
            </a:r>
            <a:r>
              <a:rPr lang="ko-KR" altLang="en-US" dirty="0" smtClean="0"/>
              <a:t>수정 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3. </a:t>
            </a:r>
            <a:r>
              <a:rPr lang="ko-KR" altLang="en-US" dirty="0" smtClean="0"/>
              <a:t>글 확인      </a:t>
            </a:r>
            <a:r>
              <a:rPr lang="ko-KR" altLang="en-US" dirty="0"/>
              <a:t>	</a:t>
            </a:r>
            <a:r>
              <a:rPr lang="en-US" altLang="ko-KR" dirty="0" smtClean="0"/>
              <a:t>		4. </a:t>
            </a:r>
            <a:r>
              <a:rPr lang="ko-KR" altLang="en-US" dirty="0" smtClean="0"/>
              <a:t>상위메뉴로 </a:t>
            </a:r>
            <a:r>
              <a:rPr lang="ko-KR" altLang="en-US" dirty="0" smtClean="0"/>
              <a:t>돌아가기</a:t>
            </a:r>
            <a:r>
              <a:rPr lang="ko-KR" altLang="en-US" dirty="0"/>
              <a:t>		          </a:t>
            </a:r>
            <a:endParaRPr lang="en-US" altLang="ko-KR" dirty="0" smtClean="0"/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ko-KR" altLang="en-US" dirty="0"/>
              <a:t>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196752"/>
            <a:ext cx="7992888" cy="504056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3" y="476672"/>
            <a:ext cx="2105732" cy="359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3-7-2-2. 배송 문의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42" y="1268759"/>
            <a:ext cx="7771972" cy="475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	       </a:t>
            </a:r>
            <a:r>
              <a:rPr lang="ko-KR" altLang="en-US" dirty="0" smtClean="0"/>
              <a:t>배</a:t>
            </a:r>
            <a:r>
              <a:rPr lang="ko-KR" altLang="en-US" dirty="0" smtClean="0"/>
              <a:t>송</a:t>
            </a:r>
            <a:r>
              <a:rPr lang="ko-KR" altLang="en-US" dirty="0" smtClean="0"/>
              <a:t> </a:t>
            </a:r>
            <a:r>
              <a:rPr lang="ko-KR" altLang="en-US" dirty="0"/>
              <a:t>문의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[번호]   			 [제목]		        	 [작성자]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1		           배송문의			  </a:t>
            </a:r>
            <a:r>
              <a:rPr lang="ko-KR" altLang="en-US" dirty="0" err="1"/>
              <a:t>최태해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2			배송문의		  </a:t>
            </a:r>
            <a:r>
              <a:rPr lang="ko-KR" altLang="en-US" dirty="0" err="1"/>
              <a:t>최호해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3			배송문의		  </a:t>
            </a:r>
            <a:r>
              <a:rPr lang="ko-KR" altLang="en-US" dirty="0" err="1"/>
              <a:t>전남시</a:t>
            </a:r>
            <a:r>
              <a:rPr lang="ko-KR" altLang="en-US" dirty="0"/>
              <a:t>	</a:t>
            </a:r>
          </a:p>
          <a:p>
            <a:pPr>
              <a:defRPr lang="ko-KR" altLang="en-US"/>
            </a:pPr>
            <a:r>
              <a:rPr lang="ko-KR" altLang="en-US" dirty="0"/>
              <a:t>4			배송문의		  황지원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1. </a:t>
            </a:r>
            <a:r>
              <a:rPr lang="ko-KR" altLang="en-US" dirty="0" smtClean="0"/>
              <a:t>글 쓰기  </a:t>
            </a:r>
            <a:r>
              <a:rPr lang="ko-KR" altLang="en-US" dirty="0"/>
              <a:t>			2. 글 </a:t>
            </a:r>
            <a:r>
              <a:rPr lang="ko-KR" altLang="en-US" dirty="0" smtClean="0"/>
              <a:t>수정 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3. </a:t>
            </a:r>
            <a:r>
              <a:rPr lang="ko-KR" altLang="en-US" dirty="0" smtClean="0"/>
              <a:t>글 확인      </a:t>
            </a:r>
            <a:r>
              <a:rPr lang="en-US" altLang="ko-KR" dirty="0" smtClean="0"/>
              <a:t>		</a:t>
            </a:r>
            <a:r>
              <a:rPr lang="ko-KR" altLang="en-US" dirty="0"/>
              <a:t>	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상위메뉴로 돌아가기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r>
              <a:rPr lang="ko-KR" altLang="en-US" dirty="0"/>
              <a:t>		     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 </a:t>
            </a:r>
            <a:r>
              <a:rPr lang="ko-KR" altLang="en-US" dirty="0"/>
              <a:t>선택: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196752"/>
            <a:ext cx="7992888" cy="504056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3" y="476672"/>
            <a:ext cx="3563057" cy="359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3-7-2-3. 교환/반품 문의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41" y="1196752"/>
            <a:ext cx="7771972" cy="475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	    교환/반품 문의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[번호]   			 [제목]		        	 [작성자]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1		       교환/반품 문의		  </a:t>
            </a:r>
            <a:r>
              <a:rPr lang="ko-KR" altLang="en-US" dirty="0" err="1"/>
              <a:t>최태해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2		       교환/반품 문의		  </a:t>
            </a:r>
            <a:r>
              <a:rPr lang="ko-KR" altLang="en-US" dirty="0" err="1"/>
              <a:t>최호해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환		       교환/반품 문의		  </a:t>
            </a:r>
            <a:r>
              <a:rPr lang="ko-KR" altLang="en-US" dirty="0" err="1"/>
              <a:t>전남시</a:t>
            </a:r>
            <a:r>
              <a:rPr lang="ko-KR" altLang="en-US" dirty="0"/>
              <a:t>	</a:t>
            </a:r>
          </a:p>
          <a:p>
            <a:pPr>
              <a:defRPr lang="ko-KR" altLang="en-US"/>
            </a:pPr>
            <a:r>
              <a:rPr lang="ko-KR" altLang="en-US" dirty="0"/>
              <a:t>4		       교환/반품 문의		  황지원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1. </a:t>
            </a:r>
            <a:r>
              <a:rPr lang="ko-KR" altLang="en-US" dirty="0" smtClean="0"/>
              <a:t>글 쓰기  </a:t>
            </a:r>
            <a:r>
              <a:rPr lang="ko-KR" altLang="en-US" dirty="0"/>
              <a:t>			2. 글 </a:t>
            </a:r>
            <a:r>
              <a:rPr lang="ko-KR" altLang="en-US" dirty="0" smtClean="0"/>
              <a:t>수정 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3. </a:t>
            </a:r>
            <a:r>
              <a:rPr lang="ko-KR" altLang="en-US" dirty="0" smtClean="0"/>
              <a:t>글 확인</a:t>
            </a:r>
            <a:r>
              <a:rPr lang="en-US" altLang="ko-KR" dirty="0" smtClean="0"/>
              <a:t>		</a:t>
            </a:r>
            <a:r>
              <a:rPr lang="ko-KR" altLang="en-US" dirty="0" smtClean="0"/>
              <a:t>      </a:t>
            </a:r>
            <a:r>
              <a:rPr lang="ko-KR" altLang="en-US" dirty="0"/>
              <a:t>	</a:t>
            </a:r>
            <a:r>
              <a:rPr lang="en-US" altLang="ko-KR" dirty="0" smtClean="0"/>
              <a:t>4</a:t>
            </a:r>
            <a:r>
              <a:rPr lang="ko-KR" altLang="en-US" dirty="0" smtClean="0"/>
              <a:t>. 상위메뉴로 돌아가기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smtClean="0"/>
              <a:t>           </a:t>
            </a:r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r>
              <a:rPr lang="ko-KR" altLang="en-US" dirty="0"/>
              <a:t>			          선택: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196752"/>
            <a:ext cx="7992888" cy="504056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3" y="476672"/>
            <a:ext cx="3953581" cy="359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3-7-2-4. 배송전 주문 취소/변경 문의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41" y="1268759"/>
            <a:ext cx="7771972" cy="475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       </a:t>
            </a:r>
            <a:r>
              <a:rPr lang="ko-KR" altLang="en-US" dirty="0" err="1"/>
              <a:t>배송전</a:t>
            </a:r>
            <a:r>
              <a:rPr lang="ko-KR" altLang="en-US" dirty="0"/>
              <a:t> 주문 취소/변경 문의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[번호]   			 [제목]		        	 [작성자]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1		 </a:t>
            </a:r>
            <a:r>
              <a:rPr lang="ko-KR" altLang="en-US" dirty="0" err="1"/>
              <a:t>배송전</a:t>
            </a:r>
            <a:r>
              <a:rPr lang="ko-KR" altLang="en-US" dirty="0"/>
              <a:t> 주문 취소/변경 문의	  </a:t>
            </a:r>
            <a:r>
              <a:rPr lang="ko-KR" altLang="en-US" dirty="0" err="1"/>
              <a:t>최태해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2		 </a:t>
            </a:r>
            <a:r>
              <a:rPr lang="ko-KR" altLang="en-US" dirty="0" err="1"/>
              <a:t>배송전</a:t>
            </a:r>
            <a:r>
              <a:rPr lang="ko-KR" altLang="en-US" dirty="0"/>
              <a:t> 주문 취소/변경 문의	  </a:t>
            </a:r>
            <a:r>
              <a:rPr lang="ko-KR" altLang="en-US" dirty="0" err="1"/>
              <a:t>최호해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3		 </a:t>
            </a:r>
            <a:r>
              <a:rPr lang="ko-KR" altLang="en-US" dirty="0" err="1"/>
              <a:t>배송전</a:t>
            </a:r>
            <a:r>
              <a:rPr lang="ko-KR" altLang="en-US" dirty="0"/>
              <a:t> 주문 취소/변경 문의	  </a:t>
            </a:r>
            <a:r>
              <a:rPr lang="ko-KR" altLang="en-US" dirty="0" err="1"/>
              <a:t>전남시</a:t>
            </a:r>
            <a:r>
              <a:rPr lang="ko-KR" altLang="en-US" dirty="0"/>
              <a:t>	</a:t>
            </a:r>
          </a:p>
          <a:p>
            <a:pPr>
              <a:defRPr lang="ko-KR" altLang="en-US"/>
            </a:pPr>
            <a:r>
              <a:rPr lang="ko-KR" altLang="en-US" dirty="0"/>
              <a:t>4		 </a:t>
            </a:r>
            <a:r>
              <a:rPr lang="ko-KR" altLang="en-US" dirty="0" err="1"/>
              <a:t>배송전</a:t>
            </a:r>
            <a:r>
              <a:rPr lang="ko-KR" altLang="en-US" dirty="0"/>
              <a:t> 주문 취소/변경 문의	  황지원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1. </a:t>
            </a:r>
            <a:r>
              <a:rPr lang="ko-KR" altLang="en-US" dirty="0" smtClean="0"/>
              <a:t>글 쓰기  </a:t>
            </a:r>
            <a:r>
              <a:rPr lang="ko-KR" altLang="en-US" dirty="0"/>
              <a:t>			2. 글 </a:t>
            </a:r>
            <a:r>
              <a:rPr lang="ko-KR" altLang="en-US" dirty="0" smtClean="0"/>
              <a:t>수정 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3. </a:t>
            </a:r>
            <a:r>
              <a:rPr lang="ko-KR" altLang="en-US" dirty="0" smtClean="0"/>
              <a:t>글 확인      </a:t>
            </a:r>
            <a:r>
              <a:rPr lang="ko-KR" altLang="en-US" dirty="0"/>
              <a:t>	</a:t>
            </a:r>
            <a:r>
              <a:rPr lang="en-US" altLang="ko-KR" dirty="0" smtClean="0"/>
              <a:t>		4</a:t>
            </a:r>
            <a:r>
              <a:rPr lang="ko-KR" altLang="en-US" dirty="0" smtClean="0"/>
              <a:t>. 상위메뉴로 돌아가기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</a:t>
            </a:r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r>
              <a:rPr lang="ko-KR" altLang="en-US" dirty="0"/>
              <a:t>		      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선택</a:t>
            </a:r>
            <a:r>
              <a:rPr lang="ko-KR" altLang="en-US" dirty="0"/>
              <a:t>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196752"/>
            <a:ext cx="7992888" cy="504056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3" y="476672"/>
            <a:ext cx="2105732" cy="359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3-7-2-5. 기타 문의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42" y="1268759"/>
            <a:ext cx="7771972" cy="475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			       기타 문의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[번호]   			 [제목]		        	 [작성자]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r>
              <a:rPr lang="ko-KR" altLang="en-US" dirty="0"/>
              <a:t>1		           기타 문의		  </a:t>
            </a:r>
            <a:r>
              <a:rPr lang="ko-KR" altLang="en-US" dirty="0" err="1"/>
              <a:t>최태해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2			기타 문의		  </a:t>
            </a:r>
            <a:r>
              <a:rPr lang="ko-KR" altLang="en-US" dirty="0" err="1"/>
              <a:t>최호해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3			기타 문의		  </a:t>
            </a:r>
            <a:r>
              <a:rPr lang="ko-KR" altLang="en-US" dirty="0" err="1"/>
              <a:t>전남시</a:t>
            </a:r>
            <a:r>
              <a:rPr lang="ko-KR" altLang="en-US" dirty="0"/>
              <a:t>	</a:t>
            </a:r>
          </a:p>
          <a:p>
            <a:pPr>
              <a:defRPr lang="ko-KR" altLang="en-US"/>
            </a:pPr>
            <a:r>
              <a:rPr lang="ko-KR" altLang="en-US" dirty="0"/>
              <a:t>4			기타 문의		  황지원</a:t>
            </a:r>
          </a:p>
          <a:p>
            <a:pPr>
              <a:defRPr lang="ko-KR" altLang="en-US"/>
            </a:pPr>
            <a:r>
              <a:rPr lang="ko-KR" altLang="en-US" dirty="0"/>
              <a:t>---------------------------------------------------------------------------------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1. </a:t>
            </a:r>
            <a:r>
              <a:rPr lang="ko-KR" altLang="en-US" dirty="0" smtClean="0"/>
              <a:t>글 쓰기  </a:t>
            </a:r>
            <a:r>
              <a:rPr lang="ko-KR" altLang="en-US" dirty="0"/>
              <a:t>			2. 글 확인 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	3. </a:t>
            </a:r>
            <a:r>
              <a:rPr lang="ko-KR" altLang="en-US" dirty="0" smtClean="0"/>
              <a:t>글 수정      </a:t>
            </a:r>
            <a:r>
              <a:rPr lang="ko-KR" altLang="en-US" dirty="0"/>
              <a:t>	</a:t>
            </a:r>
            <a:r>
              <a:rPr lang="en-US" altLang="ko-KR" dirty="0" smtClean="0"/>
              <a:t>		4</a:t>
            </a:r>
            <a:r>
              <a:rPr lang="ko-KR" altLang="en-US" dirty="0" smtClean="0"/>
              <a:t>. 상위메뉴로 돌아가기</a:t>
            </a:r>
          </a:p>
          <a:p>
            <a:pPr>
              <a:defRPr lang="ko-KR" altLang="en-US"/>
            </a:pPr>
            <a:endParaRPr lang="ko-KR" altLang="en-US" dirty="0" smtClean="0"/>
          </a:p>
          <a:p>
            <a:pPr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선택: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196752"/>
            <a:ext cx="7992888" cy="504056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1560" y="980728"/>
            <a:ext cx="7920880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로그인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		 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Menu  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27687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			2.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 smtClean="0"/>
              <a:t>3.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</a:t>
            </a:r>
            <a:r>
              <a:rPr lang="en-US" altLang="ko-KR" dirty="0" smtClean="0"/>
              <a:t>			4.</a:t>
            </a:r>
            <a:r>
              <a:rPr lang="ko-KR" altLang="en-US" dirty="0" smtClean="0"/>
              <a:t>고객센터관리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5.</a:t>
            </a:r>
            <a:r>
              <a:rPr lang="ko-KR" altLang="en-US" dirty="0" smtClean="0"/>
              <a:t>이벤트 관리  </a:t>
            </a:r>
            <a:r>
              <a:rPr lang="en-US" altLang="ko-KR" dirty="0" smtClean="0"/>
              <a:t>			6.</a:t>
            </a:r>
            <a:r>
              <a:rPr lang="ko-KR" altLang="en-US" dirty="0" smtClean="0"/>
              <a:t>매출 관리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7.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8.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 	   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08720"/>
            <a:ext cx="8064896" cy="475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 </a:t>
            </a:r>
            <a:r>
              <a:rPr lang="ko-KR" altLang="en-US" dirty="0" smtClean="0"/>
              <a:t>관리자 회원관리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		 </a:t>
            </a:r>
            <a:r>
              <a:rPr lang="ko-KR" altLang="en-US" dirty="0" smtClean="0"/>
              <a:t>관리자 회원 관리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249289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회원 조회</a:t>
            </a:r>
            <a:r>
              <a:rPr lang="en-US" altLang="ko-KR" dirty="0" smtClean="0"/>
              <a:t>			2.</a:t>
            </a:r>
            <a:r>
              <a:rPr lang="ko-KR" altLang="en-US" dirty="0" smtClean="0"/>
              <a:t>회원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 smtClean="0"/>
              <a:t>3.</a:t>
            </a:r>
            <a:r>
              <a:rPr lang="ko-KR" altLang="en-US" dirty="0" smtClean="0"/>
              <a:t>회원 삭제</a:t>
            </a:r>
            <a:r>
              <a:rPr lang="en-US" altLang="ko-KR" dirty="0" smtClean="0"/>
              <a:t>			4.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0.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	    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로그인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80728"/>
            <a:ext cx="62376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</a:t>
            </a:r>
          </a:p>
          <a:p>
            <a:r>
              <a:rPr lang="en-US" altLang="ko-KR" dirty="0" smtClean="0"/>
              <a:t>		       </a:t>
            </a:r>
            <a:r>
              <a:rPr lang="ko-KR" altLang="en-US" dirty="0" smtClean="0"/>
              <a:t> 로그인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비밀 번호 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187624" y="836712"/>
            <a:ext cx="640871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3528" y="980728"/>
            <a:ext cx="8424936" cy="525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1-1-1 </a:t>
            </a:r>
            <a:r>
              <a:rPr lang="ko-KR" altLang="en-US" dirty="0" smtClean="0"/>
              <a:t>관리자 회원 조회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		 </a:t>
            </a:r>
            <a:r>
              <a:rPr lang="ko-KR" altLang="en-US" dirty="0" smtClean="0"/>
              <a:t>관리자 회원 조회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64502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등급 검색</a:t>
            </a:r>
            <a:r>
              <a:rPr lang="en-US" altLang="ko-KR" dirty="0" smtClean="0"/>
              <a:t>			2.</a:t>
            </a:r>
            <a:r>
              <a:rPr lang="ko-KR" altLang="en-US" dirty="0" smtClean="0"/>
              <a:t>연령검색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이름 검색</a:t>
            </a:r>
            <a:r>
              <a:rPr lang="en-US" altLang="ko-KR" dirty="0" smtClean="0"/>
              <a:t>			4.</a:t>
            </a:r>
            <a:r>
              <a:rPr lang="ko-KR" altLang="en-US" dirty="0" smtClean="0"/>
              <a:t>상위 메뉴로 돌아가기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844824"/>
            <a:ext cx="842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[</a:t>
            </a:r>
            <a:r>
              <a:rPr lang="ko-KR" altLang="en-US" sz="1200" dirty="0"/>
              <a:t>회원번호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아이디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등급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등급누적금액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이름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나이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전화번호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주소</a:t>
            </a:r>
            <a:r>
              <a:rPr lang="en-US" altLang="ko-KR" sz="1200" dirty="0" smtClean="0"/>
              <a:t>]  [</a:t>
            </a:r>
            <a:r>
              <a:rPr lang="ko-KR" altLang="en-US" sz="1200" dirty="0" err="1"/>
              <a:t>이메일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충전금액</a:t>
            </a:r>
            <a:r>
              <a:rPr lang="en-US" altLang="ko-KR" sz="1200" dirty="0" smtClean="0"/>
              <a:t>] [</a:t>
            </a:r>
            <a:r>
              <a:rPr lang="ko-KR" altLang="en-US" sz="1200" dirty="0" err="1"/>
              <a:t>마일리지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공개정보여부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204864"/>
            <a:ext cx="8136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﻿</a:t>
            </a:r>
            <a:r>
              <a:rPr lang="en-US" altLang="ko-KR" sz="1100" dirty="0" smtClean="0"/>
              <a:t>1 </a:t>
            </a:r>
            <a:r>
              <a:rPr lang="en-US" altLang="ko-KR" sz="1100" dirty="0" err="1" smtClean="0"/>
              <a:t>madmsql</a:t>
            </a:r>
            <a:r>
              <a:rPr lang="en-US" altLang="ko-KR" sz="1100" dirty="0" smtClean="0"/>
              <a:t> VIP  896000  </a:t>
            </a:r>
            <a:r>
              <a:rPr lang="ko-KR" altLang="en-US" sz="1100" dirty="0" smtClean="0"/>
              <a:t>황진이</a:t>
            </a:r>
            <a:r>
              <a:rPr lang="en-US" altLang="ko-KR" sz="1100" dirty="0" smtClean="0"/>
              <a:t>  19  010-1936-9372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대전광역시 마포구 옥천동</a:t>
            </a:r>
            <a:r>
              <a:rPr lang="en-US" altLang="ko-KR" sz="1100" dirty="0"/>
              <a:t> </a:t>
            </a:r>
            <a:r>
              <a:rPr lang="en-US" altLang="ko-KR" sz="1100" dirty="0" smtClean="0">
                <a:hlinkClick r:id="rId2"/>
              </a:rPr>
              <a:t>bzixrrpgsu@naver.com</a:t>
            </a:r>
            <a:r>
              <a:rPr lang="en-US" altLang="ko-KR" sz="1100" dirty="0" smtClean="0"/>
              <a:t> 192316 1885  0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492896"/>
            <a:ext cx="8064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﻿</a:t>
            </a:r>
            <a:r>
              <a:rPr lang="en-US" altLang="ko-KR" sz="1100" dirty="0"/>
              <a:t>2</a:t>
            </a:r>
            <a:r>
              <a:rPr lang="en-US" altLang="ko-KR" sz="1100" dirty="0" smtClean="0"/>
              <a:t>1 aadsad22 GOLD 403200 </a:t>
            </a:r>
            <a:r>
              <a:rPr lang="ko-KR" altLang="en-US" sz="1100" dirty="0" smtClean="0"/>
              <a:t>임꺽정</a:t>
            </a:r>
            <a:r>
              <a:rPr lang="en-US" altLang="ko-KR" sz="1100" dirty="0" smtClean="0"/>
              <a:t> 19  010-2126-3562  </a:t>
            </a:r>
            <a:r>
              <a:rPr lang="ko-KR" altLang="en-US" sz="1100" dirty="0" smtClean="0"/>
              <a:t>경기도 의왕시 </a:t>
            </a:r>
            <a:r>
              <a:rPr lang="ko-KR" altLang="en-US" sz="1100" dirty="0" err="1" smtClean="0"/>
              <a:t>오전동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hlinkClick r:id="rId3"/>
              </a:rPr>
              <a:t>skapszxcvw2@naver.com</a:t>
            </a:r>
            <a:r>
              <a:rPr lang="en-US" altLang="ko-KR" sz="1100" dirty="0" smtClean="0"/>
              <a:t>  192316 1885  0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780928"/>
            <a:ext cx="820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﻿</a:t>
            </a:r>
            <a:r>
              <a:rPr lang="en-US" altLang="ko-KR" sz="1100" dirty="0" smtClean="0"/>
              <a:t>312 sdksas2l GREEN  29000 </a:t>
            </a:r>
            <a:r>
              <a:rPr lang="ko-KR" altLang="en-US" sz="1100" dirty="0" smtClean="0"/>
              <a:t>홍길동 </a:t>
            </a:r>
            <a:r>
              <a:rPr lang="en-US" altLang="ko-KR" sz="1100" dirty="0" smtClean="0"/>
              <a:t>19  010-6026-2642  </a:t>
            </a:r>
            <a:r>
              <a:rPr lang="ko-KR" altLang="en-US" sz="1100" dirty="0" smtClean="0"/>
              <a:t>서울특별시 강남구 역삼동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4"/>
              </a:rPr>
              <a:t>vkxpsnws2@naver.com</a:t>
            </a:r>
            <a:r>
              <a:rPr lang="en-US" altLang="ko-KR" sz="1100" dirty="0" smtClean="0"/>
              <a:t> 192316 1885  0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977352" y="3140968"/>
            <a:ext cx="738664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536" y="980728"/>
            <a:ext cx="8280920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1-1-1-1 </a:t>
            </a:r>
            <a:r>
              <a:rPr lang="ko-KR" altLang="en-US" dirty="0" smtClean="0"/>
              <a:t>관리자 회원 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등급 검색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    </a:t>
            </a:r>
            <a:r>
              <a:rPr lang="ko-KR" altLang="en-US" dirty="0" smtClean="0"/>
              <a:t>관리자 회원 조회 등급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198884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</a:t>
            </a:r>
          </a:p>
          <a:p>
            <a:r>
              <a:rPr lang="ko-KR" altLang="en-US" dirty="0" smtClean="0"/>
              <a:t>원하시는 계급을 검색해주세요</a:t>
            </a:r>
            <a:r>
              <a:rPr lang="en-US" altLang="ko-KR" dirty="0" smtClean="0"/>
              <a:t>(ex. GREEN , VIP) :</a:t>
            </a:r>
            <a:r>
              <a:rPr lang="en-US" altLang="ko-KR" dirty="0"/>
              <a:t> </a:t>
            </a:r>
            <a:r>
              <a:rPr lang="en-US" altLang="ko-KR" dirty="0" smtClean="0"/>
              <a:t>GREEN		</a:t>
            </a:r>
          </a:p>
          <a:p>
            <a:r>
              <a:rPr lang="en-US" altLang="ko-KR" dirty="0" smtClean="0"/>
              <a:t>----------------------------------------------------------------------------</a:t>
            </a:r>
          </a:p>
          <a:p>
            <a:r>
              <a:rPr lang="en-US" altLang="ko-KR" dirty="0" smtClean="0"/>
              <a:t> [</a:t>
            </a:r>
            <a:r>
              <a:rPr lang="ko-KR" altLang="en-US" dirty="0"/>
              <a:t>아이디</a:t>
            </a:r>
            <a:r>
              <a:rPr lang="en-US" altLang="ko-KR" dirty="0" smtClean="0"/>
              <a:t>]      [</a:t>
            </a:r>
            <a:r>
              <a:rPr lang="ko-KR" altLang="en-US" dirty="0" err="1" smtClean="0"/>
              <a:t>회원명</a:t>
            </a:r>
            <a:r>
              <a:rPr lang="en-US" altLang="ko-KR" dirty="0" smtClean="0"/>
              <a:t>]      [</a:t>
            </a:r>
            <a:r>
              <a:rPr lang="ko-KR" altLang="en-US" dirty="0" smtClean="0"/>
              <a:t>등급</a:t>
            </a:r>
            <a:r>
              <a:rPr lang="en-US" altLang="ko-KR" dirty="0"/>
              <a:t>] </a:t>
            </a:r>
            <a:r>
              <a:rPr lang="en-US" altLang="ko-KR" dirty="0" smtClean="0"/>
              <a:t>    [</a:t>
            </a:r>
            <a:r>
              <a:rPr lang="ko-KR" altLang="en-US" dirty="0"/>
              <a:t>등급포인트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Lovelove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홍길동      </a:t>
            </a:r>
            <a:r>
              <a:rPr lang="en-US" altLang="ko-KR" dirty="0" smtClean="0"/>
              <a:t>GREEN        20000</a:t>
            </a:r>
          </a:p>
          <a:p>
            <a:r>
              <a:rPr lang="en-US" altLang="ko-KR" dirty="0" smtClean="0"/>
              <a:t> Dogdog1     </a:t>
            </a:r>
            <a:r>
              <a:rPr lang="ko-KR" altLang="en-US" dirty="0" smtClean="0"/>
              <a:t>임꺽정       </a:t>
            </a:r>
            <a:r>
              <a:rPr lang="en-US" altLang="ko-KR" dirty="0" smtClean="0"/>
              <a:t>GREEN       25000</a:t>
            </a:r>
          </a:p>
          <a:p>
            <a:r>
              <a:rPr lang="en-US" altLang="ko-KR" dirty="0" smtClean="0"/>
              <a:t> Catcat21      </a:t>
            </a:r>
            <a:r>
              <a:rPr lang="ko-KR" altLang="en-US" dirty="0" smtClean="0"/>
              <a:t>황진이       </a:t>
            </a:r>
            <a:r>
              <a:rPr lang="en-US" altLang="ko-KR" dirty="0" smtClean="0"/>
              <a:t>GREEN       30000</a:t>
            </a:r>
          </a:p>
          <a:p>
            <a:r>
              <a:rPr lang="en-US" altLang="ko-KR" dirty="0" smtClean="0"/>
              <a:t> Sadsad2       </a:t>
            </a:r>
            <a:r>
              <a:rPr lang="ko-KR" altLang="en-US" dirty="0" smtClean="0"/>
              <a:t>한 조        </a:t>
            </a:r>
            <a:r>
              <a:rPr lang="en-US" altLang="ko-KR" dirty="0" smtClean="0"/>
              <a:t>GREEN       18000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상위 메뉴로 돌아가기</a:t>
            </a:r>
            <a:r>
              <a:rPr lang="en-US" altLang="ko-KR" dirty="0" smtClean="0"/>
              <a:t>		0. </a:t>
            </a:r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980728"/>
            <a:ext cx="8280920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1-1-1-2 </a:t>
            </a:r>
            <a:r>
              <a:rPr lang="ko-KR" altLang="en-US" dirty="0" smtClean="0"/>
              <a:t>관리자 회원 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</a:t>
            </a:r>
            <a:r>
              <a:rPr lang="ko-KR" altLang="en-US" dirty="0"/>
              <a:t>령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    </a:t>
            </a:r>
            <a:r>
              <a:rPr lang="ko-KR" altLang="en-US" dirty="0" smtClean="0"/>
              <a:t>관리자 회원 조회 연령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</a:t>
            </a:r>
          </a:p>
          <a:p>
            <a:r>
              <a:rPr lang="ko-KR" altLang="en-US" dirty="0" smtClean="0"/>
              <a:t>원하시는 연령대를 검색해주세요</a:t>
            </a:r>
            <a:r>
              <a:rPr lang="en-US" altLang="ko-KR" dirty="0" smtClean="0"/>
              <a:t>(ex. 20 , 40) :</a:t>
            </a:r>
            <a:r>
              <a:rPr lang="en-US" altLang="ko-KR" dirty="0"/>
              <a:t> </a:t>
            </a:r>
            <a:r>
              <a:rPr lang="en-US" altLang="ko-KR" dirty="0" smtClean="0"/>
              <a:t>20		</a:t>
            </a:r>
          </a:p>
          <a:p>
            <a:r>
              <a:rPr lang="en-US" altLang="ko-KR" dirty="0" smtClean="0"/>
              <a:t>----------------------------------------------------------------------------</a:t>
            </a:r>
          </a:p>
          <a:p>
            <a:r>
              <a:rPr lang="en-US" altLang="ko-KR" dirty="0" smtClean="0"/>
              <a:t> [</a:t>
            </a:r>
            <a:r>
              <a:rPr lang="ko-KR" altLang="en-US" dirty="0"/>
              <a:t>아이디</a:t>
            </a:r>
            <a:r>
              <a:rPr lang="en-US" altLang="ko-KR" dirty="0" smtClean="0"/>
              <a:t>]      [</a:t>
            </a:r>
            <a:r>
              <a:rPr lang="ko-KR" altLang="en-US" dirty="0" err="1" smtClean="0"/>
              <a:t>회원명</a:t>
            </a:r>
            <a:r>
              <a:rPr lang="en-US" altLang="ko-KR" dirty="0" smtClean="0"/>
              <a:t>]    [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]     [</a:t>
            </a:r>
            <a:r>
              <a:rPr lang="ko-KR" altLang="en-US" dirty="0" smtClean="0"/>
              <a:t>등급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Lovelove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홍길동       </a:t>
            </a:r>
            <a:r>
              <a:rPr lang="en-US" altLang="ko-KR" dirty="0" smtClean="0"/>
              <a:t>24         VIP</a:t>
            </a:r>
          </a:p>
          <a:p>
            <a:r>
              <a:rPr lang="en-US" altLang="ko-KR" dirty="0" smtClean="0"/>
              <a:t> Dogdog1     </a:t>
            </a:r>
            <a:r>
              <a:rPr lang="ko-KR" altLang="en-US" dirty="0" smtClean="0"/>
              <a:t>임꺽정       </a:t>
            </a:r>
            <a:r>
              <a:rPr lang="en-US" altLang="ko-KR" dirty="0" smtClean="0"/>
              <a:t>28       GREEN</a:t>
            </a:r>
          </a:p>
          <a:p>
            <a:r>
              <a:rPr lang="en-US" altLang="ko-KR" dirty="0" smtClean="0"/>
              <a:t> Catcat21      </a:t>
            </a:r>
            <a:r>
              <a:rPr lang="ko-KR" altLang="en-US" dirty="0" smtClean="0"/>
              <a:t>황진이       </a:t>
            </a:r>
            <a:r>
              <a:rPr lang="en-US" altLang="ko-KR" dirty="0" smtClean="0"/>
              <a:t>21        GOLD</a:t>
            </a:r>
          </a:p>
          <a:p>
            <a:r>
              <a:rPr lang="en-US" altLang="ko-KR" dirty="0" smtClean="0"/>
              <a:t> Sadsad2       </a:t>
            </a:r>
            <a:r>
              <a:rPr lang="ko-KR" altLang="en-US" dirty="0" smtClean="0"/>
              <a:t>한 조        </a:t>
            </a:r>
            <a:r>
              <a:rPr lang="en-US" altLang="ko-KR" dirty="0" smtClean="0"/>
              <a:t>29        SILVER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상위 메뉴로 돌아가기</a:t>
            </a:r>
            <a:r>
              <a:rPr lang="en-US" altLang="ko-KR" dirty="0" smtClean="0"/>
              <a:t>		0. </a:t>
            </a:r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980728"/>
            <a:ext cx="8280920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1-1-1-3 </a:t>
            </a:r>
            <a:r>
              <a:rPr lang="ko-KR" altLang="en-US" dirty="0" smtClean="0"/>
              <a:t>관리자 회원 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검색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    </a:t>
            </a:r>
            <a:r>
              <a:rPr lang="ko-KR" altLang="en-US" dirty="0" smtClean="0"/>
              <a:t>관리자 회원 조회 이름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98884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</a:t>
            </a:r>
          </a:p>
          <a:p>
            <a:r>
              <a:rPr lang="ko-KR" altLang="en-US" dirty="0" smtClean="0"/>
              <a:t>원하시는 이름을 검색해주세요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) :</a:t>
            </a:r>
            <a:r>
              <a:rPr lang="en-US" altLang="ko-KR" dirty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----------------------------------------------------------------------------</a:t>
            </a:r>
          </a:p>
          <a:p>
            <a:r>
              <a:rPr lang="en-US" altLang="ko-KR" dirty="0" smtClean="0"/>
              <a:t> [</a:t>
            </a:r>
            <a:r>
              <a:rPr lang="ko-KR" altLang="en-US" dirty="0"/>
              <a:t>아이디</a:t>
            </a:r>
            <a:r>
              <a:rPr lang="en-US" altLang="ko-KR" dirty="0" smtClean="0"/>
              <a:t>]      [</a:t>
            </a:r>
            <a:r>
              <a:rPr lang="ko-KR" altLang="en-US" dirty="0" err="1" smtClean="0"/>
              <a:t>회원명</a:t>
            </a:r>
            <a:r>
              <a:rPr lang="en-US" altLang="ko-KR" dirty="0" smtClean="0"/>
              <a:t>]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Lovelove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홍길동      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 Dogdog1     </a:t>
            </a:r>
            <a:r>
              <a:rPr lang="ko-KR" altLang="en-US" dirty="0" smtClean="0"/>
              <a:t>임꺽정     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 smtClean="0"/>
              <a:t> Catcat21      </a:t>
            </a:r>
            <a:r>
              <a:rPr lang="ko-KR" altLang="en-US" dirty="0" smtClean="0"/>
              <a:t>황진이     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 smtClean="0"/>
              <a:t> Sadsad2       </a:t>
            </a:r>
            <a:r>
              <a:rPr lang="ko-KR" altLang="en-US" dirty="0" smtClean="0"/>
              <a:t>한 조     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상위 메뉴로 돌아가기</a:t>
            </a:r>
            <a:r>
              <a:rPr lang="en-US" altLang="ko-KR" dirty="0" smtClean="0"/>
              <a:t>		0. </a:t>
            </a:r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5536" y="980728"/>
            <a:ext cx="8280920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1-1-2 </a:t>
            </a:r>
            <a:r>
              <a:rPr lang="ko-KR" altLang="en-US" dirty="0" smtClean="0"/>
              <a:t>관리자 회원 수정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           </a:t>
            </a:r>
            <a:r>
              <a:rPr lang="ko-KR" altLang="en-US" dirty="0" smtClean="0"/>
              <a:t>관리자 회원 수정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7848872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r>
              <a:rPr lang="ko-KR" altLang="en-US" dirty="0" smtClean="0"/>
              <a:t>수정을 원하시는 회원의 이름을 입력 해주세요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en-US" sz="1050" dirty="0" smtClean="0"/>
              <a:t>﻿</a:t>
            </a:r>
            <a:r>
              <a:rPr lang="en-US" altLang="ko-KR" sz="1050" dirty="0" smtClean="0"/>
              <a:t>1 </a:t>
            </a:r>
            <a:r>
              <a:rPr lang="en-US" altLang="ko-KR" sz="1050" dirty="0" err="1" smtClean="0"/>
              <a:t>madmsqml</a:t>
            </a:r>
            <a:r>
              <a:rPr lang="en-US" altLang="ko-KR" sz="1050" dirty="0" smtClean="0"/>
              <a:t> VIP  896000  </a:t>
            </a:r>
            <a:r>
              <a:rPr lang="ko-KR" altLang="en-US" sz="1050" dirty="0" smtClean="0"/>
              <a:t>홍길</a:t>
            </a:r>
            <a:r>
              <a:rPr lang="ko-KR" altLang="en-US" sz="1050" dirty="0"/>
              <a:t>동</a:t>
            </a:r>
            <a:r>
              <a:rPr lang="en-US" altLang="ko-KR" sz="1050" dirty="0" smtClean="0"/>
              <a:t>  19  010-1936-9372  </a:t>
            </a:r>
            <a:r>
              <a:rPr lang="ko-KR" altLang="en-US" sz="1050" dirty="0" smtClean="0"/>
              <a:t>대전광역시 마포구 옥천동</a:t>
            </a:r>
            <a:r>
              <a:rPr lang="en-US" altLang="ko-KR" sz="1050" dirty="0" smtClean="0"/>
              <a:t> </a:t>
            </a:r>
            <a:r>
              <a:rPr lang="en-US" altLang="ko-KR" sz="1050" dirty="0" smtClean="0">
                <a:hlinkClick r:id="rId2"/>
              </a:rPr>
              <a:t>bzixrrpgsu@naver.com</a:t>
            </a:r>
            <a:r>
              <a:rPr lang="en-US" altLang="ko-KR" sz="1050" dirty="0" smtClean="0"/>
              <a:t> 192316 1885  0</a:t>
            </a:r>
            <a:endParaRPr lang="ko-KR" altLang="en-US" sz="105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 </a:t>
            </a:r>
            <a:endParaRPr lang="en-US" altLang="ko-KR" dirty="0" smtClean="0"/>
          </a:p>
          <a:p>
            <a:r>
              <a:rPr lang="ko-KR" altLang="en-US" dirty="0" smtClean="0"/>
              <a:t>수정할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전화번호 </a:t>
            </a:r>
            <a:r>
              <a:rPr lang="en-US" altLang="ko-KR" dirty="0" smtClean="0"/>
              <a:t>: 010-0000-1111</a:t>
            </a:r>
          </a:p>
          <a:p>
            <a:r>
              <a:rPr lang="ko-KR" altLang="en-US" dirty="0" smtClean="0"/>
              <a:t>수정할 번호 </a:t>
            </a:r>
            <a:r>
              <a:rPr lang="en-US" altLang="ko-KR" dirty="0" smtClean="0"/>
              <a:t>:  010-1111-2222</a:t>
            </a:r>
          </a:p>
          <a:p>
            <a:r>
              <a:rPr lang="en-US" altLang="ko-KR" dirty="0" smtClean="0"/>
              <a:t>	      ː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수정하</a:t>
            </a:r>
            <a:r>
              <a:rPr lang="ko-KR" altLang="en-US" dirty="0"/>
              <a:t>기</a:t>
            </a:r>
            <a:r>
              <a:rPr lang="en-US" altLang="ko-KR" dirty="0" smtClean="0"/>
              <a:t>		2. </a:t>
            </a:r>
            <a:r>
              <a:rPr lang="ko-KR" altLang="en-US" dirty="0" smtClean="0"/>
              <a:t>상위메뉴로 돌아가기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5536" y="2636912"/>
            <a:ext cx="8208912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[</a:t>
            </a:r>
            <a:r>
              <a:rPr lang="ko-KR" altLang="en-US" sz="1200" dirty="0"/>
              <a:t>회원번호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아이디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등급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등급누적금액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이름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나이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전화번호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주소</a:t>
            </a:r>
            <a:r>
              <a:rPr lang="en-US" altLang="ko-KR" sz="1200" dirty="0" smtClean="0"/>
              <a:t>]  [</a:t>
            </a:r>
            <a:r>
              <a:rPr lang="ko-KR" altLang="en-US" sz="1200" dirty="0" err="1"/>
              <a:t>이메일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충전금액</a:t>
            </a:r>
            <a:r>
              <a:rPr lang="en-US" altLang="ko-KR" sz="1200" dirty="0" smtClean="0"/>
              <a:t>] [</a:t>
            </a:r>
            <a:r>
              <a:rPr lang="ko-KR" altLang="en-US" sz="1200" dirty="0" err="1"/>
              <a:t>마일리지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공개정보여부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11560" y="1052736"/>
            <a:ext cx="8208912" cy="4968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1-1-3 </a:t>
            </a:r>
            <a:r>
              <a:rPr lang="ko-KR" altLang="en-US" dirty="0" smtClean="0"/>
              <a:t>관리자 회원 삭제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           </a:t>
            </a:r>
            <a:r>
              <a:rPr lang="ko-KR" altLang="en-US" dirty="0" smtClean="0"/>
              <a:t>관리자 회원 삭제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84482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ko-KR" altLang="en-US" dirty="0" smtClean="0"/>
              <a:t>삭제를 원하시는 회원의 이름을 입력해주세요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2924944"/>
            <a:ext cx="7560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1    </a:t>
            </a:r>
            <a:r>
              <a:rPr lang="en-US" altLang="ko-KR" sz="1000" dirty="0" err="1" smtClean="0"/>
              <a:t>madmsqml</a:t>
            </a:r>
            <a:r>
              <a:rPr lang="en-US" altLang="ko-KR" sz="1000" dirty="0" smtClean="0"/>
              <a:t>   VIP  896000  </a:t>
            </a:r>
            <a:r>
              <a:rPr lang="ko-KR" altLang="en-US" sz="1000" dirty="0" smtClean="0"/>
              <a:t>홍길</a:t>
            </a:r>
            <a:r>
              <a:rPr lang="ko-KR" altLang="en-US" sz="1000" dirty="0"/>
              <a:t>동</a:t>
            </a:r>
            <a:r>
              <a:rPr lang="en-US" altLang="ko-KR" sz="1000" dirty="0" smtClean="0"/>
              <a:t>  19  010-1936-9372  </a:t>
            </a:r>
            <a:r>
              <a:rPr lang="ko-KR" altLang="en-US" sz="1000" dirty="0" smtClean="0"/>
              <a:t>대전광역시 마포구 옥천동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hlinkClick r:id="rId2"/>
              </a:rPr>
              <a:t>bzixrrpgsu@naver.com</a:t>
            </a:r>
            <a:r>
              <a:rPr lang="en-US" altLang="ko-KR" sz="1000" dirty="0" smtClean="0"/>
              <a:t> 192316 1885  0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4290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4290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상위메뉴로 돌아가기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9552" y="2636912"/>
            <a:ext cx="8208912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[</a:t>
            </a:r>
            <a:r>
              <a:rPr lang="ko-KR" altLang="en-US" sz="1200" dirty="0"/>
              <a:t>회원번호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아이디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등급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등급누적금액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이름</a:t>
            </a:r>
            <a:r>
              <a:rPr lang="en-US" altLang="ko-KR" sz="1200" dirty="0" smtClean="0"/>
              <a:t>][</a:t>
            </a:r>
            <a:r>
              <a:rPr lang="ko-KR" altLang="en-US" sz="1200" dirty="0"/>
              <a:t>나이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전화번호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주소</a:t>
            </a:r>
            <a:r>
              <a:rPr lang="en-US" altLang="ko-KR" sz="1200" dirty="0" smtClean="0"/>
              <a:t>]  [</a:t>
            </a:r>
            <a:r>
              <a:rPr lang="ko-KR" altLang="en-US" sz="1200" dirty="0" err="1"/>
              <a:t>이메일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충전금액</a:t>
            </a:r>
            <a:r>
              <a:rPr lang="en-US" altLang="ko-KR" sz="1200" dirty="0" smtClean="0"/>
              <a:t>] [</a:t>
            </a:r>
            <a:r>
              <a:rPr lang="ko-KR" altLang="en-US" sz="1200" dirty="0" err="1"/>
              <a:t>마일리지</a:t>
            </a:r>
            <a:r>
              <a:rPr lang="en-US" altLang="ko-KR" sz="1200" dirty="0" smtClean="0"/>
              <a:t>] [</a:t>
            </a:r>
            <a:r>
              <a:rPr lang="ko-KR" altLang="en-US" sz="1200" dirty="0"/>
              <a:t>공개정보여부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0100" y="5429264"/>
            <a:ext cx="87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신청 회원만 보이기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1560" y="980728"/>
            <a:ext cx="7992888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 </a:t>
            </a:r>
            <a:r>
              <a:rPr lang="ko-KR" altLang="en-US" dirty="0" smtClean="0"/>
              <a:t>관리자 상품 관리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           </a:t>
            </a:r>
            <a:r>
              <a:rPr lang="ko-KR" altLang="en-US" dirty="0" smtClean="0"/>
              <a:t>관리자 상품 관리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49289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상품 목록</a:t>
            </a:r>
            <a:r>
              <a:rPr lang="en-US" altLang="ko-KR" dirty="0" smtClean="0"/>
              <a:t>			2. </a:t>
            </a:r>
            <a:r>
              <a:rPr lang="ko-KR" altLang="en-US" dirty="0" smtClean="0"/>
              <a:t>상품 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상품 수정</a:t>
            </a:r>
            <a:r>
              <a:rPr lang="en-US" altLang="ko-KR" dirty="0" smtClean="0"/>
              <a:t>			4. </a:t>
            </a:r>
            <a:r>
              <a:rPr lang="ko-KR" altLang="en-US" dirty="0" smtClean="0"/>
              <a:t>상품 삭제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</a:t>
            </a:r>
            <a:r>
              <a:rPr lang="en-US" altLang="ko-KR" dirty="0"/>
              <a:t>	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	    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980728"/>
            <a:ext cx="8280920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2-1-1 </a:t>
            </a:r>
            <a:r>
              <a:rPr lang="ko-KR" altLang="en-US" dirty="0" smtClean="0"/>
              <a:t>관리자 상품 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목록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           </a:t>
            </a:r>
            <a:r>
              <a:rPr lang="ko-KR" altLang="en-US" dirty="0" smtClean="0"/>
              <a:t>관리자 상품 목록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77281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----------------------------------------------------------------------------------------------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63691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1 </a:t>
            </a:r>
            <a:r>
              <a:rPr lang="ko-KR" altLang="en-US" dirty="0" err="1" smtClean="0"/>
              <a:t>아우터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코트</a:t>
            </a:r>
            <a:r>
              <a:rPr lang="en-US" altLang="ko-KR" dirty="0"/>
              <a:t> </a:t>
            </a:r>
            <a:r>
              <a:rPr lang="ko-KR" altLang="en-US" dirty="0" err="1" smtClean="0"/>
              <a:t>오버핏</a:t>
            </a:r>
            <a:r>
              <a:rPr lang="ko-KR" altLang="en-US" dirty="0" smtClean="0"/>
              <a:t> 데님코트 </a:t>
            </a:r>
            <a:r>
              <a:rPr lang="ko-KR" altLang="en-US" dirty="0" err="1" smtClean="0"/>
              <a:t>진청색</a:t>
            </a:r>
            <a:r>
              <a:rPr lang="ko-KR" altLang="en-US" dirty="0" smtClean="0"/>
              <a:t>  </a:t>
            </a:r>
            <a:r>
              <a:rPr lang="en-US" altLang="ko-KR" dirty="0" smtClean="0"/>
              <a:t>S   100  32000  </a:t>
            </a:r>
            <a:r>
              <a:rPr lang="ko-KR" altLang="en-US" dirty="0" smtClean="0"/>
              <a:t>미국  </a:t>
            </a:r>
            <a:r>
              <a:rPr lang="en-US" altLang="ko-KR" dirty="0" smtClean="0"/>
              <a:t>20170406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299695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23 </a:t>
            </a:r>
            <a:r>
              <a:rPr lang="ko-KR" altLang="en-US" dirty="0" err="1" smtClean="0"/>
              <a:t>아우터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야상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코치 야상   </a:t>
            </a:r>
            <a:r>
              <a:rPr lang="ko-KR" altLang="en-US" dirty="0" err="1" smtClean="0"/>
              <a:t>연그레이</a:t>
            </a:r>
            <a:r>
              <a:rPr lang="ko-KR" altLang="en-US" dirty="0" smtClean="0"/>
              <a:t>  </a:t>
            </a:r>
            <a:r>
              <a:rPr lang="en-US" altLang="ko-KR" dirty="0" smtClean="0"/>
              <a:t>L   100  48000  </a:t>
            </a:r>
            <a:r>
              <a:rPr lang="ko-KR" altLang="en-US" dirty="0" smtClean="0"/>
              <a:t>중</a:t>
            </a:r>
            <a:r>
              <a:rPr lang="ko-KR" altLang="en-US" dirty="0"/>
              <a:t>국</a:t>
            </a:r>
            <a:r>
              <a:rPr lang="ko-KR" altLang="en-US" dirty="0" smtClean="0"/>
              <a:t>  </a:t>
            </a:r>
            <a:r>
              <a:rPr lang="en-US" altLang="ko-KR" dirty="0" smtClean="0"/>
              <a:t>20170411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334770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456  </a:t>
            </a:r>
            <a:r>
              <a:rPr lang="ko-KR" altLang="en-US" dirty="0" smtClean="0"/>
              <a:t>티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후드티</a:t>
            </a:r>
            <a:r>
              <a:rPr lang="ko-KR" altLang="en-US" dirty="0" smtClean="0"/>
              <a:t>   배색 </a:t>
            </a:r>
            <a:r>
              <a:rPr lang="ko-KR" altLang="en-US" dirty="0" err="1" smtClean="0"/>
              <a:t>후드티</a:t>
            </a:r>
            <a:r>
              <a:rPr lang="ko-KR" altLang="en-US" dirty="0" smtClean="0"/>
              <a:t>  블랙   </a:t>
            </a:r>
            <a:r>
              <a:rPr lang="en-US" altLang="ko-KR" dirty="0" smtClean="0"/>
              <a:t>XL  100  27000  </a:t>
            </a:r>
            <a:r>
              <a:rPr lang="ko-KR" altLang="en-US" dirty="0" smtClean="0"/>
              <a:t>중국  </a:t>
            </a:r>
            <a:r>
              <a:rPr lang="en-US" altLang="ko-KR" dirty="0" smtClean="0"/>
              <a:t>20170425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82343" y="3789040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4077072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입고 날짜 검색</a:t>
            </a:r>
            <a:r>
              <a:rPr lang="en-US" altLang="ko-KR" dirty="0" smtClean="0"/>
              <a:t>			   2.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인기 상품 검색</a:t>
            </a:r>
            <a:r>
              <a:rPr lang="en-US" altLang="ko-KR" dirty="0" smtClean="0"/>
              <a:t>		   	   4. </a:t>
            </a:r>
            <a:r>
              <a:rPr lang="ko-KR" altLang="en-US" dirty="0" smtClean="0"/>
              <a:t>비인기 상품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   0.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			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3528" y="980728"/>
            <a:ext cx="8496944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2-1-1-1 </a:t>
            </a:r>
            <a:r>
              <a:rPr lang="ko-KR" altLang="en-US" dirty="0" smtClean="0"/>
              <a:t>관리자 상품 관리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입고날짜검색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	  </a:t>
            </a:r>
            <a:r>
              <a:rPr lang="ko-KR" altLang="en-US" dirty="0" smtClean="0"/>
              <a:t>관리자 상품목록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입고날짜 검</a:t>
            </a:r>
            <a:r>
              <a:rPr lang="ko-KR" altLang="en-US" dirty="0"/>
              <a:t>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348880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---------------------------------------------------------------------------------------------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328498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1 </a:t>
            </a:r>
            <a:r>
              <a:rPr lang="ko-KR" altLang="en-US" dirty="0" err="1" smtClean="0"/>
              <a:t>아우터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코트</a:t>
            </a:r>
            <a:r>
              <a:rPr lang="en-US" altLang="ko-KR" dirty="0"/>
              <a:t> </a:t>
            </a:r>
            <a:r>
              <a:rPr lang="ko-KR" altLang="en-US" dirty="0" err="1" smtClean="0"/>
              <a:t>오버핏</a:t>
            </a:r>
            <a:r>
              <a:rPr lang="ko-KR" altLang="en-US" dirty="0" smtClean="0"/>
              <a:t> 데님코트 </a:t>
            </a:r>
            <a:r>
              <a:rPr lang="ko-KR" altLang="en-US" dirty="0" err="1" smtClean="0"/>
              <a:t>진청색</a:t>
            </a:r>
            <a:r>
              <a:rPr lang="ko-KR" altLang="en-US" dirty="0" smtClean="0"/>
              <a:t>  </a:t>
            </a:r>
            <a:r>
              <a:rPr lang="en-US" altLang="ko-KR" dirty="0" smtClean="0"/>
              <a:t>S   100  32000  </a:t>
            </a:r>
            <a:r>
              <a:rPr lang="ko-KR" altLang="en-US" dirty="0" smtClean="0"/>
              <a:t>미국  </a:t>
            </a:r>
            <a:r>
              <a:rPr lang="en-US" altLang="ko-KR" dirty="0" smtClean="0"/>
              <a:t>20170406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364502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23 </a:t>
            </a:r>
            <a:r>
              <a:rPr lang="ko-KR" altLang="en-US" dirty="0" err="1" smtClean="0"/>
              <a:t>아우터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야상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코치 야상   </a:t>
            </a:r>
            <a:r>
              <a:rPr lang="ko-KR" altLang="en-US" dirty="0" err="1" smtClean="0"/>
              <a:t>연그레이</a:t>
            </a:r>
            <a:r>
              <a:rPr lang="ko-KR" altLang="en-US" dirty="0" smtClean="0"/>
              <a:t>  </a:t>
            </a:r>
            <a:r>
              <a:rPr lang="en-US" altLang="ko-KR" dirty="0" smtClean="0"/>
              <a:t>L   100  48000  </a:t>
            </a:r>
            <a:r>
              <a:rPr lang="ko-KR" altLang="en-US" dirty="0" smtClean="0"/>
              <a:t>중</a:t>
            </a:r>
            <a:r>
              <a:rPr lang="ko-KR" altLang="en-US" dirty="0"/>
              <a:t>국</a:t>
            </a:r>
            <a:r>
              <a:rPr lang="ko-KR" altLang="en-US" dirty="0" smtClean="0"/>
              <a:t>  </a:t>
            </a:r>
            <a:r>
              <a:rPr lang="en-US" altLang="ko-KR" dirty="0" smtClean="0"/>
              <a:t>20170406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399577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456  </a:t>
            </a:r>
            <a:r>
              <a:rPr lang="ko-KR" altLang="en-US" dirty="0" smtClean="0"/>
              <a:t>티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후드티</a:t>
            </a:r>
            <a:r>
              <a:rPr lang="ko-KR" altLang="en-US" dirty="0" smtClean="0"/>
              <a:t>   배색 </a:t>
            </a:r>
            <a:r>
              <a:rPr lang="ko-KR" altLang="en-US" dirty="0" err="1" smtClean="0"/>
              <a:t>후드티</a:t>
            </a:r>
            <a:r>
              <a:rPr lang="ko-KR" altLang="en-US" dirty="0" smtClean="0"/>
              <a:t>  블랙   </a:t>
            </a:r>
            <a:r>
              <a:rPr lang="en-US" altLang="ko-KR" dirty="0" smtClean="0"/>
              <a:t>XL  100  27000  </a:t>
            </a:r>
            <a:r>
              <a:rPr lang="ko-KR" altLang="en-US" dirty="0" smtClean="0"/>
              <a:t>중국   </a:t>
            </a:r>
            <a:r>
              <a:rPr lang="en-US" altLang="ko-KR" dirty="0" smtClean="0"/>
              <a:t>20170406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9168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원하시는 날짜를 입력해주세요 </a:t>
            </a:r>
            <a:r>
              <a:rPr lang="en-US" altLang="ko-KR" dirty="0" smtClean="0"/>
              <a:t>(ex.20170401) : 20170406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486916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67544" y="980728"/>
            <a:ext cx="8424936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2-1-1-2 </a:t>
            </a:r>
            <a:r>
              <a:rPr lang="ko-KR" altLang="en-US" dirty="0" smtClean="0"/>
              <a:t>관리자 상품 관리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관리자 상품목록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검</a:t>
            </a:r>
            <a:r>
              <a:rPr lang="ko-KR" altLang="en-US" dirty="0"/>
              <a:t>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42088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---------------------------------------------------------------------------------------------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335699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1  </a:t>
            </a:r>
            <a:r>
              <a:rPr lang="ko-KR" altLang="en-US" dirty="0" err="1" smtClean="0"/>
              <a:t>아우터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코트</a:t>
            </a:r>
            <a:r>
              <a:rPr lang="en-US" altLang="ko-KR" dirty="0"/>
              <a:t> </a:t>
            </a:r>
            <a:r>
              <a:rPr lang="ko-KR" altLang="en-US" dirty="0" err="1" smtClean="0"/>
              <a:t>오버핏</a:t>
            </a:r>
            <a:r>
              <a:rPr lang="ko-KR" altLang="en-US" dirty="0" smtClean="0"/>
              <a:t> 데님코트 </a:t>
            </a:r>
            <a:r>
              <a:rPr lang="ko-KR" altLang="en-US" dirty="0" err="1" smtClean="0"/>
              <a:t>진청색</a:t>
            </a:r>
            <a:r>
              <a:rPr lang="ko-KR" altLang="en-US" dirty="0" smtClean="0"/>
              <a:t>  </a:t>
            </a:r>
            <a:r>
              <a:rPr lang="en-US" altLang="ko-KR" dirty="0" smtClean="0"/>
              <a:t>S   100  32000  </a:t>
            </a:r>
            <a:r>
              <a:rPr lang="ko-KR" altLang="en-US" dirty="0" smtClean="0"/>
              <a:t>미국  </a:t>
            </a:r>
            <a:r>
              <a:rPr lang="en-US" altLang="ko-KR" dirty="0" smtClean="0"/>
              <a:t>20170406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371703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45 </a:t>
            </a:r>
            <a:r>
              <a:rPr lang="ko-KR" altLang="en-US" dirty="0" err="1" smtClean="0"/>
              <a:t>아우터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조끼   더블체크조끼   블랙   </a:t>
            </a:r>
            <a:r>
              <a:rPr lang="en-US" altLang="ko-KR" dirty="0" smtClean="0"/>
              <a:t>XL  100  27000  </a:t>
            </a:r>
            <a:r>
              <a:rPr lang="ko-KR" altLang="en-US" dirty="0" smtClean="0"/>
              <a:t>중국   </a:t>
            </a:r>
            <a:r>
              <a:rPr lang="en-US" altLang="ko-KR" dirty="0" smtClean="0"/>
              <a:t>20170415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94116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19168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원하시는 카테고리를 입력해주세요 </a:t>
            </a:r>
            <a:r>
              <a:rPr lang="en-US" altLang="ko-KR" dirty="0" smtClean="0"/>
              <a:t>(ex.</a:t>
            </a:r>
            <a:r>
              <a:rPr lang="ko-KR" altLang="en-US" dirty="0" err="1" smtClean="0"/>
              <a:t>아우터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아우터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51920" y="4149080"/>
            <a:ext cx="738664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 메뉴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1071546"/>
            <a:ext cx="7571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</a:t>
            </a:r>
          </a:p>
          <a:p>
            <a:r>
              <a:rPr lang="en-US" altLang="ko-KR" dirty="0" smtClean="0"/>
              <a:t>		       	</a:t>
            </a:r>
            <a:r>
              <a:rPr lang="ko-KR" altLang="en-US" dirty="0" smtClean="0"/>
              <a:t>메뉴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쇼핑하기 </a:t>
            </a:r>
            <a:r>
              <a:rPr lang="en-US" altLang="ko-KR" dirty="0" smtClean="0"/>
              <a:t>			2. </a:t>
            </a:r>
            <a:r>
              <a:rPr lang="ko-KR" altLang="en-US" dirty="0" smtClean="0"/>
              <a:t>회원 정보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 내역 보기</a:t>
            </a:r>
            <a:r>
              <a:rPr lang="en-US" altLang="ko-KR" dirty="0" smtClean="0"/>
              <a:t>		</a:t>
            </a:r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			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 센터 </a:t>
            </a:r>
            <a:r>
              <a:rPr lang="en-US" altLang="ko-KR" dirty="0" smtClean="0"/>
              <a:t>			</a:t>
            </a:r>
            <a:r>
              <a:rPr lang="en-US" altLang="ko-KR" dirty="0" smtClean="0"/>
              <a:t>6. </a:t>
            </a:r>
            <a:r>
              <a:rPr lang="ko-KR" altLang="en-US" dirty="0" smtClean="0"/>
              <a:t>상위 메뉴로 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		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종료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187624" y="836712"/>
            <a:ext cx="6336704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536" y="980728"/>
            <a:ext cx="8424936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2-1-1-3 </a:t>
            </a:r>
            <a:r>
              <a:rPr lang="ko-KR" altLang="en-US" dirty="0" smtClean="0"/>
              <a:t>관리자 상품 관리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인기 상품 검색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재고 적은 순으로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관리자 상품목록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인기 상품 목</a:t>
            </a:r>
            <a:r>
              <a:rPr lang="ko-KR" altLang="en-US" dirty="0"/>
              <a:t>록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77281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---------------------------------------------------------------------------------------------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564904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1     </a:t>
            </a:r>
            <a:r>
              <a:rPr lang="ko-KR" altLang="en-US" sz="1600" dirty="0" err="1" smtClean="0"/>
              <a:t>아우터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코트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오버핏코트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진청색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S        25  32000  </a:t>
            </a:r>
            <a:r>
              <a:rPr lang="ko-KR" altLang="en-US" sz="1600" dirty="0" smtClean="0"/>
              <a:t>미국    </a:t>
            </a:r>
            <a:r>
              <a:rPr lang="en-US" altLang="ko-KR" sz="1600" dirty="0" smtClean="0"/>
              <a:t>20170406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45     </a:t>
            </a:r>
            <a:r>
              <a:rPr lang="ko-KR" altLang="en-US" sz="1600" dirty="0" err="1" smtClean="0"/>
              <a:t>아우터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야상     </a:t>
            </a:r>
            <a:r>
              <a:rPr lang="ko-KR" altLang="en-US" sz="1600" dirty="0" err="1" smtClean="0"/>
              <a:t>숏</a:t>
            </a:r>
            <a:r>
              <a:rPr lang="ko-KR" altLang="en-US" sz="1600" dirty="0" smtClean="0"/>
              <a:t> 야상     블랙       </a:t>
            </a:r>
            <a:r>
              <a:rPr lang="en-US" altLang="ko-KR" sz="1600" dirty="0" smtClean="0"/>
              <a:t>XL       44  27000  </a:t>
            </a:r>
            <a:r>
              <a:rPr lang="ko-KR" altLang="en-US" sz="1600" dirty="0" smtClean="0"/>
              <a:t>중국   </a:t>
            </a:r>
            <a:r>
              <a:rPr lang="en-US" altLang="ko-KR" sz="1600" dirty="0" smtClean="0"/>
              <a:t>20170415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755576" y="3275692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444     </a:t>
            </a:r>
            <a:r>
              <a:rPr lang="ko-KR" altLang="en-US" sz="1600" dirty="0" smtClean="0"/>
              <a:t>티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맨투맨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와펜</a:t>
            </a:r>
            <a:r>
              <a:rPr lang="ko-KR" altLang="en-US" sz="1600" dirty="0" smtClean="0"/>
              <a:t> 맨투맨  블루      </a:t>
            </a:r>
            <a:r>
              <a:rPr lang="en-US" altLang="ko-KR" sz="1600" dirty="0"/>
              <a:t>M</a:t>
            </a:r>
            <a:r>
              <a:rPr lang="en-US" altLang="ko-KR" sz="1600" dirty="0" smtClean="0"/>
              <a:t>        68  24000  </a:t>
            </a:r>
            <a:r>
              <a:rPr lang="ko-KR" altLang="en-US" sz="1600" dirty="0" smtClean="0"/>
              <a:t>미국   </a:t>
            </a:r>
            <a:r>
              <a:rPr lang="en-US" altLang="ko-KR" sz="1600" dirty="0" smtClean="0"/>
              <a:t>20170406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17032"/>
            <a:ext cx="738664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460919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95536" y="836712"/>
            <a:ext cx="8352928" cy="525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2-1-1-4 </a:t>
            </a:r>
            <a:r>
              <a:rPr lang="ko-KR" altLang="en-US" dirty="0" smtClean="0"/>
              <a:t>관리자 상품 관리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비인기 상품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재고 많은 순으로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관리자 상품목록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비인기 상품 목</a:t>
            </a:r>
            <a:r>
              <a:rPr lang="ko-KR" altLang="en-US" dirty="0"/>
              <a:t>록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3568" y="177281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---------------------------------------------------------------------------------------------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717032"/>
            <a:ext cx="738664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9592" y="4460919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endParaRPr lang="en-US" altLang="ko-KR" dirty="0" smtClean="0"/>
          </a:p>
          <a:p>
            <a:pPr marL="3086100" lvl="6" indent="-34290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5576" y="2564904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1     </a:t>
            </a:r>
            <a:r>
              <a:rPr lang="ko-KR" altLang="en-US" sz="1600" dirty="0" err="1" smtClean="0"/>
              <a:t>아우터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코트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오버핏코트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진청색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S       120  32000  </a:t>
            </a:r>
            <a:r>
              <a:rPr lang="ko-KR" altLang="en-US" sz="1600" dirty="0" smtClean="0"/>
              <a:t>미국   </a:t>
            </a:r>
            <a:r>
              <a:rPr lang="en-US" altLang="ko-KR" sz="1600" dirty="0" smtClean="0"/>
              <a:t>20170406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755576" y="2924944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45     </a:t>
            </a:r>
            <a:r>
              <a:rPr lang="ko-KR" altLang="en-US" sz="1600" dirty="0" err="1" smtClean="0"/>
              <a:t>아우터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야상     </a:t>
            </a:r>
            <a:r>
              <a:rPr lang="ko-KR" altLang="en-US" sz="1600" dirty="0" err="1" smtClean="0"/>
              <a:t>숏</a:t>
            </a:r>
            <a:r>
              <a:rPr lang="ko-KR" altLang="en-US" sz="1600" dirty="0" smtClean="0"/>
              <a:t> 야상     블랙       </a:t>
            </a:r>
            <a:r>
              <a:rPr lang="en-US" altLang="ko-KR" sz="1600" dirty="0" smtClean="0"/>
              <a:t>XL      118  27000  </a:t>
            </a:r>
            <a:r>
              <a:rPr lang="ko-KR" altLang="en-US" sz="1600" dirty="0" smtClean="0"/>
              <a:t>중국   </a:t>
            </a:r>
            <a:r>
              <a:rPr lang="en-US" altLang="ko-KR" sz="1600" dirty="0" smtClean="0"/>
              <a:t>20170415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755576" y="3275692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444     </a:t>
            </a:r>
            <a:r>
              <a:rPr lang="ko-KR" altLang="en-US" sz="1600" dirty="0" smtClean="0"/>
              <a:t>티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맨투맨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와펜</a:t>
            </a:r>
            <a:r>
              <a:rPr lang="ko-KR" altLang="en-US" sz="1600" dirty="0" smtClean="0"/>
              <a:t> 맨투맨  블루      </a:t>
            </a:r>
            <a:r>
              <a:rPr lang="en-US" altLang="ko-KR" sz="1600" dirty="0"/>
              <a:t>M</a:t>
            </a:r>
            <a:r>
              <a:rPr lang="en-US" altLang="ko-KR" sz="1600" dirty="0" smtClean="0"/>
              <a:t>       115  24000  </a:t>
            </a:r>
            <a:r>
              <a:rPr lang="ko-KR" altLang="en-US" sz="1600" dirty="0" smtClean="0"/>
              <a:t>미국   </a:t>
            </a:r>
            <a:r>
              <a:rPr lang="en-US" altLang="ko-KR" sz="1600" dirty="0" smtClean="0"/>
              <a:t>20170406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5536" y="908720"/>
            <a:ext cx="8280920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2-1-2  </a:t>
            </a:r>
            <a:r>
              <a:rPr lang="ko-KR" altLang="en-US" dirty="0" smtClean="0"/>
              <a:t>관리자 상품관리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상품추가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관리자 상품관리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상품추</a:t>
            </a:r>
            <a:r>
              <a:rPr lang="ko-KR" altLang="en-US" dirty="0"/>
              <a:t>가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		1. </a:t>
            </a:r>
            <a:r>
              <a:rPr lang="ko-KR" altLang="en-US" sz="1600" dirty="0" smtClean="0"/>
              <a:t>추가하기</a:t>
            </a:r>
            <a:r>
              <a:rPr lang="en-US" altLang="ko-KR" sz="1600" dirty="0" smtClean="0"/>
              <a:t>		2. </a:t>
            </a:r>
            <a:r>
              <a:rPr lang="ko-KR" altLang="en-US" sz="1600" dirty="0" smtClean="0"/>
              <a:t>상위메뉴로 돌아가기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0. 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	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			</a:t>
            </a:r>
            <a:r>
              <a:rPr lang="ko-KR" altLang="en-US" sz="1600" dirty="0" smtClean="0"/>
              <a:t>선택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							</a:t>
            </a:r>
          </a:p>
          <a:p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733907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ko-KR" altLang="en-US" sz="1600" dirty="0" smtClean="0"/>
              <a:t>새로운 정보를 입력해주세요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5536" y="908720"/>
            <a:ext cx="842493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2-1-3  </a:t>
            </a:r>
            <a:r>
              <a:rPr lang="ko-KR" altLang="en-US" dirty="0" smtClean="0"/>
              <a:t>관리자 상품관리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수정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관리자 상품관리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206084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---------------------------------------------------------------------------------------------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802414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1     </a:t>
            </a:r>
            <a:r>
              <a:rPr lang="ko-KR" altLang="en-US" sz="1600" dirty="0" err="1" smtClean="0"/>
              <a:t>아우터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코트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오버핏</a:t>
            </a:r>
            <a:r>
              <a:rPr lang="ko-KR" altLang="en-US" sz="1600" dirty="0" smtClean="0"/>
              <a:t> 코트  </a:t>
            </a:r>
            <a:r>
              <a:rPr lang="ko-KR" altLang="en-US" sz="1600" dirty="0" err="1" smtClean="0"/>
              <a:t>진청색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S       120  32000  </a:t>
            </a:r>
            <a:r>
              <a:rPr lang="ko-KR" altLang="en-US" sz="1600" dirty="0" smtClean="0"/>
              <a:t>미국   </a:t>
            </a:r>
            <a:r>
              <a:rPr lang="en-US" altLang="ko-KR" sz="1600" dirty="0" smtClean="0"/>
              <a:t>20170406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수정을 원하시는 상품을 검색해주세요</a:t>
            </a:r>
            <a:r>
              <a:rPr lang="en-US" altLang="ko-KR" dirty="0" smtClean="0"/>
              <a:t>(ex.</a:t>
            </a:r>
            <a:r>
              <a:rPr lang="ko-KR" altLang="en-US" dirty="0" err="1" smtClean="0"/>
              <a:t>오버핏</a:t>
            </a:r>
            <a:r>
              <a:rPr lang="ko-KR" altLang="en-US" dirty="0" smtClean="0"/>
              <a:t> 코트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오버핏</a:t>
            </a:r>
            <a:r>
              <a:rPr lang="ko-KR" altLang="en-US" dirty="0" smtClean="0"/>
              <a:t> 코트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32849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오버핏</a:t>
            </a:r>
            <a:r>
              <a:rPr lang="ko-KR" altLang="en-US" sz="1600" dirty="0" smtClean="0"/>
              <a:t> 코트 </a:t>
            </a:r>
            <a:endParaRPr lang="en-US" altLang="ko-KR" sz="1600" dirty="0" smtClean="0"/>
          </a:p>
          <a:p>
            <a:r>
              <a:rPr lang="ko-KR" altLang="en-US" sz="1600" dirty="0" smtClean="0"/>
              <a:t>바꿀 상품명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루즈핏</a:t>
            </a:r>
            <a:r>
              <a:rPr lang="ko-KR" altLang="en-US" sz="1600" dirty="0" smtClean="0"/>
              <a:t> 코트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진청색</a:t>
            </a:r>
            <a:endParaRPr lang="en-US" altLang="ko-KR" sz="1600" dirty="0" smtClean="0"/>
          </a:p>
          <a:p>
            <a:r>
              <a:rPr lang="ko-KR" altLang="en-US" sz="1600" dirty="0" smtClean="0"/>
              <a:t>바꿀 </a:t>
            </a:r>
            <a:r>
              <a:rPr lang="ko-KR" altLang="en-US" sz="1600" dirty="0" err="1" smtClean="0"/>
              <a:t>색상명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청색</a:t>
            </a: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38127" y="4725144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5085184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수정하기</a:t>
            </a:r>
            <a:r>
              <a:rPr lang="en-US" altLang="ko-KR" dirty="0" smtClean="0"/>
              <a:t>			2.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	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980728"/>
            <a:ext cx="8280920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2-1-4  </a:t>
            </a:r>
            <a:r>
              <a:rPr lang="ko-KR" altLang="en-US" dirty="0" smtClean="0"/>
              <a:t>관리자 상품관리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삭제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관리자 상품관리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삭제를 원하시는 상품을 검색해주세요</a:t>
            </a:r>
            <a:r>
              <a:rPr lang="en-US" altLang="ko-KR" dirty="0" smtClean="0"/>
              <a:t>(ex.</a:t>
            </a:r>
            <a:r>
              <a:rPr lang="ko-KR" altLang="en-US" dirty="0" err="1" smtClean="0"/>
              <a:t>오버핏</a:t>
            </a:r>
            <a:r>
              <a:rPr lang="ko-KR" altLang="en-US" dirty="0" smtClean="0"/>
              <a:t> 코트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오버핏</a:t>
            </a:r>
            <a:r>
              <a:rPr lang="ko-KR" altLang="en-US" dirty="0" smtClean="0"/>
              <a:t> 코트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06084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[</a:t>
            </a:r>
            <a:r>
              <a:rPr lang="ko-KR" altLang="en-US" sz="1600" dirty="0" err="1" smtClean="0"/>
              <a:t>대분류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소분류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상품</a:t>
            </a:r>
            <a:r>
              <a:rPr lang="ko-KR" altLang="en-US" sz="1600" dirty="0"/>
              <a:t>명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색상 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원산지</a:t>
            </a:r>
            <a:r>
              <a:rPr lang="en-US" altLang="ko-KR" sz="1600" dirty="0" smtClean="0"/>
              <a:t>] [</a:t>
            </a:r>
            <a:r>
              <a:rPr lang="ko-KR" altLang="en-US" sz="1600" dirty="0" smtClean="0"/>
              <a:t>입고날짜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---------------------------------------------------------------------------------------------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802414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1     </a:t>
            </a:r>
            <a:r>
              <a:rPr lang="ko-KR" altLang="en-US" sz="1600" dirty="0" err="1" smtClean="0"/>
              <a:t>아우터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코트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오버핏</a:t>
            </a:r>
            <a:r>
              <a:rPr lang="ko-KR" altLang="en-US" sz="1600" dirty="0" smtClean="0"/>
              <a:t> 코트  </a:t>
            </a:r>
            <a:r>
              <a:rPr lang="ko-KR" altLang="en-US" sz="1600" dirty="0" err="1" smtClean="0"/>
              <a:t>진청색</a:t>
            </a:r>
            <a:r>
              <a:rPr lang="ko-KR" altLang="en-US" sz="1600" dirty="0" smtClean="0"/>
              <a:t>     </a:t>
            </a:r>
            <a:r>
              <a:rPr lang="en-US" altLang="ko-KR" sz="1600" dirty="0" smtClean="0"/>
              <a:t>S       120  32000  </a:t>
            </a:r>
            <a:r>
              <a:rPr lang="ko-KR" altLang="en-US" sz="1600" dirty="0" smtClean="0"/>
              <a:t>미국   </a:t>
            </a:r>
            <a:r>
              <a:rPr lang="en-US" altLang="ko-KR" sz="1600" dirty="0" smtClean="0"/>
              <a:t>20170406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3501008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58112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삭제하기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836712"/>
            <a:ext cx="8424936" cy="4176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256490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배송관리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주문조회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smtClean="0"/>
              <a:t>관리자 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9552" y="908720"/>
            <a:ext cx="8136904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3-1-1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r>
              <a:rPr lang="en-US" altLang="ko-KR" dirty="0" smtClean="0"/>
              <a:t>-</a:t>
            </a:r>
            <a:r>
              <a:rPr lang="ko-KR" altLang="en-US" dirty="0" smtClean="0"/>
              <a:t>배송관리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관리자 배송관리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20486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주문자 검색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주문일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536" y="836712"/>
            <a:ext cx="8352928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3-1-1-1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주문자 검색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관리자 배송관리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주문자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44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찾으시는 주문자를 검색해주세요</a:t>
            </a:r>
            <a:r>
              <a:rPr lang="en-US" altLang="ko-KR" dirty="0" smtClean="0"/>
              <a:t>.(ex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20486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----------------------------------------------------------------------------------------------------------------------------------</a:t>
            </a:r>
          </a:p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주문일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주문번호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주문자</a:t>
            </a:r>
            <a:r>
              <a:rPr lang="en-US" altLang="ko-KR" sz="1200" dirty="0" smtClean="0"/>
              <a:t>]    [</a:t>
            </a:r>
            <a:r>
              <a:rPr lang="ko-KR" altLang="en-US" sz="1200" dirty="0" err="1" smtClean="0"/>
              <a:t>배송사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배송일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운송장번호</a:t>
            </a:r>
            <a:r>
              <a:rPr lang="en-US" altLang="ko-KR" sz="1200" dirty="0" smtClean="0"/>
              <a:t>]   [</a:t>
            </a:r>
            <a:r>
              <a:rPr lang="ko-KR" altLang="en-US" sz="1200" dirty="0" err="1" smtClean="0"/>
              <a:t>배송료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수량</a:t>
            </a:r>
            <a:r>
              <a:rPr lang="en-US" altLang="ko-KR" sz="1200" dirty="0" smtClean="0"/>
              <a:t>][</a:t>
            </a:r>
            <a:r>
              <a:rPr lang="ko-KR" altLang="en-US" sz="1200" dirty="0" smtClean="0"/>
              <a:t>수취확인여부</a:t>
            </a:r>
            <a:r>
              <a:rPr lang="en-US" altLang="ko-KR" sz="1200" dirty="0" smtClean="0"/>
              <a:t>][</a:t>
            </a:r>
            <a:r>
              <a:rPr lang="ko-KR" altLang="en-US" sz="1200" dirty="0" smtClean="0"/>
              <a:t>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반품여부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-----------------------------------------------------------------------------------------------------------------------------------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5536" y="2852936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20160509 201605090126 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대한통운 </a:t>
            </a:r>
            <a:r>
              <a:rPr lang="en-US" altLang="ko-KR" sz="1400" dirty="0" smtClean="0"/>
              <a:t>20160510 489443662 </a:t>
            </a:r>
            <a:r>
              <a:rPr lang="ko-KR" altLang="en-US" sz="1400" dirty="0" smtClean="0"/>
              <a:t>무료  </a:t>
            </a:r>
            <a:r>
              <a:rPr lang="en-US" altLang="ko-KR" sz="1400" dirty="0" smtClean="0"/>
              <a:t> 7      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교환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95536" y="908720"/>
            <a:ext cx="8280920" cy="475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3-1-1-2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주문일 검색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관리자 배송관리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주문일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찾으시는 </a:t>
            </a:r>
            <a:r>
              <a:rPr lang="ko-KR" altLang="en-US" dirty="0" err="1" smtClean="0"/>
              <a:t>주문일을</a:t>
            </a:r>
            <a:r>
              <a:rPr lang="ko-KR" altLang="en-US" dirty="0" smtClean="0"/>
              <a:t> 검색해주세요</a:t>
            </a:r>
            <a:r>
              <a:rPr lang="en-US" altLang="ko-KR" dirty="0" smtClean="0"/>
              <a:t>.(ex 20170405) : 20160405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20486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-----------------------------------------------------------------------------------------------------------------------------------</a:t>
            </a:r>
          </a:p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주문일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주문번호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주문자</a:t>
            </a:r>
            <a:r>
              <a:rPr lang="en-US" altLang="ko-KR" sz="1200" dirty="0" smtClean="0"/>
              <a:t>]    [</a:t>
            </a:r>
            <a:r>
              <a:rPr lang="ko-KR" altLang="en-US" sz="1200" dirty="0" err="1" smtClean="0"/>
              <a:t>배송사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배송일</a:t>
            </a:r>
            <a:r>
              <a:rPr lang="en-US" altLang="ko-KR" sz="1200" dirty="0" smtClean="0"/>
              <a:t>]    [</a:t>
            </a:r>
            <a:r>
              <a:rPr lang="ko-KR" altLang="en-US" sz="1200" dirty="0" smtClean="0"/>
              <a:t>운송장번호</a:t>
            </a:r>
            <a:r>
              <a:rPr lang="en-US" altLang="ko-KR" sz="1200" dirty="0" smtClean="0"/>
              <a:t>]   [</a:t>
            </a:r>
            <a:r>
              <a:rPr lang="ko-KR" altLang="en-US" sz="1200" dirty="0" err="1" smtClean="0"/>
              <a:t>배송료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수량</a:t>
            </a:r>
            <a:r>
              <a:rPr lang="en-US" altLang="ko-KR" sz="1200" dirty="0" smtClean="0"/>
              <a:t>][</a:t>
            </a:r>
            <a:r>
              <a:rPr lang="ko-KR" altLang="en-US" sz="1200" dirty="0" smtClean="0"/>
              <a:t>수취확인여부</a:t>
            </a:r>
            <a:r>
              <a:rPr lang="en-US" altLang="ko-KR" sz="1200" dirty="0" smtClean="0"/>
              <a:t>][</a:t>
            </a:r>
            <a:r>
              <a:rPr lang="ko-KR" altLang="en-US" sz="1200" dirty="0" smtClean="0"/>
              <a:t>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반품여부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-----------------------------------------------------------------------------------------------------------------------------------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2852936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20160405 201604050126 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대한통운 </a:t>
            </a:r>
            <a:r>
              <a:rPr lang="en-US" altLang="ko-KR" sz="1400" dirty="0" smtClean="0"/>
              <a:t>20160405 489443662 </a:t>
            </a:r>
            <a:r>
              <a:rPr lang="ko-KR" altLang="en-US" sz="1400" dirty="0" smtClean="0"/>
              <a:t>무료  </a:t>
            </a:r>
            <a:r>
              <a:rPr lang="en-US" altLang="ko-KR" sz="1400" dirty="0" smtClean="0"/>
              <a:t> 7      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교환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95536" y="312122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20160405 201604052351 </a:t>
            </a:r>
            <a:r>
              <a:rPr lang="ko-KR" altLang="en-US" sz="1400" dirty="0" smtClean="0"/>
              <a:t>임꺽정</a:t>
            </a:r>
            <a:r>
              <a:rPr lang="en-US" altLang="ko-KR" sz="1400" dirty="0" smtClean="0"/>
              <a:t> KG</a:t>
            </a:r>
            <a:r>
              <a:rPr lang="ko-KR" altLang="en-US" sz="1400" dirty="0" err="1" smtClean="0"/>
              <a:t>로지스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20160405 424345262 2500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2      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완료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5536" y="3409255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20160405 201604053190 </a:t>
            </a:r>
            <a:r>
              <a:rPr lang="ko-KR" altLang="en-US" sz="1400" dirty="0" smtClean="0"/>
              <a:t>황진이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현대택배 </a:t>
            </a:r>
            <a:r>
              <a:rPr lang="en-US" altLang="ko-KR" sz="1400" dirty="0" smtClean="0"/>
              <a:t>20160405 523123662 </a:t>
            </a:r>
            <a:r>
              <a:rPr lang="ko-KR" altLang="en-US" sz="1400" dirty="0" smtClean="0"/>
              <a:t>무료  </a:t>
            </a:r>
            <a:r>
              <a:rPr lang="en-US" altLang="ko-KR" sz="1400" dirty="0" smtClean="0"/>
              <a:t> 1      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완료</a:t>
            </a:r>
            <a:endParaRPr lang="en-US" altLang="ko-KR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73296" y="4005064"/>
            <a:ext cx="738664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436510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908720"/>
            <a:ext cx="8136904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3-1-2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주문조회 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	            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주문조회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27687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주문자 검색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주문번호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월별 검색</a:t>
            </a:r>
            <a:r>
              <a:rPr lang="en-US" altLang="ko-KR" dirty="0" smtClean="0"/>
              <a:t>				4.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쇼핑하기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	   </a:t>
            </a:r>
            <a:r>
              <a:rPr lang="ko-KR" altLang="en-US" dirty="0" smtClean="0"/>
              <a:t>쇼핑하기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endParaRPr lang="en-US" altLang="ko-KR" dirty="0"/>
          </a:p>
          <a:p>
            <a:pPr marL="342900" indent="-342900"/>
            <a:r>
              <a:rPr lang="en-US" altLang="ko-KR" dirty="0" smtClean="0"/>
              <a:t>  	1. </a:t>
            </a:r>
            <a:r>
              <a:rPr lang="ko-KR" altLang="en-US" dirty="0" smtClean="0"/>
              <a:t>인기 상품 모음</a:t>
            </a:r>
            <a:r>
              <a:rPr lang="en-US" altLang="ko-KR" dirty="0" smtClean="0"/>
              <a:t>			2. </a:t>
            </a:r>
            <a:r>
              <a:rPr lang="ko-KR" altLang="en-US" dirty="0" smtClean="0"/>
              <a:t>상품 보기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상품 검색</a:t>
            </a:r>
            <a:r>
              <a:rPr lang="en-US" altLang="ko-KR" dirty="0" smtClean="0"/>
              <a:t>				4. </a:t>
            </a:r>
            <a:r>
              <a:rPr lang="ko-KR" altLang="en-US" dirty="0" smtClean="0"/>
              <a:t>장바구니 목록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상위 메뉴로 뒤로 가기 </a:t>
            </a:r>
            <a:r>
              <a:rPr lang="en-US" altLang="ko-KR" dirty="0" smtClean="0"/>
              <a:t>		</a:t>
            </a:r>
            <a:r>
              <a:rPr lang="en-US" altLang="ko-KR" dirty="0" smtClean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종료 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	     	 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799288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528" y="908720"/>
            <a:ext cx="8496944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3-1-2-1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주문조회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주문자검색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	      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주문자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348880"/>
            <a:ext cx="79208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주문일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주문번호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주문자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구매금액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배송상태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상품상태</a:t>
            </a:r>
            <a:r>
              <a:rPr lang="en-US" altLang="ko-KR" sz="16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844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찾으시는 주문자를 검색해주세요</a:t>
            </a:r>
            <a:r>
              <a:rPr lang="en-US" altLang="ko-KR" dirty="0" smtClean="0"/>
              <a:t>.(ex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홍길동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321297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20160420 201604202615 </a:t>
            </a:r>
            <a:r>
              <a:rPr lang="ko-KR" altLang="en-US" dirty="0" smtClean="0"/>
              <a:t>홍길동  </a:t>
            </a:r>
            <a:r>
              <a:rPr lang="ko-KR" altLang="en-US" dirty="0" err="1" smtClean="0"/>
              <a:t>배색가디건</a:t>
            </a:r>
            <a:r>
              <a:rPr lang="ko-KR" altLang="en-US" dirty="0" smtClean="0"/>
              <a:t>  </a:t>
            </a:r>
            <a:r>
              <a:rPr lang="en-US" altLang="ko-KR" dirty="0" smtClean="0"/>
              <a:t> 21000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52189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95536" y="980728"/>
            <a:ext cx="8280920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3-1-2-2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주문번호 검색 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	     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주문번호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2348880"/>
            <a:ext cx="79208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주문일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주문번호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주문자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구매금액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배송상태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상품상태</a:t>
            </a:r>
            <a:r>
              <a:rPr lang="en-US" altLang="ko-KR" sz="16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찾으시는 주문번호를 검색해주세요</a:t>
            </a:r>
            <a:r>
              <a:rPr lang="en-US" altLang="ko-KR" dirty="0" smtClean="0"/>
              <a:t>.(ex 201704202615): 201704202615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5536" y="321297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20170420 201704202615 </a:t>
            </a:r>
            <a:r>
              <a:rPr lang="ko-KR" altLang="en-US" dirty="0" smtClean="0"/>
              <a:t>홍길동  </a:t>
            </a:r>
            <a:r>
              <a:rPr lang="ko-KR" altLang="en-US" dirty="0" err="1" smtClean="0"/>
              <a:t>배색가디건</a:t>
            </a:r>
            <a:r>
              <a:rPr lang="ko-KR" altLang="en-US" dirty="0" smtClean="0"/>
              <a:t>  </a:t>
            </a:r>
            <a:r>
              <a:rPr lang="en-US" altLang="ko-KR" dirty="0" smtClean="0"/>
              <a:t> 21000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452189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5536" y="908720"/>
            <a:ext cx="842493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3-1-2-3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월별 검색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	     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월별 검색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844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찾으시는 월을 검색해주세요</a:t>
            </a:r>
            <a:r>
              <a:rPr lang="en-US" altLang="ko-KR" dirty="0" smtClean="0"/>
              <a:t>.(ex 201704) : 201704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132856"/>
            <a:ext cx="79208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주문일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주문번호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주문자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구매금액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배송상태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상품상태</a:t>
            </a:r>
            <a:r>
              <a:rPr lang="en-US" altLang="ko-KR" sz="16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99695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20170402 201704022615 </a:t>
            </a:r>
            <a:r>
              <a:rPr lang="ko-KR" altLang="en-US" dirty="0" smtClean="0"/>
              <a:t>홍길동  </a:t>
            </a:r>
            <a:r>
              <a:rPr lang="ko-KR" altLang="en-US" dirty="0" err="1" smtClean="0"/>
              <a:t>배색가디건</a:t>
            </a:r>
            <a:r>
              <a:rPr lang="ko-KR" altLang="en-US" dirty="0" smtClean="0"/>
              <a:t>  </a:t>
            </a:r>
            <a:r>
              <a:rPr lang="en-US" altLang="ko-KR" dirty="0" smtClean="0"/>
              <a:t> 21000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335699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20170415 201704152615 </a:t>
            </a:r>
            <a:r>
              <a:rPr lang="ko-KR" altLang="en-US" dirty="0" smtClean="0"/>
              <a:t>임꺽정  </a:t>
            </a:r>
            <a:r>
              <a:rPr lang="ko-KR" altLang="en-US" dirty="0" err="1" smtClean="0"/>
              <a:t>맨투맨티</a:t>
            </a:r>
            <a:r>
              <a:rPr lang="ko-KR" altLang="en-US" dirty="0" smtClean="0"/>
              <a:t>  </a:t>
            </a:r>
            <a:r>
              <a:rPr lang="en-US" altLang="ko-KR" dirty="0" smtClean="0"/>
              <a:t>    41000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370774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20170420 201704202615 </a:t>
            </a:r>
            <a:r>
              <a:rPr lang="ko-KR" altLang="en-US" dirty="0" smtClean="0"/>
              <a:t>황진이  나이키신발  </a:t>
            </a:r>
            <a:r>
              <a:rPr lang="en-US" altLang="ko-KR" dirty="0" smtClean="0"/>
              <a:t> 60000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9320" y="4149080"/>
            <a:ext cx="738664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60493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908720"/>
            <a:ext cx="8136904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  </a:t>
            </a:r>
            <a:r>
              <a:rPr lang="ko-KR" altLang="en-US" dirty="0" smtClean="0"/>
              <a:t>고객센터관리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smtClean="0"/>
              <a:t>관리자 고객센터관리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			2. </a:t>
            </a:r>
            <a:r>
              <a:rPr lang="ko-KR" altLang="en-US" dirty="0" smtClean="0"/>
              <a:t>문의 사항 관리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1520" y="908720"/>
            <a:ext cx="8280920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4-1-1  </a:t>
            </a:r>
            <a:r>
              <a:rPr lang="ko-KR" altLang="en-US" dirty="0" smtClean="0"/>
              <a:t>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관리자 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2420888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개인정보보호방침 변경에 따른 공지사항                  관리자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2       2017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지연상품 입고예정일 공지               관리자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3       </a:t>
            </a:r>
            <a:r>
              <a:rPr lang="ko-KR" altLang="en-US" dirty="0" smtClean="0"/>
              <a:t>고객센터 긴급공지 사항             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95" y="357301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36510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수정하기</a:t>
            </a:r>
            <a:r>
              <a:rPr lang="en-US" altLang="ko-KR" dirty="0" smtClean="0"/>
              <a:t>					2.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삭제하기</a:t>
            </a:r>
            <a:r>
              <a:rPr lang="en-US" altLang="ko-KR" dirty="0" smtClean="0"/>
              <a:t>	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62880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글번호</a:t>
            </a:r>
            <a:r>
              <a:rPr lang="en-US" altLang="ko-KR" dirty="0" smtClean="0"/>
              <a:t>]	             	[</a:t>
            </a:r>
            <a:r>
              <a:rPr lang="ko-KR" altLang="en-US" dirty="0" err="1" smtClean="0"/>
              <a:t>글제목</a:t>
            </a:r>
            <a:r>
              <a:rPr lang="en-US" altLang="ko-KR" dirty="0" smtClean="0"/>
              <a:t>]			           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836712"/>
            <a:ext cx="8208912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4-1-1-1  </a:t>
            </a:r>
            <a:r>
              <a:rPr lang="ko-KR" altLang="en-US" dirty="0" smtClean="0"/>
              <a:t>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(FAQ)-</a:t>
            </a:r>
            <a:r>
              <a:rPr lang="ko-KR" altLang="en-US" dirty="0" smtClean="0"/>
              <a:t>수정하기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관리자 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(FAQ)-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13285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글번호</a:t>
            </a:r>
            <a:r>
              <a:rPr lang="en-US" altLang="ko-KR" dirty="0" smtClean="0"/>
              <a:t>]	             	[</a:t>
            </a:r>
            <a:r>
              <a:rPr lang="ko-KR" altLang="en-US" dirty="0" err="1" smtClean="0"/>
              <a:t>글제목</a:t>
            </a:r>
            <a:r>
              <a:rPr lang="en-US" altLang="ko-KR" dirty="0" smtClean="0"/>
              <a:t>]			           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7281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수정을 원하시는 글 번호를 입력해주세요</a:t>
            </a:r>
            <a:r>
              <a:rPr lang="en-US" altLang="ko-KR" dirty="0" smtClean="0"/>
              <a:t>.(ex 1) : 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576" y="29969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개인정보보호방침 변경에 따른 공지사항                  관리자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14908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수정하기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상위 메뉴로 돌아가기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39552" y="908720"/>
            <a:ext cx="7992888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4-1-1-2  </a:t>
            </a:r>
            <a:r>
              <a:rPr lang="ko-KR" altLang="en-US" dirty="0" smtClean="0"/>
              <a:t>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(FAQ)-</a:t>
            </a:r>
            <a:r>
              <a:rPr lang="ko-KR" altLang="en-US" dirty="0" smtClean="0"/>
              <a:t>추가하기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관리자 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(FAQ)-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06084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글번호</a:t>
            </a:r>
            <a:r>
              <a:rPr lang="en-US" altLang="ko-KR" dirty="0" smtClean="0"/>
              <a:t>]	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글제목</a:t>
            </a:r>
            <a:r>
              <a:rPr lang="en-US" altLang="ko-KR" dirty="0" smtClean="0"/>
              <a:t>]	</a:t>
            </a:r>
          </a:p>
          <a:p>
            <a:r>
              <a:rPr lang="en-US" altLang="ko-KR" dirty="0" smtClean="0"/>
              <a:t>		           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29309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원하시는 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980728"/>
            <a:ext cx="8208912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4-1-1-3  </a:t>
            </a:r>
            <a:r>
              <a:rPr lang="ko-KR" altLang="en-US" dirty="0" smtClean="0"/>
              <a:t>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(FAQ)-</a:t>
            </a:r>
            <a:r>
              <a:rPr lang="ko-KR" altLang="en-US" dirty="0" smtClean="0"/>
              <a:t>삭제하기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관리자 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(FAQ)-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77281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삭제를 원하시는 글 번호를 입력해주세요</a:t>
            </a:r>
            <a:r>
              <a:rPr lang="en-US" altLang="ko-KR" dirty="0" smtClean="0"/>
              <a:t>.(ex 1) :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98884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글번호</a:t>
            </a:r>
            <a:r>
              <a:rPr lang="en-US" altLang="ko-KR" dirty="0" smtClean="0"/>
              <a:t>]	             	[</a:t>
            </a:r>
            <a:r>
              <a:rPr lang="ko-KR" altLang="en-US" dirty="0" err="1" smtClean="0"/>
              <a:t>글제목</a:t>
            </a:r>
            <a:r>
              <a:rPr lang="en-US" altLang="ko-KR" dirty="0" smtClean="0"/>
              <a:t>]			           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576" y="285293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개인정보보호방침 변경에 따른 공지사항                  관리자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14908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삭제하기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상위 메뉴로 돌아가기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3528" y="908720"/>
            <a:ext cx="8424936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4-1-2  </a:t>
            </a:r>
            <a:r>
              <a:rPr lang="ko-KR" altLang="en-US" dirty="0" smtClean="0"/>
              <a:t>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문의사항관리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관리자 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문의사항 관리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글번호</a:t>
            </a:r>
            <a:r>
              <a:rPr lang="en-US" altLang="ko-KR" dirty="0" smtClean="0"/>
              <a:t>]	  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 	[</a:t>
            </a:r>
            <a:r>
              <a:rPr lang="ko-KR" altLang="en-US" dirty="0" err="1" smtClean="0"/>
              <a:t>글제목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21235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1        </a:t>
            </a:r>
            <a:r>
              <a:rPr lang="ko-KR" altLang="en-US" dirty="0" smtClean="0"/>
              <a:t>임꺽정           배송문의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배송이 지연되는 이유를 </a:t>
            </a:r>
            <a:r>
              <a:rPr lang="ko-KR" altLang="en-US" dirty="0" err="1" smtClean="0"/>
              <a:t>알고싶어요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3568" y="241159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12        </a:t>
            </a:r>
            <a:r>
              <a:rPr lang="ko-KR" altLang="en-US" dirty="0" smtClean="0"/>
              <a:t>홍길동          상품문의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장바구니란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269962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26        </a:t>
            </a:r>
            <a:r>
              <a:rPr lang="ko-KR" altLang="en-US" dirty="0" smtClean="0"/>
              <a:t>황진이          기타문의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회원탈퇴는 어떻게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3429000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4149080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답변하기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3528" y="908720"/>
            <a:ext cx="8208912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4-1-2-1  </a:t>
            </a:r>
            <a:r>
              <a:rPr lang="ko-KR" altLang="en-US" dirty="0" smtClean="0"/>
              <a:t>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문의사항관리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답변하기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관리자 고객센터관리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문의사항 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답변하기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448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답변을 남기실 문의 번호를 검색해주세요</a:t>
            </a:r>
            <a:r>
              <a:rPr lang="en-US" altLang="ko-KR" dirty="0" smtClean="0"/>
              <a:t>(ex 1) :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글번호</a:t>
            </a:r>
            <a:r>
              <a:rPr lang="en-US" altLang="ko-KR" dirty="0" smtClean="0"/>
              <a:t>]	   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 	[</a:t>
            </a:r>
            <a:r>
              <a:rPr lang="ko-KR" altLang="en-US" dirty="0" err="1" smtClean="0"/>
              <a:t>글제목</a:t>
            </a:r>
            <a:r>
              <a:rPr lang="en-US" altLang="ko-KR" dirty="0" smtClean="0"/>
              <a:t>]		   [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92494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1        </a:t>
            </a:r>
            <a:r>
              <a:rPr lang="ko-KR" altLang="en-US" dirty="0" smtClean="0"/>
              <a:t>임꺽정           배송문의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배송이 지연되는 이유를 </a:t>
            </a:r>
            <a:r>
              <a:rPr lang="ko-KR" altLang="en-US" dirty="0" err="1" smtClean="0"/>
              <a:t>알고싶어요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49171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답변 남겨주기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답변 완료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		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3-1-1 </a:t>
            </a:r>
            <a:r>
              <a:rPr lang="ko-KR" altLang="en-US" dirty="0" smtClean="0"/>
              <a:t>인기 상품 모음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390425"/>
            <a:ext cx="88204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400" dirty="0" smtClean="0"/>
              <a:t>	           		       </a:t>
            </a:r>
            <a:r>
              <a:rPr lang="ko-KR" altLang="en-US" sz="1400" dirty="0" smtClean="0"/>
              <a:t>실시간 </a:t>
            </a:r>
            <a:r>
              <a:rPr lang="ko-KR" altLang="en-US" sz="1400" dirty="0" err="1" smtClean="0"/>
              <a:t>핫</a:t>
            </a:r>
            <a:r>
              <a:rPr lang="ko-KR" altLang="en-US" sz="1400" dirty="0" smtClean="0"/>
              <a:t> 아이템 목록 </a:t>
            </a:r>
            <a:endParaRPr lang="en-US" altLang="ko-KR" sz="1400" dirty="0" smtClean="0"/>
          </a:p>
          <a:p>
            <a:r>
              <a:rPr lang="en-US" altLang="ko-KR" sz="14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상품번호</a:t>
            </a:r>
            <a:r>
              <a:rPr lang="en-US" altLang="ko-KR" sz="1400" dirty="0" smtClean="0"/>
              <a:t>]   [</a:t>
            </a:r>
            <a:r>
              <a:rPr lang="ko-KR" altLang="en-US" sz="1400" dirty="0" err="1" smtClean="0"/>
              <a:t>대분류</a:t>
            </a:r>
            <a:r>
              <a:rPr lang="en-US" altLang="ko-KR" sz="1400" dirty="0" smtClean="0"/>
              <a:t>]   [</a:t>
            </a:r>
            <a:r>
              <a:rPr lang="ko-KR" altLang="en-US" sz="1400" dirty="0" smtClean="0"/>
              <a:t>소분류</a:t>
            </a:r>
            <a:r>
              <a:rPr lang="en-US" altLang="ko-KR" sz="1400" dirty="0" smtClean="0"/>
              <a:t>]       [</a:t>
            </a:r>
            <a:r>
              <a:rPr lang="ko-KR" altLang="en-US" sz="1400" dirty="0" smtClean="0"/>
              <a:t>제품명</a:t>
            </a:r>
            <a:r>
              <a:rPr lang="en-US" altLang="ko-KR" sz="1400" dirty="0" smtClean="0"/>
              <a:t>]          [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]  </a:t>
            </a:r>
            <a:r>
              <a:rPr lang="en-US" altLang="ko-KR" sz="1400" dirty="0"/>
              <a:t>[</a:t>
            </a:r>
            <a:r>
              <a:rPr lang="ko-KR" altLang="en-US" sz="1400" dirty="0"/>
              <a:t>사이즈</a:t>
            </a:r>
            <a:r>
              <a:rPr lang="en-US" altLang="ko-KR" sz="1400" dirty="0" smtClean="0"/>
              <a:t>]  </a:t>
            </a:r>
            <a:r>
              <a:rPr lang="en-US" altLang="ko-KR" sz="1400" dirty="0"/>
              <a:t>[</a:t>
            </a:r>
            <a:r>
              <a:rPr lang="ko-KR" altLang="en-US" sz="1400" dirty="0"/>
              <a:t>재고</a:t>
            </a:r>
            <a:r>
              <a:rPr lang="en-US" altLang="ko-KR" sz="1400" dirty="0" smtClean="0"/>
              <a:t>]  [</a:t>
            </a:r>
            <a:r>
              <a:rPr lang="ko-KR" altLang="en-US" sz="1400" dirty="0"/>
              <a:t>가격</a:t>
            </a:r>
            <a:r>
              <a:rPr lang="en-US" altLang="ko-KR" sz="1400" dirty="0" smtClean="0"/>
              <a:t>]   </a:t>
            </a:r>
            <a:r>
              <a:rPr lang="en-US" altLang="ko-KR" sz="1400" dirty="0"/>
              <a:t>[</a:t>
            </a:r>
            <a:r>
              <a:rPr lang="ko-KR" altLang="en-US" sz="1400" dirty="0"/>
              <a:t>원산지</a:t>
            </a:r>
            <a:r>
              <a:rPr lang="en-US" altLang="ko-KR" sz="1400" dirty="0"/>
              <a:t>] </a:t>
            </a:r>
            <a:endParaRPr lang="en-US" altLang="ko-KR" sz="1400" dirty="0" smtClean="0"/>
          </a:p>
          <a:p>
            <a:r>
              <a:rPr lang="en-US" altLang="ko-KR" sz="14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400" dirty="0" smtClean="0"/>
              <a:t>1	    </a:t>
            </a:r>
            <a:r>
              <a:rPr lang="ko-KR" altLang="en-US" sz="1400" dirty="0" err="1" smtClean="0"/>
              <a:t>아우터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코트  </a:t>
            </a:r>
            <a:r>
              <a:rPr lang="ko-KR" altLang="en-US" sz="1400" dirty="0" err="1" smtClean="0"/>
              <a:t>오버핏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트렌치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맥코트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카키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S        100   22000  </a:t>
            </a:r>
            <a:r>
              <a:rPr lang="ko-KR" altLang="en-US" sz="1400" dirty="0" smtClean="0"/>
              <a:t>대한민국</a:t>
            </a:r>
            <a:endParaRPr lang="en-US" altLang="ko-KR" sz="1400" dirty="0" smtClean="0"/>
          </a:p>
          <a:p>
            <a:r>
              <a:rPr lang="en-US" altLang="ko-KR" sz="14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400" dirty="0" smtClean="0"/>
              <a:t>188	     </a:t>
            </a:r>
            <a:r>
              <a:rPr lang="ko-KR" altLang="en-US" sz="1400" dirty="0" err="1" smtClean="0"/>
              <a:t>아우터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야상        </a:t>
            </a:r>
            <a:r>
              <a:rPr lang="ko-KR" altLang="en-US" sz="1400" dirty="0" err="1" smtClean="0"/>
              <a:t>숏</a:t>
            </a:r>
            <a:r>
              <a:rPr lang="ko-KR" altLang="en-US" sz="1400" dirty="0" smtClean="0"/>
              <a:t> 야상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</a:t>
            </a:r>
            <a:r>
              <a:rPr lang="ko-KR" altLang="en-US" sz="1400" dirty="0" smtClean="0"/>
              <a:t>블랙</a:t>
            </a:r>
            <a:r>
              <a:rPr lang="en-US" altLang="ko-KR" sz="1400" dirty="0" smtClean="0"/>
              <a:t>       S         100   55000   </a:t>
            </a:r>
            <a:r>
              <a:rPr lang="ko-KR" altLang="en-US" sz="1400" dirty="0" smtClean="0"/>
              <a:t>중국</a:t>
            </a:r>
            <a:r>
              <a:rPr lang="en-US" altLang="ko-KR" sz="1400" dirty="0" smtClean="0"/>
              <a:t>	</a:t>
            </a:r>
          </a:p>
          <a:p>
            <a:r>
              <a:rPr lang="en-US" altLang="ko-KR" sz="14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400" dirty="0" smtClean="0"/>
              <a:t> 	</a:t>
            </a:r>
            <a:r>
              <a:rPr lang="ko-KR" altLang="en-US" sz="1400" dirty="0" smtClean="0"/>
              <a:t>상품 번호 </a:t>
            </a:r>
            <a:r>
              <a:rPr lang="en-US" altLang="ko-KR" sz="1400" dirty="0" smtClean="0"/>
              <a:t>: 188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1. </a:t>
            </a:r>
            <a:r>
              <a:rPr lang="ko-KR" altLang="en-US" sz="1400" dirty="0" smtClean="0"/>
              <a:t>구매하기  </a:t>
            </a:r>
            <a:r>
              <a:rPr lang="en-US" altLang="ko-KR" sz="1400" dirty="0" smtClean="0"/>
              <a:t>			2. </a:t>
            </a:r>
            <a:r>
              <a:rPr lang="ko-KR" altLang="en-US" sz="1400" dirty="0" smtClean="0"/>
              <a:t>장바구니 담기</a:t>
            </a:r>
            <a:r>
              <a:rPr lang="en-US" altLang="ko-KR" sz="1400" dirty="0" smtClean="0"/>
              <a:t>  	       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smtClean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상위 항목으로 돌아가기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  <a:p>
            <a:r>
              <a:rPr lang="en-US" altLang="ko-KR" sz="1400" dirty="0" smtClean="0"/>
              <a:t>		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선택 </a:t>
            </a:r>
            <a:r>
              <a:rPr lang="en-US" altLang="ko-KR" sz="1400" dirty="0" smtClean="0"/>
              <a:t>:  1</a:t>
            </a:r>
          </a:p>
          <a:p>
            <a:r>
              <a:rPr lang="en-US" altLang="ko-KR" sz="14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수량 </a:t>
            </a:r>
            <a:r>
              <a:rPr lang="en-US" altLang="ko-KR" sz="1400" dirty="0" smtClean="0"/>
              <a:t>:  2</a:t>
            </a:r>
          </a:p>
          <a:p>
            <a:r>
              <a:rPr lang="en-US" altLang="ko-KR" sz="14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400" dirty="0" smtClean="0"/>
              <a:t>	2</a:t>
            </a:r>
            <a:r>
              <a:rPr lang="ko-KR" altLang="en-US" sz="1400" dirty="0" smtClean="0"/>
              <a:t>개를 구매 하시겠습니까</a:t>
            </a:r>
            <a:r>
              <a:rPr lang="en-US" altLang="ko-KR" sz="1400" dirty="0" smtClean="0"/>
              <a:t>? </a:t>
            </a:r>
          </a:p>
          <a:p>
            <a:r>
              <a:rPr lang="en-US" altLang="ko-KR" sz="1400" dirty="0" smtClean="0"/>
              <a:t>	1. Yes				2. No</a:t>
            </a:r>
          </a:p>
          <a:p>
            <a:r>
              <a:rPr lang="en-US" altLang="ko-KR" sz="1400" dirty="0" smtClean="0"/>
              <a:t>			       </a:t>
            </a:r>
            <a:r>
              <a:rPr lang="ko-KR" altLang="en-US" sz="1400" dirty="0" smtClean="0"/>
              <a:t>선택 </a:t>
            </a:r>
            <a:r>
              <a:rPr lang="en-US" altLang="ko-KR" sz="1400" dirty="0" smtClean="0"/>
              <a:t>: 1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구매가 완료 되었습니다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감사합니다</a:t>
            </a:r>
            <a:r>
              <a:rPr lang="en-US" altLang="ko-KR" sz="1400" dirty="0" smtClean="0"/>
              <a:t>!</a:t>
            </a:r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계속 쇼핑하기 </a:t>
            </a:r>
            <a:r>
              <a:rPr lang="en-US" altLang="ko-KR" sz="1400" dirty="0" smtClean="0"/>
              <a:t>			2. </a:t>
            </a:r>
            <a:r>
              <a:rPr lang="ko-KR" altLang="en-US" sz="1400" dirty="0" smtClean="0"/>
              <a:t>상위 항목으로 돌아가기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	        </a:t>
            </a:r>
            <a:r>
              <a:rPr lang="ko-KR" altLang="en-US" sz="1400" dirty="0" smtClean="0"/>
              <a:t>선택 </a:t>
            </a:r>
            <a:r>
              <a:rPr lang="en-US" altLang="ko-KR" sz="1400" dirty="0" smtClean="0"/>
              <a:t>:  1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404664"/>
            <a:ext cx="7685760" cy="6253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552" y="908720"/>
            <a:ext cx="8064896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4-1-2-2  </a:t>
            </a:r>
            <a:r>
              <a:rPr lang="ko-KR" altLang="en-US" dirty="0" smtClean="0"/>
              <a:t>고객센터관리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문의사항관리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삭제하기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관리자 고객센터관리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문의사항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448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삭제하실 문의 번호를 검색해주세요</a:t>
            </a:r>
            <a:r>
              <a:rPr lang="en-US" altLang="ko-KR" dirty="0" smtClean="0"/>
              <a:t>(ex 1) :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글번호</a:t>
            </a:r>
            <a:r>
              <a:rPr lang="en-US" altLang="ko-KR" dirty="0" smtClean="0"/>
              <a:t>]	   [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] 	[</a:t>
            </a:r>
            <a:r>
              <a:rPr lang="ko-KR" altLang="en-US" dirty="0" err="1" smtClean="0"/>
              <a:t>글제목</a:t>
            </a:r>
            <a:r>
              <a:rPr lang="en-US" altLang="ko-KR" dirty="0" smtClean="0"/>
              <a:t>]		   [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92494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1        </a:t>
            </a:r>
            <a:r>
              <a:rPr lang="ko-KR" altLang="en-US" dirty="0" smtClean="0"/>
              <a:t>임꺽정           배송문의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배송이 지연되는 이유를 </a:t>
            </a:r>
            <a:r>
              <a:rPr lang="ko-KR" altLang="en-US" dirty="0" err="1" smtClean="0"/>
              <a:t>알고싶어요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14908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삭제하기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9552" y="908720"/>
            <a:ext cx="7992888" cy="3960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 </a:t>
            </a:r>
            <a:r>
              <a:rPr lang="ko-KR" altLang="en-US" dirty="0" smtClean="0"/>
              <a:t>관리자 이벤트관리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	</a:t>
            </a:r>
            <a:r>
              <a:rPr lang="ko-KR" altLang="en-US" dirty="0" smtClean="0"/>
              <a:t>관리자 이벤트 관리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27687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이벤트 조회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이벤트 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이벤트 수정</a:t>
            </a:r>
            <a:r>
              <a:rPr lang="en-US" altLang="ko-KR" dirty="0" smtClean="0"/>
              <a:t>				4.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836712"/>
            <a:ext cx="8136904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5-1-1 </a:t>
            </a:r>
            <a:r>
              <a:rPr lang="ko-KR" altLang="en-US" dirty="0" smtClean="0"/>
              <a:t>관리자 이벤트관리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이벤트조회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  </a:t>
            </a:r>
            <a:r>
              <a:rPr lang="ko-KR" altLang="en-US" dirty="0" smtClean="0"/>
              <a:t>관리자 이벤트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이벤트 조회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184482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시작날짜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종료날짜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이벤트명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마일리지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690336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   14     20170601 20170607 (</a:t>
            </a:r>
            <a:r>
              <a:rPr lang="ko-KR" altLang="en-US" sz="1400" dirty="0" smtClean="0"/>
              <a:t>종료</a:t>
            </a:r>
            <a:r>
              <a:rPr lang="en-US" altLang="ko-KR" sz="1400" dirty="0" smtClean="0"/>
              <a:t>)  </a:t>
            </a:r>
            <a:r>
              <a:rPr lang="ko-KR" altLang="en-US" sz="1400" dirty="0" smtClean="0"/>
              <a:t>슬슬 여름 준비 하셔야죠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신상품 다량입고</a:t>
            </a:r>
            <a:r>
              <a:rPr lang="en-US" altLang="ko-KR" sz="1400" dirty="0" smtClean="0"/>
              <a:t> 10 0</a:t>
            </a:r>
          </a:p>
          <a:p>
            <a:r>
              <a:rPr lang="en-US" altLang="ko-KR" sz="1400" dirty="0" smtClean="0"/>
              <a:t>    15     20170615 20170620          </a:t>
            </a:r>
            <a:r>
              <a:rPr lang="ko-KR" altLang="en-US" sz="1400" dirty="0" smtClean="0"/>
              <a:t>상반기 빛을 못 본 </a:t>
            </a:r>
            <a:r>
              <a:rPr lang="ko-KR" altLang="en-US" sz="1400" dirty="0" err="1" smtClean="0"/>
              <a:t>잇</a:t>
            </a:r>
            <a:r>
              <a:rPr lang="ko-KR" altLang="en-US" sz="1400" dirty="0" smtClean="0"/>
              <a:t> 아이템들 쇼킹 할인</a:t>
            </a:r>
            <a:r>
              <a:rPr lang="en-US" altLang="ko-KR" sz="1400" dirty="0" smtClean="0"/>
              <a:t> 50 0</a:t>
            </a:r>
          </a:p>
          <a:p>
            <a:r>
              <a:rPr lang="en-US" altLang="ko-KR" sz="1400" dirty="0" smtClean="0"/>
              <a:t>    16     20170701 20170707          </a:t>
            </a:r>
            <a:r>
              <a:rPr lang="ko-KR" altLang="en-US" sz="1400" dirty="0" smtClean="0"/>
              <a:t>휴양지 패션리더는 내가 </a:t>
            </a:r>
            <a:r>
              <a:rPr lang="ko-KR" altLang="en-US" sz="1400" dirty="0" err="1" smtClean="0"/>
              <a:t>되주마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이야기</a:t>
            </a:r>
            <a:r>
              <a:rPr lang="en-US" altLang="ko-KR" sz="1400" dirty="0" smtClean="0"/>
              <a:t> 15 0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94311" y="2348880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4311" y="3501008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407707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5536" y="980728"/>
            <a:ext cx="8208912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5-1-2 </a:t>
            </a:r>
            <a:r>
              <a:rPr lang="ko-KR" altLang="en-US" dirty="0" smtClean="0"/>
              <a:t>관리자 이벤트관리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이벤트추가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  </a:t>
            </a:r>
            <a:r>
              <a:rPr lang="ko-KR" altLang="en-US" dirty="0" smtClean="0"/>
              <a:t>관리자 이벤트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이벤트 추가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2377911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시작날짜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종료날짜</a:t>
            </a:r>
            <a:r>
              <a:rPr lang="en-US" altLang="ko-KR" dirty="0" smtClean="0"/>
              <a:t>] 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이벤트명</a:t>
            </a:r>
            <a:r>
              <a:rPr lang="en-US" altLang="ko-KR" dirty="0" smtClean="0"/>
              <a:t>] 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마일리지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84482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추가할 이벤트 내용을 입력해주세요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58112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				2.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528" y="836712"/>
            <a:ext cx="8424936" cy="525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5-1-3 </a:t>
            </a:r>
            <a:r>
              <a:rPr lang="ko-KR" altLang="en-US" dirty="0" smtClean="0"/>
              <a:t>관리자 이벤트관리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이벤트수정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2149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  </a:t>
            </a:r>
            <a:r>
              <a:rPr lang="ko-KR" altLang="en-US" dirty="0" smtClean="0"/>
              <a:t>관리자 이벤트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이벤트 수정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448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수정하실 이벤트 번호를 검색해주세요</a:t>
            </a:r>
            <a:r>
              <a:rPr lang="en-US" altLang="ko-KR" dirty="0" smtClean="0"/>
              <a:t>(ex 16) : 16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156663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dirty="0" smtClean="0"/>
              <a:t> [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시작날짜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종료날짜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이벤트명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마일리지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3049215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      16           20170701        20170707 </a:t>
            </a:r>
            <a:r>
              <a:rPr lang="ko-KR" altLang="en-US" sz="1400" dirty="0" smtClean="0"/>
              <a:t>휴양지 패션리더는 내가 </a:t>
            </a:r>
            <a:r>
              <a:rPr lang="ko-KR" altLang="en-US" sz="1400" dirty="0" err="1" smtClean="0"/>
              <a:t>되주마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이야기</a:t>
            </a:r>
            <a:r>
              <a:rPr lang="en-US" altLang="ko-KR" sz="1400" dirty="0" smtClean="0"/>
              <a:t> 15 0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005065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수정하기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상위메뉴로 돌아가기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5536" y="908720"/>
            <a:ext cx="8208912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6-1 </a:t>
            </a:r>
            <a:r>
              <a:rPr lang="ko-KR" altLang="en-US" dirty="0" smtClean="0"/>
              <a:t>관리자 매출관리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92149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  	</a:t>
            </a:r>
            <a:r>
              <a:rPr lang="ko-KR" altLang="en-US" dirty="0" smtClean="0"/>
              <a:t>관리자 매출관리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일 매출</a:t>
            </a:r>
            <a:r>
              <a:rPr lang="en-US" altLang="ko-KR" dirty="0" smtClean="0"/>
              <a:t>				2. </a:t>
            </a:r>
            <a:r>
              <a:rPr lang="ko-KR" altLang="en-US" dirty="0" smtClean="0"/>
              <a:t>월 매출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년 매출</a:t>
            </a:r>
            <a:r>
              <a:rPr lang="en-US" altLang="ko-KR" dirty="0" smtClean="0"/>
              <a:t>				4. </a:t>
            </a:r>
            <a:r>
              <a:rPr lang="ko-KR" altLang="en-US" dirty="0" err="1" smtClean="0"/>
              <a:t>대분류별</a:t>
            </a:r>
            <a:r>
              <a:rPr lang="ko-KR" altLang="en-US" dirty="0" smtClean="0"/>
              <a:t> 매출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67544" y="908720"/>
            <a:ext cx="8136904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6-1-1 </a:t>
            </a:r>
            <a:r>
              <a:rPr lang="ko-KR" altLang="en-US" dirty="0" smtClean="0"/>
              <a:t>관리자 매출관리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일매출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76470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      </a:t>
            </a:r>
            <a:r>
              <a:rPr lang="ko-KR" altLang="en-US" dirty="0" smtClean="0"/>
              <a:t>관리자 매출관리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일매출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원하시는 날짜를 검색해주세요</a:t>
            </a:r>
            <a:r>
              <a:rPr lang="en-US" altLang="ko-KR" dirty="0" smtClean="0"/>
              <a:t>.(ex 20170404) : 20170404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3568" y="1988840"/>
            <a:ext cx="79208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주문일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주문번호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주문자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구매금액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배송상태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상품상태</a:t>
            </a:r>
            <a:r>
              <a:rPr lang="en-US" altLang="ko-KR" sz="16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278092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20170404 201704042615 </a:t>
            </a:r>
            <a:r>
              <a:rPr lang="ko-KR" altLang="en-US" dirty="0" smtClean="0"/>
              <a:t>홍길동  </a:t>
            </a:r>
            <a:r>
              <a:rPr lang="ko-KR" altLang="en-US" dirty="0" err="1" smtClean="0"/>
              <a:t>배색가디건</a:t>
            </a:r>
            <a:r>
              <a:rPr lang="ko-KR" altLang="en-US" dirty="0" smtClean="0"/>
              <a:t>  </a:t>
            </a:r>
            <a:r>
              <a:rPr lang="en-US" altLang="ko-KR" dirty="0" smtClean="0"/>
              <a:t> 21000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9552" y="314096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20170404 201704042615 </a:t>
            </a:r>
            <a:r>
              <a:rPr lang="ko-KR" altLang="en-US" dirty="0" smtClean="0"/>
              <a:t>임꺽정  </a:t>
            </a:r>
            <a:r>
              <a:rPr lang="ko-KR" altLang="en-US" dirty="0" err="1" smtClean="0"/>
              <a:t>맨투맨티</a:t>
            </a:r>
            <a:r>
              <a:rPr lang="ko-KR" altLang="en-US" dirty="0" smtClean="0"/>
              <a:t>  </a:t>
            </a:r>
            <a:r>
              <a:rPr lang="en-US" altLang="ko-KR" dirty="0" smtClean="0"/>
              <a:t>    41000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7544" y="349171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20170404 201704042615 </a:t>
            </a:r>
            <a:r>
              <a:rPr lang="ko-KR" altLang="en-US" dirty="0" smtClean="0"/>
              <a:t>황진이  나이키신발  </a:t>
            </a:r>
            <a:r>
              <a:rPr lang="en-US" altLang="ko-KR" dirty="0" smtClean="0"/>
              <a:t> 60000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50851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4278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판매금액 </a:t>
            </a:r>
            <a:r>
              <a:rPr lang="en-US" altLang="ko-KR" dirty="0" smtClean="0"/>
              <a:t>:122,000 </a:t>
            </a:r>
            <a:endParaRPr lang="ko-KR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836712"/>
            <a:ext cx="8280920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6-1-2 </a:t>
            </a:r>
            <a:r>
              <a:rPr lang="ko-KR" altLang="en-US" dirty="0" smtClean="0"/>
              <a:t>관리자 매출관리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월매출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76470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      </a:t>
            </a:r>
            <a:r>
              <a:rPr lang="ko-KR" altLang="en-US" dirty="0" smtClean="0"/>
              <a:t>관리자 매출관리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월매출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원하시는 날짜를 검색해주세요</a:t>
            </a:r>
            <a:r>
              <a:rPr lang="en-US" altLang="ko-KR" dirty="0" smtClean="0"/>
              <a:t>.(ex 201704) : 201704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1988840"/>
            <a:ext cx="79208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주문일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주문번호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주문자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구매금액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배송상태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상품상태</a:t>
            </a:r>
            <a:r>
              <a:rPr lang="en-US" altLang="ko-KR" sz="16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20170401 201704042615 </a:t>
            </a:r>
            <a:r>
              <a:rPr lang="ko-KR" altLang="en-US" dirty="0" smtClean="0"/>
              <a:t>홍길동  </a:t>
            </a:r>
            <a:r>
              <a:rPr lang="ko-KR" altLang="en-US" dirty="0" err="1" smtClean="0"/>
              <a:t>배색가디건</a:t>
            </a:r>
            <a:r>
              <a:rPr lang="ko-KR" altLang="en-US" dirty="0" smtClean="0"/>
              <a:t>  </a:t>
            </a:r>
            <a:r>
              <a:rPr lang="en-US" altLang="ko-KR" dirty="0" smtClean="0"/>
              <a:t> 21000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314096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20170418 201704042615 </a:t>
            </a:r>
            <a:r>
              <a:rPr lang="ko-KR" altLang="en-US" dirty="0" smtClean="0"/>
              <a:t>임꺽정  </a:t>
            </a:r>
            <a:r>
              <a:rPr lang="ko-KR" altLang="en-US" dirty="0" err="1" smtClean="0"/>
              <a:t>맨투맨티</a:t>
            </a:r>
            <a:r>
              <a:rPr lang="ko-KR" altLang="en-US" dirty="0" smtClean="0"/>
              <a:t>  </a:t>
            </a:r>
            <a:r>
              <a:rPr lang="en-US" altLang="ko-KR" dirty="0" smtClean="0"/>
              <a:t>    41000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349171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20170430 201704042615 </a:t>
            </a:r>
            <a:r>
              <a:rPr lang="ko-KR" altLang="en-US" dirty="0" smtClean="0"/>
              <a:t>황진이  나이키신발  </a:t>
            </a:r>
            <a:r>
              <a:rPr lang="en-US" altLang="ko-KR" dirty="0" smtClean="0"/>
              <a:t> 60000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0851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4278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판매금액 </a:t>
            </a:r>
            <a:r>
              <a:rPr lang="en-US" altLang="ko-KR" dirty="0" smtClean="0"/>
              <a:t>:122,000 </a:t>
            </a:r>
            <a:endParaRPr lang="ko-KR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39552" y="836712"/>
            <a:ext cx="7920880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6-1-2 </a:t>
            </a:r>
            <a:r>
              <a:rPr lang="ko-KR" altLang="en-US" dirty="0" smtClean="0"/>
              <a:t>관리자 매출관리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년매출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77747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	</a:t>
            </a:r>
            <a:r>
              <a:rPr lang="en-US" altLang="ko-KR" dirty="0"/>
              <a:t> </a:t>
            </a:r>
            <a:r>
              <a:rPr lang="en-US" altLang="ko-KR" dirty="0" smtClean="0"/>
              <a:t>  	      </a:t>
            </a:r>
            <a:r>
              <a:rPr lang="ko-KR" altLang="en-US" dirty="0" smtClean="0"/>
              <a:t>관리자 매출관리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년매출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원하시는 날짜를 검색해주세요</a:t>
            </a:r>
            <a:r>
              <a:rPr lang="en-US" altLang="ko-KR" dirty="0" smtClean="0"/>
              <a:t>.(ex 2017) : 2017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1988840"/>
            <a:ext cx="79208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주문일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주문번호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주문자</a:t>
            </a:r>
            <a:r>
              <a:rPr lang="en-US" altLang="ko-KR" sz="1600" dirty="0" smtClean="0"/>
              <a:t>]    [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]     [</a:t>
            </a:r>
            <a:r>
              <a:rPr lang="ko-KR" altLang="en-US" sz="1600" dirty="0" smtClean="0"/>
              <a:t>구매금액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배송상태</a:t>
            </a:r>
            <a:r>
              <a:rPr lang="en-US" altLang="ko-KR" sz="1600" dirty="0" smtClean="0"/>
              <a:t>]   [</a:t>
            </a:r>
            <a:r>
              <a:rPr lang="ko-KR" altLang="en-US" sz="1600" dirty="0" smtClean="0"/>
              <a:t>상품상태</a:t>
            </a:r>
            <a:r>
              <a:rPr lang="en-US" altLang="ko-KR" sz="1600" dirty="0" smtClean="0"/>
              <a:t>]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20170102 201704042615 </a:t>
            </a:r>
            <a:r>
              <a:rPr lang="ko-KR" altLang="en-US" dirty="0" smtClean="0"/>
              <a:t>홍길동  </a:t>
            </a:r>
            <a:r>
              <a:rPr lang="ko-KR" altLang="en-US" dirty="0" err="1" smtClean="0"/>
              <a:t>배색가디건</a:t>
            </a:r>
            <a:r>
              <a:rPr lang="ko-KR" altLang="en-US" dirty="0" smtClean="0"/>
              <a:t>  </a:t>
            </a:r>
            <a:r>
              <a:rPr lang="en-US" altLang="ko-KR" dirty="0" smtClean="0"/>
              <a:t> 21000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314096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20170105 201704042615 </a:t>
            </a:r>
            <a:r>
              <a:rPr lang="ko-KR" altLang="en-US" dirty="0" smtClean="0"/>
              <a:t>임꺽정  </a:t>
            </a:r>
            <a:r>
              <a:rPr lang="ko-KR" altLang="en-US" dirty="0" err="1" smtClean="0"/>
              <a:t>맨투맨티</a:t>
            </a:r>
            <a:r>
              <a:rPr lang="ko-KR" altLang="en-US" dirty="0" smtClean="0"/>
              <a:t>  </a:t>
            </a:r>
            <a:r>
              <a:rPr lang="en-US" altLang="ko-KR" dirty="0" smtClean="0"/>
              <a:t>    41000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349171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20170202 201704042615 </a:t>
            </a:r>
            <a:r>
              <a:rPr lang="ko-KR" altLang="en-US" dirty="0" smtClean="0"/>
              <a:t>황진이  나이키신발  </a:t>
            </a:r>
            <a:r>
              <a:rPr lang="en-US" altLang="ko-KR" dirty="0" smtClean="0"/>
              <a:t> 60000     </a:t>
            </a:r>
            <a:r>
              <a:rPr lang="ko-KR" altLang="en-US" dirty="0" smtClean="0"/>
              <a:t>배송완료     완료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0851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상위메뉴로 돌아가기</a:t>
            </a:r>
            <a:r>
              <a:rPr lang="en-US" altLang="ko-KR" dirty="0" smtClean="0"/>
              <a:t>				0.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5718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판매금액 </a:t>
            </a:r>
            <a:r>
              <a:rPr lang="en-US" altLang="ko-KR" dirty="0" smtClean="0"/>
              <a:t>: ***,***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8327" y="4005064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쇼핑하기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	   </a:t>
            </a:r>
            <a:r>
              <a:rPr lang="ko-KR" altLang="en-US" dirty="0" smtClean="0"/>
              <a:t>쇼핑하기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endParaRPr lang="en-US" altLang="ko-KR" dirty="0"/>
          </a:p>
          <a:p>
            <a:pPr marL="342900" indent="-342900"/>
            <a:r>
              <a:rPr lang="en-US" altLang="ko-KR" dirty="0" smtClean="0"/>
              <a:t>  	1. </a:t>
            </a:r>
            <a:r>
              <a:rPr lang="ko-KR" altLang="en-US" dirty="0" smtClean="0"/>
              <a:t>인기 상품 모음</a:t>
            </a:r>
            <a:r>
              <a:rPr lang="en-US" altLang="ko-KR" dirty="0" smtClean="0"/>
              <a:t>			2. </a:t>
            </a:r>
            <a:r>
              <a:rPr lang="ko-KR" altLang="en-US" dirty="0" smtClean="0"/>
              <a:t>상품 보기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상품 검색</a:t>
            </a:r>
            <a:r>
              <a:rPr lang="en-US" altLang="ko-KR" dirty="0" smtClean="0"/>
              <a:t>				4. </a:t>
            </a:r>
            <a:r>
              <a:rPr lang="ko-KR" altLang="en-US" dirty="0" smtClean="0"/>
              <a:t>장바구니 목록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상위 메뉴로 뒤로 가기 </a:t>
            </a:r>
            <a:r>
              <a:rPr lang="en-US" altLang="ko-KR" dirty="0" smtClean="0"/>
              <a:t>		</a:t>
            </a:r>
            <a:r>
              <a:rPr lang="en-US" altLang="ko-KR" dirty="0" smtClean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종료 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			     	  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799288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3-1-2 </a:t>
            </a:r>
            <a:r>
              <a:rPr lang="ko-KR" altLang="en-US" dirty="0" smtClean="0"/>
              <a:t>상품 보기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316" y="980728"/>
            <a:ext cx="92352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	        </a:t>
            </a:r>
            <a:r>
              <a:rPr lang="ko-KR" altLang="en-US" dirty="0" smtClean="0"/>
              <a:t>상품 보기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아우터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   2. </a:t>
            </a:r>
            <a:r>
              <a:rPr lang="ko-KR" altLang="en-US" dirty="0" smtClean="0"/>
              <a:t>티    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셔츠     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바지     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신발      </a:t>
            </a:r>
            <a:r>
              <a:rPr lang="en-US" altLang="ko-KR" dirty="0" smtClean="0"/>
              <a:t>6. </a:t>
            </a:r>
            <a:r>
              <a:rPr lang="ko-KR" altLang="en-US" dirty="0" smtClean="0"/>
              <a:t>상위 메뉴로 돌아가기    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  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</a:t>
            </a:r>
          </a:p>
          <a:p>
            <a:endParaRPr lang="en-US" altLang="ko-KR" dirty="0"/>
          </a:p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코트      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가디건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야상      </a:t>
            </a:r>
            <a:r>
              <a:rPr lang="en-US" altLang="ko-KR" dirty="0" smtClean="0"/>
              <a:t>4.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조끼      </a:t>
            </a:r>
            <a:r>
              <a:rPr lang="en-US" altLang="ko-KR" dirty="0" smtClean="0"/>
              <a:t>6. </a:t>
            </a:r>
            <a:r>
              <a:rPr lang="ko-KR" altLang="en-US" dirty="0" smtClean="0"/>
              <a:t>상위 메뉴로 돌아가기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:    1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496" y="980728"/>
            <a:ext cx="8964488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–1- 2 </a:t>
            </a:r>
            <a:r>
              <a:rPr lang="ko-KR" altLang="en-US" dirty="0" smtClean="0"/>
              <a:t>상품 보기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10136"/>
            <a:ext cx="88204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	           		       </a:t>
            </a:r>
            <a:r>
              <a:rPr lang="ko-KR" altLang="en-US" sz="1600" dirty="0" err="1" smtClean="0"/>
              <a:t>아우터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코트 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상품번호</a:t>
            </a:r>
            <a:r>
              <a:rPr lang="en-US" altLang="ko-KR" sz="1600" dirty="0" smtClean="0"/>
              <a:t>]         [</a:t>
            </a:r>
            <a:r>
              <a:rPr lang="ko-KR" altLang="en-US" sz="1600" dirty="0" smtClean="0"/>
              <a:t>제품명</a:t>
            </a:r>
            <a:r>
              <a:rPr lang="en-US" altLang="ko-KR" sz="1600" dirty="0" smtClean="0"/>
              <a:t>]               [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]     </a:t>
            </a:r>
            <a:r>
              <a:rPr lang="en-US" altLang="ko-KR" sz="1600" dirty="0"/>
              <a:t>[</a:t>
            </a:r>
            <a:r>
              <a:rPr lang="ko-KR" altLang="en-US" sz="1600" dirty="0"/>
              <a:t>사이즈</a:t>
            </a:r>
            <a:r>
              <a:rPr lang="en-US" altLang="ko-KR" sz="1600" dirty="0" smtClean="0"/>
              <a:t>]     </a:t>
            </a:r>
            <a:r>
              <a:rPr lang="en-US" altLang="ko-KR" sz="1600" dirty="0"/>
              <a:t>[</a:t>
            </a:r>
            <a:r>
              <a:rPr lang="ko-KR" altLang="en-US" sz="1600" dirty="0"/>
              <a:t>재고</a:t>
            </a:r>
            <a:r>
              <a:rPr lang="en-US" altLang="ko-KR" sz="1600" dirty="0" smtClean="0"/>
              <a:t>]     [</a:t>
            </a:r>
            <a:r>
              <a:rPr lang="ko-KR" altLang="en-US" sz="1600" dirty="0"/>
              <a:t>가격</a:t>
            </a:r>
            <a:r>
              <a:rPr lang="en-US" altLang="ko-KR" sz="1600" dirty="0" smtClean="0"/>
              <a:t>]      </a:t>
            </a:r>
            <a:r>
              <a:rPr lang="en-US" altLang="ko-KR" sz="1600" dirty="0"/>
              <a:t>[</a:t>
            </a:r>
            <a:r>
              <a:rPr lang="ko-KR" altLang="en-US" sz="1600" dirty="0"/>
              <a:t>원산지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      1	    </a:t>
            </a:r>
            <a:r>
              <a:rPr lang="ko-KR" altLang="en-US" sz="1600" dirty="0" err="1" smtClean="0"/>
              <a:t>오버핏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트렌치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맥코트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카키</a:t>
            </a:r>
            <a:r>
              <a:rPr lang="en-US" altLang="ko-KR" sz="1600" dirty="0" smtClean="0"/>
              <a:t>       	S       	 100   	22000    </a:t>
            </a:r>
            <a:r>
              <a:rPr lang="ko-KR" altLang="en-US" sz="1600" dirty="0" smtClean="0"/>
              <a:t>대한민국</a:t>
            </a:r>
            <a:endParaRPr lang="en-US" altLang="ko-KR" sz="1600" dirty="0" smtClean="0"/>
          </a:p>
          <a:p>
            <a:r>
              <a:rPr lang="en-US" altLang="ko-KR" sz="1600" dirty="0" smtClean="0"/>
              <a:t>------------------------------------------------------------------------------------------------------  </a:t>
            </a:r>
          </a:p>
          <a:p>
            <a:r>
              <a:rPr lang="en-US" altLang="ko-KR" sz="1600" dirty="0" smtClean="0"/>
              <a:t>      2</a:t>
            </a:r>
            <a:r>
              <a:rPr lang="ko-KR" altLang="en-US" sz="1600" dirty="0" smtClean="0"/>
              <a:t>         </a:t>
            </a:r>
            <a:r>
              <a:rPr lang="ko-KR" altLang="en-US" sz="1600" dirty="0" err="1" smtClean="0"/>
              <a:t>오버핏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트렌치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맥코트</a:t>
            </a: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카키</a:t>
            </a:r>
            <a:r>
              <a:rPr lang="ko-KR" altLang="en-US" sz="1600" dirty="0" smtClean="0"/>
              <a:t>          </a:t>
            </a:r>
            <a:r>
              <a:rPr lang="en-US" altLang="ko-KR" sz="1600" dirty="0" smtClean="0"/>
              <a:t>M	 100       22000    </a:t>
            </a:r>
            <a:r>
              <a:rPr lang="ko-KR" altLang="en-US" sz="1600" dirty="0" smtClean="0"/>
              <a:t>대한민국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		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	.</a:t>
            </a:r>
          </a:p>
          <a:p>
            <a:r>
              <a:rPr lang="en-US" altLang="ko-KR" sz="1600" dirty="0" smtClean="0"/>
              <a:t>------------------------------------------------------------------------------------------------------</a:t>
            </a:r>
          </a:p>
          <a:p>
            <a:r>
              <a:rPr lang="en-US" altLang="ko-KR" sz="1600" dirty="0" smtClean="0"/>
              <a:t> 	</a:t>
            </a:r>
            <a:r>
              <a:rPr lang="ko-KR" altLang="en-US" sz="1600" dirty="0" smtClean="0"/>
              <a:t>상품 번호 </a:t>
            </a:r>
            <a:r>
              <a:rPr lang="en-US" altLang="ko-KR" sz="1600" dirty="0" smtClean="0"/>
              <a:t>:    2 </a:t>
            </a:r>
          </a:p>
          <a:p>
            <a:r>
              <a:rPr lang="en-US" altLang="ko-KR" sz="1600" dirty="0" smtClean="0"/>
              <a:t>	</a:t>
            </a:r>
            <a:r>
              <a:rPr lang="ko-KR" altLang="en-US" sz="1600" dirty="0" smtClean="0"/>
              <a:t>수  량 </a:t>
            </a:r>
            <a:r>
              <a:rPr lang="en-US" altLang="ko-KR" sz="1600" dirty="0" smtClean="0"/>
              <a:t>:	3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구매하기  </a:t>
            </a:r>
            <a:r>
              <a:rPr lang="en-US" altLang="ko-KR" sz="1600" dirty="0" smtClean="0"/>
              <a:t>			2. </a:t>
            </a:r>
            <a:r>
              <a:rPr lang="ko-KR" altLang="en-US" sz="1600" dirty="0" smtClean="0"/>
              <a:t>장바구니 담기</a:t>
            </a:r>
            <a:r>
              <a:rPr lang="en-US" altLang="ko-KR" sz="1600" dirty="0" smtClean="0"/>
              <a:t>  	       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smtClean="0"/>
              <a:t>3. </a:t>
            </a:r>
            <a:r>
              <a:rPr lang="ko-KR" altLang="en-US" sz="1600" dirty="0" smtClean="0"/>
              <a:t>상위 항목으로 돌아가기 </a:t>
            </a:r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			        </a:t>
            </a:r>
            <a:r>
              <a:rPr lang="ko-KR" altLang="en-US" sz="1600" dirty="0" smtClean="0"/>
              <a:t>선택 </a:t>
            </a:r>
            <a:r>
              <a:rPr lang="en-US" altLang="ko-KR" sz="1600" dirty="0" smtClean="0"/>
              <a:t>:   2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쇼핑 계속 하기 </a:t>
            </a:r>
            <a:r>
              <a:rPr lang="en-US" altLang="ko-KR" sz="1600" dirty="0" smtClean="0"/>
              <a:t>	     		2.  </a:t>
            </a:r>
            <a:r>
              <a:rPr lang="ko-KR" altLang="en-US" sz="1600" dirty="0" smtClean="0"/>
              <a:t>장바구니 보기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        </a:t>
            </a:r>
            <a:r>
              <a:rPr lang="ko-KR" altLang="en-US" sz="1600" dirty="0" smtClean="0"/>
              <a:t>선택 </a:t>
            </a:r>
            <a:r>
              <a:rPr lang="en-US" altLang="ko-KR" sz="1600" dirty="0" smtClean="0"/>
              <a:t>: 	</a:t>
            </a:r>
          </a:p>
          <a:p>
            <a:r>
              <a:rPr lang="en-US" altLang="ko-KR" sz="1600" dirty="0"/>
              <a:t>	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7504" y="620688"/>
            <a:ext cx="8928992" cy="619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2040</Words>
  <Application>Microsoft Office PowerPoint</Application>
  <PresentationFormat>화면 슬라이드 쇼(4:3)</PresentationFormat>
  <Paragraphs>1023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Windows User</cp:lastModifiedBy>
  <cp:revision>121</cp:revision>
  <dcterms:created xsi:type="dcterms:W3CDTF">2017-06-08T05:09:41Z</dcterms:created>
  <dcterms:modified xsi:type="dcterms:W3CDTF">2018-11-05T11:01:54Z</dcterms:modified>
</cp:coreProperties>
</file>