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23">
          <p15:clr>
            <a:srgbClr val="A4A3A4"/>
          </p15:clr>
        </p15:guide>
        <p15:guide id="2" pos="26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5E2B4B-A2D9-4DB0-9E27-DB140E1FD301}">
  <a:tblStyle styleId="{AD5E2B4B-A2D9-4DB0-9E27-DB140E1FD3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3" orient="horz"/>
        <p:guide pos="268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b4050b6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b4050b6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b4050b6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b4050b6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모든 예외를 거의 처리했다.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명사추출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b4050b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b4050b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b4050b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b4050b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252b13e3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252b13e3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252b146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d252b14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b4050b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b4050b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b4050b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b4050b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b4050b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b4050b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b4050b6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b4050b6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b4050b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b4050b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b4050b6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b4050b6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b4050b6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b4050b6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3925" y="10446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SafeFood 최종 발표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285748" y="3294125"/>
            <a:ext cx="48177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        팀원 : 김정원,  최강호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148" name="Google Shape;148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2973800" y="1423275"/>
            <a:ext cx="3236100" cy="30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사용성, 독창성, 완성 가능도를 따져서 </a:t>
            </a:r>
            <a:r>
              <a:rPr b="1" lang="ko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가장 점수가 높았던 아이디어 “먹거리 월드컵”.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사용성</a:t>
            </a:r>
            <a:br>
              <a:rPr lang="ko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유용성, 재미로 인한 사용성 극대화.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완성 가능도</a:t>
            </a:r>
            <a:br>
              <a:rPr lang="ko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ko" sz="110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오류가 없는지, 구현 가능성.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독창성</a:t>
            </a:r>
            <a:br>
              <a:rPr lang="ko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ko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현재의 유사 웹과 차별성 및 창의성.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4294967295" type="title"/>
          </p:nvPr>
        </p:nvSpPr>
        <p:spPr>
          <a:xfrm>
            <a:off x="416500" y="18957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구상도</a:t>
            </a:r>
            <a:endParaRPr sz="2400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0" y="954100"/>
            <a:ext cx="6537799" cy="3562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3275" y="2842100"/>
            <a:ext cx="2301400" cy="23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256200" y="65400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 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          4. 결론 및 느낀점.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125825" y="696477"/>
            <a:ext cx="3300600" cy="2276400"/>
          </a:xfrm>
          <a:prstGeom prst="wedgeRoundRectCallout">
            <a:avLst>
              <a:gd fmla="val 47046" name="adj1"/>
              <a:gd fmla="val 79940" name="adj2"/>
              <a:gd fmla="val 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125825" y="891441"/>
            <a:ext cx="3074700" cy="16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(1) </a:t>
            </a:r>
            <a:r>
              <a:rPr lang="ko" sz="1800"/>
              <a:t>월드컵 만들 때, 이미지를 개별적으로 가져오는 것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/>
              <a:t>(2)</a:t>
            </a:r>
            <a:r>
              <a:rPr lang="ko" sz="1800"/>
              <a:t> 로컬 파일에 저장되어 있는 이미지들을 인터넷 상에서 보여주는 것에 어려움이 있었습니다. -강호</a:t>
            </a:r>
            <a:r>
              <a:rPr b="0" lang="ko" sz="1800"/>
              <a:t> </a:t>
            </a:r>
            <a:r>
              <a:rPr b="0" lang="ko" sz="1400"/>
              <a:t>  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ko" sz="1400"/>
              <a:t>                            </a:t>
            </a:r>
            <a:r>
              <a:rPr b="0" lang="ko" sz="1800"/>
              <a:t>      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572900" y="647050"/>
            <a:ext cx="3300600" cy="2477700"/>
          </a:xfrm>
          <a:prstGeom prst="wedgeRoundRectCallout">
            <a:avLst>
              <a:gd fmla="val -37673" name="adj1"/>
              <a:gd fmla="val 75494" name="adj2"/>
              <a:gd fmla="val 0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5616725" y="731805"/>
            <a:ext cx="31149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(1)</a:t>
            </a:r>
            <a:r>
              <a:rPr lang="ko" sz="1800"/>
              <a:t> Vue를 처음 접하여 적응하는데 어려움이 있었습니다.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/>
              <a:t>(2) 데이터 베이스 수정하는 과정에서 다른 테이블과 꼬여 어려움이 있었습니다.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/>
              <a:t>				      -정원</a:t>
            </a:r>
            <a:endParaRPr sz="18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825" y="3747125"/>
            <a:ext cx="4180025" cy="13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type="title"/>
          </p:nvPr>
        </p:nvSpPr>
        <p:spPr>
          <a:xfrm>
            <a:off x="416500" y="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#어려웠던 점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001875" y="654000"/>
            <a:ext cx="7846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 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               4. Q n A 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73275" y="654000"/>
            <a:ext cx="7846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 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               Thank you 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목차</a:t>
            </a:r>
            <a:endParaRPr sz="24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600" y="2842100"/>
            <a:ext cx="2301400" cy="23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535775" y="1480150"/>
            <a:ext cx="4346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ko" sz="2400">
                <a:latin typeface="Lato"/>
                <a:ea typeface="Lato"/>
                <a:cs typeface="Lato"/>
                <a:sym typeface="Lato"/>
              </a:rPr>
              <a:t>팀원 소개  및 역할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ko" sz="2400">
                <a:latin typeface="Lato"/>
                <a:ea typeface="Lato"/>
                <a:cs typeface="Lato"/>
                <a:sym typeface="Lato"/>
              </a:rPr>
              <a:t>개발 배경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ko" sz="2400">
                <a:latin typeface="Lato"/>
                <a:ea typeface="Lato"/>
                <a:cs typeface="Lato"/>
                <a:sym typeface="Lato"/>
              </a:rPr>
              <a:t>진행 과정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ko" sz="2400">
                <a:latin typeface="Lato"/>
                <a:ea typeface="Lato"/>
                <a:cs typeface="Lato"/>
                <a:sym typeface="Lato"/>
              </a:rPr>
              <a:t>결론 및 느낀점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ko" sz="2400">
                <a:latin typeface="Lato"/>
                <a:ea typeface="Lato"/>
                <a:cs typeface="Lato"/>
                <a:sym typeface="Lato"/>
              </a:rPr>
              <a:t>QnA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56200" y="65400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 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          1. 팀원 소개 및 역할.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71000" y="567900"/>
            <a:ext cx="3300600" cy="1903800"/>
          </a:xfrm>
          <a:prstGeom prst="wedgeRoundRectCallout">
            <a:avLst>
              <a:gd fmla="val 47046" name="adj1"/>
              <a:gd fmla="val 79940" name="adj2"/>
              <a:gd fmla="val 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580301" y="567900"/>
            <a:ext cx="3300600" cy="1903800"/>
          </a:xfrm>
          <a:prstGeom prst="wedgeRoundRectCallout">
            <a:avLst>
              <a:gd fmla="val -37673" name="adj1"/>
              <a:gd fmla="val 75494" name="adj2"/>
              <a:gd fmla="val 0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5631525" y="728476"/>
            <a:ext cx="3114900" cy="1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(1) 스웨거 담당.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/>
              <a:t>(2) 월드컵 DB 설계 담당.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ko" sz="1400"/>
              <a:t>                                -정원 </a:t>
            </a:r>
            <a:endParaRPr sz="2100"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111000" y="791800"/>
            <a:ext cx="30747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(1) </a:t>
            </a:r>
            <a:r>
              <a:rPr lang="ko" sz="1800"/>
              <a:t>Vue 담당 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/>
              <a:t>(2) 월드컵 알고리즘 담당.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ko" sz="1400"/>
              <a:t>                                -강호   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075" y="3527000"/>
            <a:ext cx="3528371" cy="26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56200" y="65400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 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          2. </a:t>
            </a:r>
            <a:r>
              <a:rPr lang="ko">
                <a:solidFill>
                  <a:schemeClr val="accent5"/>
                </a:solidFill>
              </a:rPr>
              <a:t>개발 배경.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68375" y="-1864200"/>
            <a:ext cx="4045200" cy="8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>
                <a:solidFill>
                  <a:schemeClr val="dk2"/>
                </a:solidFill>
              </a:rPr>
              <a:t>첫번 째 (이미지) 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-2618800" y="27947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# 개발 배경</a:t>
            </a:r>
            <a:endParaRPr sz="2400"/>
          </a:p>
        </p:txBody>
      </p:sp>
      <p:sp>
        <p:nvSpPr>
          <p:cNvPr id="106" name="Google Shape;106;p18"/>
          <p:cNvSpPr txBox="1"/>
          <p:nvPr/>
        </p:nvSpPr>
        <p:spPr>
          <a:xfrm>
            <a:off x="584650" y="1243325"/>
            <a:ext cx="38115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기존 개발 배경 ?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현대인의 개인별 알레르기 식품들을 관리하고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식품별 첨가물과 식품별 첨과물 및 영양 성분을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관리하기 위해서.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965875" y="1198925"/>
            <a:ext cx="38115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새 추가 기능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?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배가 고플때 메뉴를 고민하는 시간이 많이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들어가는데 그 고민을 재밌고 간단하게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게임으로 진행할 수 있다.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56200" y="65400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 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          3. 진행 과정.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20"/>
          <p:cNvGraphicFramePr/>
          <p:nvPr/>
        </p:nvGraphicFramePr>
        <p:xfrm>
          <a:off x="330288" y="237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{AD5E2B4B-A2D9-4DB0-9E27-DB140E1FD301}</a:tableStyleId>
              </a:tblPr>
              <a:tblGrid>
                <a:gridCol w="2749750"/>
                <a:gridCol w="2749750"/>
                <a:gridCol w="2749750"/>
              </a:tblGrid>
              <a:tr h="7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18" name="Google Shape;118;p20"/>
          <p:cNvCxnSpPr/>
          <p:nvPr/>
        </p:nvCxnSpPr>
        <p:spPr>
          <a:xfrm rot="10800000">
            <a:off x="527263" y="141972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9" name="Google Shape;119;p20"/>
          <p:cNvSpPr txBox="1"/>
          <p:nvPr>
            <p:ph type="title"/>
          </p:nvPr>
        </p:nvSpPr>
        <p:spPr>
          <a:xfrm>
            <a:off x="276575" y="1047275"/>
            <a:ext cx="21879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2019년 11월 22일 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>
            <p:ph idx="4294967295" type="body"/>
          </p:nvPr>
        </p:nvSpPr>
        <p:spPr>
          <a:xfrm>
            <a:off x="490500" y="1439375"/>
            <a:ext cx="2490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: 브레인 스토밍 및 팀원 회의.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/>
              <a:t> F: 내부구조를 뷰로 재 설계.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1200"/>
              <a:t> </a:t>
            </a:r>
            <a:endParaRPr sz="1200"/>
          </a:p>
        </p:txBody>
      </p: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3148924" y="13947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: 먹거리 월드컵 (새 기능 추가)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1200"/>
              <a:t>: 기본 기능 마무리. </a:t>
            </a:r>
            <a:endParaRPr sz="1200"/>
          </a:p>
        </p:txBody>
      </p:sp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4496475" y="4007738"/>
            <a:ext cx="23532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/>
              <a:t>:먹거리 월드컵 고도화</a:t>
            </a:r>
            <a:br>
              <a:rPr lang="ko" sz="1200"/>
            </a:br>
            <a:r>
              <a:rPr lang="ko" sz="1200"/>
              <a:t>(랭킹 추가 )</a:t>
            </a:r>
            <a:endParaRPr sz="1200"/>
          </a:p>
        </p:txBody>
      </p:sp>
      <p:cxnSp>
        <p:nvCxnSpPr>
          <p:cNvPr id="123" name="Google Shape;123;p20"/>
          <p:cNvCxnSpPr/>
          <p:nvPr/>
        </p:nvCxnSpPr>
        <p:spPr>
          <a:xfrm>
            <a:off x="1287725" y="3093450"/>
            <a:ext cx="330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4" name="Google Shape;124;p20"/>
          <p:cNvCxnSpPr/>
          <p:nvPr/>
        </p:nvCxnSpPr>
        <p:spPr>
          <a:xfrm rot="10800000">
            <a:off x="3137500" y="141972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4454925" y="309345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6" name="Google Shape;126;p20"/>
          <p:cNvSpPr txBox="1"/>
          <p:nvPr>
            <p:ph type="title"/>
          </p:nvPr>
        </p:nvSpPr>
        <p:spPr>
          <a:xfrm>
            <a:off x="2711500" y="1067925"/>
            <a:ext cx="31008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2019년 11월 26일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695375" y="3692850"/>
            <a:ext cx="20094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2019년 11월 25일  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695375" y="4007750"/>
            <a:ext cx="24906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F: 뷰로 기본 틀 완전 구현.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/>
              <a:t> B: 스프링부트 스웨거로 재설계.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4515225" y="3650375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2019년 11월 27일 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 rot="10800000">
            <a:off x="6677200" y="141972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1" name="Google Shape;131;p20"/>
          <p:cNvSpPr txBox="1"/>
          <p:nvPr>
            <p:ph type="title"/>
          </p:nvPr>
        </p:nvSpPr>
        <p:spPr>
          <a:xfrm>
            <a:off x="5906625" y="1067925"/>
            <a:ext cx="31008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2019년 11월 28일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6725949" y="14393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: CSS로 화면 웹 디자인.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1200"/>
              <a:t>: PPT 완성 및 발표 준비. </a:t>
            </a:r>
            <a:endParaRPr sz="1200"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366700" y="1044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개발 진행 과정.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어떤 아이디어가 좋을까? 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  음식 돌림판 , 메뉴 추천, 레시피 검색,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  음식 취향 테스트 , 먹거리 월드컵 ,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  배달의 민족 , 지역별 맛집 등.   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139" name="Google Shape;139;p21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40" name="Google Shape;14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슬라이드에 메모지를 붙이기 위한 덕트 테이프 조각" id="141" name="Google Shape;141;p21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1"/>
            <p:cNvSpPr txBox="1"/>
            <p:nvPr/>
          </p:nvSpPr>
          <p:spPr>
            <a:xfrm>
              <a:off x="6944813" y="684234"/>
              <a:ext cx="19917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ko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선정 방식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ko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1. 브레인 스토밍을 통한 아이디어 도출 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ko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2. 사용성, 독창성, 완성 가능도를 따졌을 때 어떤 아이디어가 최선인지 도출,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