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0.xml" ContentType="application/vnd.openxmlformats-officedocument.presentationml.slide+xml"/>
  <Override PartName="/ppt/slides/slide9.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27.png" ContentType="image/png"/>
  <Override PartName="/ppt/media/image26.png" ContentType="image/png"/>
  <Override PartName="/ppt/media/image28.png" ContentType="image/png"/>
  <Override PartName="/ppt/media/image25.png" ContentType="image/png"/>
  <Override PartName="/ppt/media/image22.png" ContentType="image/png"/>
  <Override PartName="/ppt/media/image24.png" ContentType="image/png"/>
  <Override PartName="/ppt/media/image21.png" ContentType="image/png"/>
  <Override PartName="/ppt/media/image20.png" ContentType="image/png"/>
  <Override PartName="/ppt/media/image19.png" ContentType="image/png"/>
  <Override PartName="/ppt/media/image17.png" ContentType="image/png"/>
  <Override PartName="/ppt/media/image14.png" ContentType="image/png"/>
  <Override PartName="/ppt/media/image16.png" ContentType="image/png"/>
  <Override PartName="/ppt/media/image13.png" ContentType="image/png"/>
  <Override PartName="/ppt/media/image23.png" ContentType="image/png"/>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219320" y="274680"/>
            <a:ext cx="10362960" cy="1143000"/>
          </a:xfrm>
          <a:prstGeom prst="rect">
            <a:avLst/>
          </a:prstGeom>
        </p:spPr>
        <p:txBody>
          <a:bodyPr lIns="0" rIns="0" tIns="0" bIns="0" anchor="ctr"/>
          <a:p>
            <a:endParaRPr/>
          </a:p>
        </p:txBody>
      </p:sp>
      <p:sp>
        <p:nvSpPr>
          <p:cNvPr id="34" name="PlaceHolder 2"/>
          <p:cNvSpPr>
            <a:spLocks noGrp="1"/>
          </p:cNvSpPr>
          <p:nvPr>
            <p:ph type="body"/>
          </p:nvPr>
        </p:nvSpPr>
        <p:spPr>
          <a:xfrm>
            <a:off x="1219320" y="1447920"/>
            <a:ext cx="10362960" cy="2180520"/>
          </a:xfrm>
          <a:prstGeom prst="rect">
            <a:avLst/>
          </a:prstGeom>
        </p:spPr>
        <p:txBody>
          <a:bodyPr lIns="0" rIns="0" tIns="0" bIns="0"/>
          <a:p>
            <a:endParaRPr/>
          </a:p>
        </p:txBody>
      </p:sp>
      <p:sp>
        <p:nvSpPr>
          <p:cNvPr id="35" name="PlaceHolder 3"/>
          <p:cNvSpPr>
            <a:spLocks noGrp="1"/>
          </p:cNvSpPr>
          <p:nvPr>
            <p:ph type="body"/>
          </p:nvPr>
        </p:nvSpPr>
        <p:spPr>
          <a:xfrm>
            <a:off x="1219320" y="3836160"/>
            <a:ext cx="10362960" cy="218052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219320" y="274680"/>
            <a:ext cx="10362960" cy="1143000"/>
          </a:xfrm>
          <a:prstGeom prst="rect">
            <a:avLst/>
          </a:prstGeom>
        </p:spPr>
        <p:txBody>
          <a:bodyPr lIns="0" rIns="0" tIns="0" bIns="0" anchor="ctr"/>
          <a:p>
            <a:endParaRPr/>
          </a:p>
        </p:txBody>
      </p:sp>
      <p:sp>
        <p:nvSpPr>
          <p:cNvPr id="37" name="PlaceHolder 2"/>
          <p:cNvSpPr>
            <a:spLocks noGrp="1"/>
          </p:cNvSpPr>
          <p:nvPr>
            <p:ph type="body"/>
          </p:nvPr>
        </p:nvSpPr>
        <p:spPr>
          <a:xfrm>
            <a:off x="1219320" y="1447920"/>
            <a:ext cx="5056920" cy="2180520"/>
          </a:xfrm>
          <a:prstGeom prst="rect">
            <a:avLst/>
          </a:prstGeom>
        </p:spPr>
        <p:txBody>
          <a:bodyPr lIns="0" rIns="0" tIns="0" bIns="0"/>
          <a:p>
            <a:endParaRPr/>
          </a:p>
        </p:txBody>
      </p:sp>
      <p:sp>
        <p:nvSpPr>
          <p:cNvPr id="38" name="PlaceHolder 3"/>
          <p:cNvSpPr>
            <a:spLocks noGrp="1"/>
          </p:cNvSpPr>
          <p:nvPr>
            <p:ph type="body"/>
          </p:nvPr>
        </p:nvSpPr>
        <p:spPr>
          <a:xfrm>
            <a:off x="6529320" y="1447920"/>
            <a:ext cx="5056920" cy="2180520"/>
          </a:xfrm>
          <a:prstGeom prst="rect">
            <a:avLst/>
          </a:prstGeom>
        </p:spPr>
        <p:txBody>
          <a:bodyPr lIns="0" rIns="0" tIns="0" bIns="0"/>
          <a:p>
            <a:endParaRPr/>
          </a:p>
        </p:txBody>
      </p:sp>
      <p:sp>
        <p:nvSpPr>
          <p:cNvPr id="39" name="PlaceHolder 4"/>
          <p:cNvSpPr>
            <a:spLocks noGrp="1"/>
          </p:cNvSpPr>
          <p:nvPr>
            <p:ph type="body"/>
          </p:nvPr>
        </p:nvSpPr>
        <p:spPr>
          <a:xfrm>
            <a:off x="6529320" y="3836160"/>
            <a:ext cx="5056920" cy="2180520"/>
          </a:xfrm>
          <a:prstGeom prst="rect">
            <a:avLst/>
          </a:prstGeom>
        </p:spPr>
        <p:txBody>
          <a:bodyPr lIns="0" rIns="0" tIns="0" bIns="0"/>
          <a:p>
            <a:endParaRPr/>
          </a:p>
        </p:txBody>
      </p:sp>
      <p:sp>
        <p:nvSpPr>
          <p:cNvPr id="40" name="PlaceHolder 5"/>
          <p:cNvSpPr>
            <a:spLocks noGrp="1"/>
          </p:cNvSpPr>
          <p:nvPr>
            <p:ph type="body"/>
          </p:nvPr>
        </p:nvSpPr>
        <p:spPr>
          <a:xfrm>
            <a:off x="1219320" y="3836160"/>
            <a:ext cx="5056920" cy="218052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219320" y="274680"/>
            <a:ext cx="10362960" cy="1143000"/>
          </a:xfrm>
          <a:prstGeom prst="rect">
            <a:avLst/>
          </a:prstGeom>
        </p:spPr>
        <p:txBody>
          <a:bodyPr lIns="0" rIns="0" tIns="0" bIns="0" anchor="ctr"/>
          <a:p>
            <a:endParaRPr/>
          </a:p>
        </p:txBody>
      </p:sp>
      <p:sp>
        <p:nvSpPr>
          <p:cNvPr id="42" name="PlaceHolder 2"/>
          <p:cNvSpPr>
            <a:spLocks noGrp="1"/>
          </p:cNvSpPr>
          <p:nvPr>
            <p:ph type="body"/>
          </p:nvPr>
        </p:nvSpPr>
        <p:spPr>
          <a:xfrm>
            <a:off x="1219320" y="1447920"/>
            <a:ext cx="10362960" cy="4571640"/>
          </a:xfrm>
          <a:prstGeom prst="rect">
            <a:avLst/>
          </a:prstGeom>
        </p:spPr>
        <p:txBody>
          <a:bodyPr lIns="0" rIns="0" tIns="0" bIns="0"/>
          <a:p>
            <a:endParaRPr/>
          </a:p>
        </p:txBody>
      </p:sp>
      <p:sp>
        <p:nvSpPr>
          <p:cNvPr id="43" name="PlaceHolder 3"/>
          <p:cNvSpPr>
            <a:spLocks noGrp="1"/>
          </p:cNvSpPr>
          <p:nvPr>
            <p:ph type="body"/>
          </p:nvPr>
        </p:nvSpPr>
        <p:spPr>
          <a:xfrm>
            <a:off x="1219320" y="1447920"/>
            <a:ext cx="10362960" cy="4571640"/>
          </a:xfrm>
          <a:prstGeom prst="rect">
            <a:avLst/>
          </a:prstGeom>
        </p:spPr>
        <p:txBody>
          <a:bodyPr lIns="0" rIns="0" tIns="0" bIns="0"/>
          <a:p>
            <a:endParaRPr/>
          </a:p>
        </p:txBody>
      </p:sp>
      <p:pic>
        <p:nvPicPr>
          <p:cNvPr id="44" name="" descr=""/>
          <p:cNvPicPr/>
          <p:nvPr/>
        </p:nvPicPr>
        <p:blipFill>
          <a:blip r:embed="rId2"/>
          <a:stretch>
            <a:fillRect/>
          </a:stretch>
        </p:blipFill>
        <p:spPr>
          <a:xfrm>
            <a:off x="3535920" y="1447560"/>
            <a:ext cx="5729760" cy="4571640"/>
          </a:xfrm>
          <a:prstGeom prst="rect">
            <a:avLst/>
          </a:prstGeom>
          <a:ln>
            <a:noFill/>
          </a:ln>
        </p:spPr>
      </p:pic>
      <p:pic>
        <p:nvPicPr>
          <p:cNvPr id="45" name="" descr=""/>
          <p:cNvPicPr/>
          <p:nvPr/>
        </p:nvPicPr>
        <p:blipFill>
          <a:blip r:embed="rId3"/>
          <a:stretch>
            <a:fillRect/>
          </a:stretch>
        </p:blipFill>
        <p:spPr>
          <a:xfrm>
            <a:off x="3535920" y="1447560"/>
            <a:ext cx="5729760" cy="45716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1219320" y="274680"/>
            <a:ext cx="10362960" cy="1143000"/>
          </a:xfrm>
          <a:prstGeom prst="rect">
            <a:avLst/>
          </a:prstGeom>
        </p:spPr>
        <p:txBody>
          <a:bodyPr lIns="0" rIns="0" tIns="0" bIns="0" anchor="ctr"/>
          <a:p>
            <a:endParaRPr/>
          </a:p>
        </p:txBody>
      </p:sp>
      <p:sp>
        <p:nvSpPr>
          <p:cNvPr id="54" name="PlaceHolder 2"/>
          <p:cNvSpPr>
            <a:spLocks noGrp="1"/>
          </p:cNvSpPr>
          <p:nvPr>
            <p:ph type="subTitle"/>
          </p:nvPr>
        </p:nvSpPr>
        <p:spPr>
          <a:xfrm>
            <a:off x="1219320" y="1447920"/>
            <a:ext cx="10362960" cy="457200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219320" y="274680"/>
            <a:ext cx="10362960" cy="1143000"/>
          </a:xfrm>
          <a:prstGeom prst="rect">
            <a:avLst/>
          </a:prstGeom>
        </p:spPr>
        <p:txBody>
          <a:bodyPr lIns="0" rIns="0" tIns="0" bIns="0" anchor="ctr"/>
          <a:p>
            <a:endParaRPr/>
          </a:p>
        </p:txBody>
      </p:sp>
      <p:sp>
        <p:nvSpPr>
          <p:cNvPr id="56" name="PlaceHolder 2"/>
          <p:cNvSpPr>
            <a:spLocks noGrp="1"/>
          </p:cNvSpPr>
          <p:nvPr>
            <p:ph type="body"/>
          </p:nvPr>
        </p:nvSpPr>
        <p:spPr>
          <a:xfrm>
            <a:off x="1219320" y="1447920"/>
            <a:ext cx="10362960" cy="457164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219320" y="274680"/>
            <a:ext cx="10362960" cy="1143000"/>
          </a:xfrm>
          <a:prstGeom prst="rect">
            <a:avLst/>
          </a:prstGeom>
        </p:spPr>
        <p:txBody>
          <a:bodyPr lIns="0" rIns="0" tIns="0" bIns="0" anchor="ctr"/>
          <a:p>
            <a:endParaRPr/>
          </a:p>
        </p:txBody>
      </p:sp>
      <p:sp>
        <p:nvSpPr>
          <p:cNvPr id="58" name="PlaceHolder 2"/>
          <p:cNvSpPr>
            <a:spLocks noGrp="1"/>
          </p:cNvSpPr>
          <p:nvPr>
            <p:ph type="body"/>
          </p:nvPr>
        </p:nvSpPr>
        <p:spPr>
          <a:xfrm>
            <a:off x="1219320" y="1447920"/>
            <a:ext cx="5056920" cy="4571640"/>
          </a:xfrm>
          <a:prstGeom prst="rect">
            <a:avLst/>
          </a:prstGeom>
        </p:spPr>
        <p:txBody>
          <a:bodyPr lIns="0" rIns="0" tIns="0" bIns="0"/>
          <a:p>
            <a:endParaRPr/>
          </a:p>
        </p:txBody>
      </p:sp>
      <p:sp>
        <p:nvSpPr>
          <p:cNvPr id="59" name="PlaceHolder 3"/>
          <p:cNvSpPr>
            <a:spLocks noGrp="1"/>
          </p:cNvSpPr>
          <p:nvPr>
            <p:ph type="body"/>
          </p:nvPr>
        </p:nvSpPr>
        <p:spPr>
          <a:xfrm>
            <a:off x="6529320" y="1447920"/>
            <a:ext cx="5056920" cy="457164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1219320" y="274680"/>
            <a:ext cx="10362960" cy="114300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1219320" y="274680"/>
            <a:ext cx="10362960" cy="52981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219320" y="274680"/>
            <a:ext cx="10362960" cy="1143000"/>
          </a:xfrm>
          <a:prstGeom prst="rect">
            <a:avLst/>
          </a:prstGeom>
        </p:spPr>
        <p:txBody>
          <a:bodyPr lIns="0" rIns="0" tIns="0" bIns="0" anchor="ctr"/>
          <a:p>
            <a:endParaRPr/>
          </a:p>
        </p:txBody>
      </p:sp>
      <p:sp>
        <p:nvSpPr>
          <p:cNvPr id="63" name="PlaceHolder 2"/>
          <p:cNvSpPr>
            <a:spLocks noGrp="1"/>
          </p:cNvSpPr>
          <p:nvPr>
            <p:ph type="body"/>
          </p:nvPr>
        </p:nvSpPr>
        <p:spPr>
          <a:xfrm>
            <a:off x="1219320" y="1447920"/>
            <a:ext cx="5056920" cy="2180520"/>
          </a:xfrm>
          <a:prstGeom prst="rect">
            <a:avLst/>
          </a:prstGeom>
        </p:spPr>
        <p:txBody>
          <a:bodyPr lIns="0" rIns="0" tIns="0" bIns="0"/>
          <a:p>
            <a:endParaRPr/>
          </a:p>
        </p:txBody>
      </p:sp>
      <p:sp>
        <p:nvSpPr>
          <p:cNvPr id="64" name="PlaceHolder 3"/>
          <p:cNvSpPr>
            <a:spLocks noGrp="1"/>
          </p:cNvSpPr>
          <p:nvPr>
            <p:ph type="body"/>
          </p:nvPr>
        </p:nvSpPr>
        <p:spPr>
          <a:xfrm>
            <a:off x="1219320" y="3836160"/>
            <a:ext cx="5056920" cy="2180520"/>
          </a:xfrm>
          <a:prstGeom prst="rect">
            <a:avLst/>
          </a:prstGeom>
        </p:spPr>
        <p:txBody>
          <a:bodyPr lIns="0" rIns="0" tIns="0" bIns="0"/>
          <a:p>
            <a:endParaRPr/>
          </a:p>
        </p:txBody>
      </p:sp>
      <p:sp>
        <p:nvSpPr>
          <p:cNvPr id="65" name="PlaceHolder 4"/>
          <p:cNvSpPr>
            <a:spLocks noGrp="1"/>
          </p:cNvSpPr>
          <p:nvPr>
            <p:ph type="body"/>
          </p:nvPr>
        </p:nvSpPr>
        <p:spPr>
          <a:xfrm>
            <a:off x="6529320" y="1447920"/>
            <a:ext cx="5056920" cy="457164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1219320" y="274680"/>
            <a:ext cx="10362960" cy="1143000"/>
          </a:xfrm>
          <a:prstGeom prst="rect">
            <a:avLst/>
          </a:prstGeom>
        </p:spPr>
        <p:txBody>
          <a:bodyPr lIns="0" rIns="0" tIns="0" bIns="0" anchor="ctr"/>
          <a:p>
            <a:endParaRPr/>
          </a:p>
        </p:txBody>
      </p:sp>
      <p:sp>
        <p:nvSpPr>
          <p:cNvPr id="13" name="PlaceHolder 2"/>
          <p:cNvSpPr>
            <a:spLocks noGrp="1"/>
          </p:cNvSpPr>
          <p:nvPr>
            <p:ph type="subTitle"/>
          </p:nvPr>
        </p:nvSpPr>
        <p:spPr>
          <a:xfrm>
            <a:off x="1219320" y="1447920"/>
            <a:ext cx="10362960" cy="457200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19320" y="274680"/>
            <a:ext cx="10362960" cy="1143000"/>
          </a:xfrm>
          <a:prstGeom prst="rect">
            <a:avLst/>
          </a:prstGeom>
        </p:spPr>
        <p:txBody>
          <a:bodyPr lIns="0" rIns="0" tIns="0" bIns="0" anchor="ctr"/>
          <a:p>
            <a:endParaRPr/>
          </a:p>
        </p:txBody>
      </p:sp>
      <p:sp>
        <p:nvSpPr>
          <p:cNvPr id="67" name="PlaceHolder 2"/>
          <p:cNvSpPr>
            <a:spLocks noGrp="1"/>
          </p:cNvSpPr>
          <p:nvPr>
            <p:ph type="body"/>
          </p:nvPr>
        </p:nvSpPr>
        <p:spPr>
          <a:xfrm>
            <a:off x="1219320" y="1447920"/>
            <a:ext cx="5056920" cy="4571640"/>
          </a:xfrm>
          <a:prstGeom prst="rect">
            <a:avLst/>
          </a:prstGeom>
        </p:spPr>
        <p:txBody>
          <a:bodyPr lIns="0" rIns="0" tIns="0" bIns="0"/>
          <a:p>
            <a:endParaRPr/>
          </a:p>
        </p:txBody>
      </p:sp>
      <p:sp>
        <p:nvSpPr>
          <p:cNvPr id="68" name="PlaceHolder 3"/>
          <p:cNvSpPr>
            <a:spLocks noGrp="1"/>
          </p:cNvSpPr>
          <p:nvPr>
            <p:ph type="body"/>
          </p:nvPr>
        </p:nvSpPr>
        <p:spPr>
          <a:xfrm>
            <a:off x="6529320" y="1447920"/>
            <a:ext cx="5056920" cy="2180520"/>
          </a:xfrm>
          <a:prstGeom prst="rect">
            <a:avLst/>
          </a:prstGeom>
        </p:spPr>
        <p:txBody>
          <a:bodyPr lIns="0" rIns="0" tIns="0" bIns="0"/>
          <a:p>
            <a:endParaRPr/>
          </a:p>
        </p:txBody>
      </p:sp>
      <p:sp>
        <p:nvSpPr>
          <p:cNvPr id="69" name="PlaceHolder 4"/>
          <p:cNvSpPr>
            <a:spLocks noGrp="1"/>
          </p:cNvSpPr>
          <p:nvPr>
            <p:ph type="body"/>
          </p:nvPr>
        </p:nvSpPr>
        <p:spPr>
          <a:xfrm>
            <a:off x="6529320" y="3836160"/>
            <a:ext cx="5056920" cy="218052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219320" y="274680"/>
            <a:ext cx="10362960" cy="1143000"/>
          </a:xfrm>
          <a:prstGeom prst="rect">
            <a:avLst/>
          </a:prstGeom>
        </p:spPr>
        <p:txBody>
          <a:bodyPr lIns="0" rIns="0" tIns="0" bIns="0" anchor="ctr"/>
          <a:p>
            <a:endParaRPr/>
          </a:p>
        </p:txBody>
      </p:sp>
      <p:sp>
        <p:nvSpPr>
          <p:cNvPr id="71" name="PlaceHolder 2"/>
          <p:cNvSpPr>
            <a:spLocks noGrp="1"/>
          </p:cNvSpPr>
          <p:nvPr>
            <p:ph type="body"/>
          </p:nvPr>
        </p:nvSpPr>
        <p:spPr>
          <a:xfrm>
            <a:off x="1219320" y="1447920"/>
            <a:ext cx="5056920" cy="2180520"/>
          </a:xfrm>
          <a:prstGeom prst="rect">
            <a:avLst/>
          </a:prstGeom>
        </p:spPr>
        <p:txBody>
          <a:bodyPr lIns="0" rIns="0" tIns="0" bIns="0"/>
          <a:p>
            <a:endParaRPr/>
          </a:p>
        </p:txBody>
      </p:sp>
      <p:sp>
        <p:nvSpPr>
          <p:cNvPr id="72" name="PlaceHolder 3"/>
          <p:cNvSpPr>
            <a:spLocks noGrp="1"/>
          </p:cNvSpPr>
          <p:nvPr>
            <p:ph type="body"/>
          </p:nvPr>
        </p:nvSpPr>
        <p:spPr>
          <a:xfrm>
            <a:off x="6529320" y="1447920"/>
            <a:ext cx="5056920" cy="2180520"/>
          </a:xfrm>
          <a:prstGeom prst="rect">
            <a:avLst/>
          </a:prstGeom>
        </p:spPr>
        <p:txBody>
          <a:bodyPr lIns="0" rIns="0" tIns="0" bIns="0"/>
          <a:p>
            <a:endParaRPr/>
          </a:p>
        </p:txBody>
      </p:sp>
      <p:sp>
        <p:nvSpPr>
          <p:cNvPr id="73" name="PlaceHolder 4"/>
          <p:cNvSpPr>
            <a:spLocks noGrp="1"/>
          </p:cNvSpPr>
          <p:nvPr>
            <p:ph type="body"/>
          </p:nvPr>
        </p:nvSpPr>
        <p:spPr>
          <a:xfrm>
            <a:off x="1219320" y="3836160"/>
            <a:ext cx="10362960" cy="218052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219320" y="274680"/>
            <a:ext cx="10362960" cy="1143000"/>
          </a:xfrm>
          <a:prstGeom prst="rect">
            <a:avLst/>
          </a:prstGeom>
        </p:spPr>
        <p:txBody>
          <a:bodyPr lIns="0" rIns="0" tIns="0" bIns="0" anchor="ctr"/>
          <a:p>
            <a:endParaRPr/>
          </a:p>
        </p:txBody>
      </p:sp>
      <p:sp>
        <p:nvSpPr>
          <p:cNvPr id="75" name="PlaceHolder 2"/>
          <p:cNvSpPr>
            <a:spLocks noGrp="1"/>
          </p:cNvSpPr>
          <p:nvPr>
            <p:ph type="body"/>
          </p:nvPr>
        </p:nvSpPr>
        <p:spPr>
          <a:xfrm>
            <a:off x="1219320" y="1447920"/>
            <a:ext cx="10362960" cy="2180520"/>
          </a:xfrm>
          <a:prstGeom prst="rect">
            <a:avLst/>
          </a:prstGeom>
        </p:spPr>
        <p:txBody>
          <a:bodyPr lIns="0" rIns="0" tIns="0" bIns="0"/>
          <a:p>
            <a:endParaRPr/>
          </a:p>
        </p:txBody>
      </p:sp>
      <p:sp>
        <p:nvSpPr>
          <p:cNvPr id="76" name="PlaceHolder 3"/>
          <p:cNvSpPr>
            <a:spLocks noGrp="1"/>
          </p:cNvSpPr>
          <p:nvPr>
            <p:ph type="body"/>
          </p:nvPr>
        </p:nvSpPr>
        <p:spPr>
          <a:xfrm>
            <a:off x="1219320" y="3836160"/>
            <a:ext cx="10362960" cy="218052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219320" y="274680"/>
            <a:ext cx="10362960" cy="1143000"/>
          </a:xfrm>
          <a:prstGeom prst="rect">
            <a:avLst/>
          </a:prstGeom>
        </p:spPr>
        <p:txBody>
          <a:bodyPr lIns="0" rIns="0" tIns="0" bIns="0" anchor="ctr"/>
          <a:p>
            <a:endParaRPr/>
          </a:p>
        </p:txBody>
      </p:sp>
      <p:sp>
        <p:nvSpPr>
          <p:cNvPr id="78" name="PlaceHolder 2"/>
          <p:cNvSpPr>
            <a:spLocks noGrp="1"/>
          </p:cNvSpPr>
          <p:nvPr>
            <p:ph type="body"/>
          </p:nvPr>
        </p:nvSpPr>
        <p:spPr>
          <a:xfrm>
            <a:off x="1219320" y="1447920"/>
            <a:ext cx="5056920" cy="2180520"/>
          </a:xfrm>
          <a:prstGeom prst="rect">
            <a:avLst/>
          </a:prstGeom>
        </p:spPr>
        <p:txBody>
          <a:bodyPr lIns="0" rIns="0" tIns="0" bIns="0"/>
          <a:p>
            <a:endParaRPr/>
          </a:p>
        </p:txBody>
      </p:sp>
      <p:sp>
        <p:nvSpPr>
          <p:cNvPr id="79" name="PlaceHolder 3"/>
          <p:cNvSpPr>
            <a:spLocks noGrp="1"/>
          </p:cNvSpPr>
          <p:nvPr>
            <p:ph type="body"/>
          </p:nvPr>
        </p:nvSpPr>
        <p:spPr>
          <a:xfrm>
            <a:off x="6529320" y="1447920"/>
            <a:ext cx="5056920" cy="2180520"/>
          </a:xfrm>
          <a:prstGeom prst="rect">
            <a:avLst/>
          </a:prstGeom>
        </p:spPr>
        <p:txBody>
          <a:bodyPr lIns="0" rIns="0" tIns="0" bIns="0"/>
          <a:p>
            <a:endParaRPr/>
          </a:p>
        </p:txBody>
      </p:sp>
      <p:sp>
        <p:nvSpPr>
          <p:cNvPr id="80" name="PlaceHolder 4"/>
          <p:cNvSpPr>
            <a:spLocks noGrp="1"/>
          </p:cNvSpPr>
          <p:nvPr>
            <p:ph type="body"/>
          </p:nvPr>
        </p:nvSpPr>
        <p:spPr>
          <a:xfrm>
            <a:off x="6529320" y="3836160"/>
            <a:ext cx="5056920" cy="2180520"/>
          </a:xfrm>
          <a:prstGeom prst="rect">
            <a:avLst/>
          </a:prstGeom>
        </p:spPr>
        <p:txBody>
          <a:bodyPr lIns="0" rIns="0" tIns="0" bIns="0"/>
          <a:p>
            <a:endParaRPr/>
          </a:p>
        </p:txBody>
      </p:sp>
      <p:sp>
        <p:nvSpPr>
          <p:cNvPr id="81" name="PlaceHolder 5"/>
          <p:cNvSpPr>
            <a:spLocks noGrp="1"/>
          </p:cNvSpPr>
          <p:nvPr>
            <p:ph type="body"/>
          </p:nvPr>
        </p:nvSpPr>
        <p:spPr>
          <a:xfrm>
            <a:off x="1219320" y="3836160"/>
            <a:ext cx="5056920" cy="218052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219320" y="274680"/>
            <a:ext cx="10362960" cy="1143000"/>
          </a:xfrm>
          <a:prstGeom prst="rect">
            <a:avLst/>
          </a:prstGeom>
        </p:spPr>
        <p:txBody>
          <a:bodyPr lIns="0" rIns="0" tIns="0" bIns="0" anchor="ctr"/>
          <a:p>
            <a:endParaRPr/>
          </a:p>
        </p:txBody>
      </p:sp>
      <p:sp>
        <p:nvSpPr>
          <p:cNvPr id="83" name="PlaceHolder 2"/>
          <p:cNvSpPr>
            <a:spLocks noGrp="1"/>
          </p:cNvSpPr>
          <p:nvPr>
            <p:ph type="body"/>
          </p:nvPr>
        </p:nvSpPr>
        <p:spPr>
          <a:xfrm>
            <a:off x="1219320" y="1447920"/>
            <a:ext cx="10362960" cy="4571640"/>
          </a:xfrm>
          <a:prstGeom prst="rect">
            <a:avLst/>
          </a:prstGeom>
        </p:spPr>
        <p:txBody>
          <a:bodyPr lIns="0" rIns="0" tIns="0" bIns="0"/>
          <a:p>
            <a:endParaRPr/>
          </a:p>
        </p:txBody>
      </p:sp>
      <p:sp>
        <p:nvSpPr>
          <p:cNvPr id="84" name="PlaceHolder 3"/>
          <p:cNvSpPr>
            <a:spLocks noGrp="1"/>
          </p:cNvSpPr>
          <p:nvPr>
            <p:ph type="body"/>
          </p:nvPr>
        </p:nvSpPr>
        <p:spPr>
          <a:xfrm>
            <a:off x="1219320" y="1447920"/>
            <a:ext cx="10362960" cy="4571640"/>
          </a:xfrm>
          <a:prstGeom prst="rect">
            <a:avLst/>
          </a:prstGeom>
        </p:spPr>
        <p:txBody>
          <a:bodyPr lIns="0" rIns="0" tIns="0" bIns="0"/>
          <a:p>
            <a:endParaRPr/>
          </a:p>
        </p:txBody>
      </p:sp>
      <p:pic>
        <p:nvPicPr>
          <p:cNvPr id="85" name="" descr=""/>
          <p:cNvPicPr/>
          <p:nvPr/>
        </p:nvPicPr>
        <p:blipFill>
          <a:blip r:embed="rId2"/>
          <a:stretch>
            <a:fillRect/>
          </a:stretch>
        </p:blipFill>
        <p:spPr>
          <a:xfrm>
            <a:off x="3535920" y="1447560"/>
            <a:ext cx="5729760" cy="4571640"/>
          </a:xfrm>
          <a:prstGeom prst="rect">
            <a:avLst/>
          </a:prstGeom>
          <a:ln>
            <a:noFill/>
          </a:ln>
        </p:spPr>
      </p:pic>
      <p:pic>
        <p:nvPicPr>
          <p:cNvPr id="86" name="" descr=""/>
          <p:cNvPicPr/>
          <p:nvPr/>
        </p:nvPicPr>
        <p:blipFill>
          <a:blip r:embed="rId3"/>
          <a:stretch>
            <a:fillRect/>
          </a:stretch>
        </p:blipFill>
        <p:spPr>
          <a:xfrm>
            <a:off x="3535920" y="1447560"/>
            <a:ext cx="5729760" cy="45716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219320" y="274680"/>
            <a:ext cx="10362960" cy="1143000"/>
          </a:xfrm>
          <a:prstGeom prst="rect">
            <a:avLst/>
          </a:prstGeom>
        </p:spPr>
        <p:txBody>
          <a:bodyPr lIns="0" rIns="0" tIns="0" bIns="0" anchor="ctr"/>
          <a:p>
            <a:endParaRPr/>
          </a:p>
        </p:txBody>
      </p:sp>
      <p:sp>
        <p:nvSpPr>
          <p:cNvPr id="15" name="PlaceHolder 2"/>
          <p:cNvSpPr>
            <a:spLocks noGrp="1"/>
          </p:cNvSpPr>
          <p:nvPr>
            <p:ph type="body"/>
          </p:nvPr>
        </p:nvSpPr>
        <p:spPr>
          <a:xfrm>
            <a:off x="1219320" y="1447920"/>
            <a:ext cx="10362960" cy="45716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19320" y="274680"/>
            <a:ext cx="10362960" cy="1143000"/>
          </a:xfrm>
          <a:prstGeom prst="rect">
            <a:avLst/>
          </a:prstGeom>
        </p:spPr>
        <p:txBody>
          <a:bodyPr lIns="0" rIns="0" tIns="0" bIns="0" anchor="ctr"/>
          <a:p>
            <a:endParaRPr/>
          </a:p>
        </p:txBody>
      </p:sp>
      <p:sp>
        <p:nvSpPr>
          <p:cNvPr id="17" name="PlaceHolder 2"/>
          <p:cNvSpPr>
            <a:spLocks noGrp="1"/>
          </p:cNvSpPr>
          <p:nvPr>
            <p:ph type="body"/>
          </p:nvPr>
        </p:nvSpPr>
        <p:spPr>
          <a:xfrm>
            <a:off x="1219320" y="1447920"/>
            <a:ext cx="5056920" cy="4571640"/>
          </a:xfrm>
          <a:prstGeom prst="rect">
            <a:avLst/>
          </a:prstGeom>
        </p:spPr>
        <p:txBody>
          <a:bodyPr lIns="0" rIns="0" tIns="0" bIns="0"/>
          <a:p>
            <a:endParaRPr/>
          </a:p>
        </p:txBody>
      </p:sp>
      <p:sp>
        <p:nvSpPr>
          <p:cNvPr id="18" name="PlaceHolder 3"/>
          <p:cNvSpPr>
            <a:spLocks noGrp="1"/>
          </p:cNvSpPr>
          <p:nvPr>
            <p:ph type="body"/>
          </p:nvPr>
        </p:nvSpPr>
        <p:spPr>
          <a:xfrm>
            <a:off x="6529320" y="1447920"/>
            <a:ext cx="5056920" cy="45716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1219320" y="274680"/>
            <a:ext cx="10362960" cy="11430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1219320" y="274680"/>
            <a:ext cx="10362960" cy="5298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219320" y="274680"/>
            <a:ext cx="10362960" cy="1143000"/>
          </a:xfrm>
          <a:prstGeom prst="rect">
            <a:avLst/>
          </a:prstGeom>
        </p:spPr>
        <p:txBody>
          <a:bodyPr lIns="0" rIns="0" tIns="0" bIns="0" anchor="ctr"/>
          <a:p>
            <a:endParaRPr/>
          </a:p>
        </p:txBody>
      </p:sp>
      <p:sp>
        <p:nvSpPr>
          <p:cNvPr id="22" name="PlaceHolder 2"/>
          <p:cNvSpPr>
            <a:spLocks noGrp="1"/>
          </p:cNvSpPr>
          <p:nvPr>
            <p:ph type="body"/>
          </p:nvPr>
        </p:nvSpPr>
        <p:spPr>
          <a:xfrm>
            <a:off x="1219320" y="1447920"/>
            <a:ext cx="5056920" cy="2180520"/>
          </a:xfrm>
          <a:prstGeom prst="rect">
            <a:avLst/>
          </a:prstGeom>
        </p:spPr>
        <p:txBody>
          <a:bodyPr lIns="0" rIns="0" tIns="0" bIns="0"/>
          <a:p>
            <a:endParaRPr/>
          </a:p>
        </p:txBody>
      </p:sp>
      <p:sp>
        <p:nvSpPr>
          <p:cNvPr id="23" name="PlaceHolder 3"/>
          <p:cNvSpPr>
            <a:spLocks noGrp="1"/>
          </p:cNvSpPr>
          <p:nvPr>
            <p:ph type="body"/>
          </p:nvPr>
        </p:nvSpPr>
        <p:spPr>
          <a:xfrm>
            <a:off x="1219320" y="3836160"/>
            <a:ext cx="5056920" cy="2180520"/>
          </a:xfrm>
          <a:prstGeom prst="rect">
            <a:avLst/>
          </a:prstGeom>
        </p:spPr>
        <p:txBody>
          <a:bodyPr lIns="0" rIns="0" tIns="0" bIns="0"/>
          <a:p>
            <a:endParaRPr/>
          </a:p>
        </p:txBody>
      </p:sp>
      <p:sp>
        <p:nvSpPr>
          <p:cNvPr id="24" name="PlaceHolder 4"/>
          <p:cNvSpPr>
            <a:spLocks noGrp="1"/>
          </p:cNvSpPr>
          <p:nvPr>
            <p:ph type="body"/>
          </p:nvPr>
        </p:nvSpPr>
        <p:spPr>
          <a:xfrm>
            <a:off x="6529320" y="1447920"/>
            <a:ext cx="5056920" cy="45716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219320" y="274680"/>
            <a:ext cx="10362960" cy="1143000"/>
          </a:xfrm>
          <a:prstGeom prst="rect">
            <a:avLst/>
          </a:prstGeom>
        </p:spPr>
        <p:txBody>
          <a:bodyPr lIns="0" rIns="0" tIns="0" bIns="0" anchor="ctr"/>
          <a:p>
            <a:endParaRPr/>
          </a:p>
        </p:txBody>
      </p:sp>
      <p:sp>
        <p:nvSpPr>
          <p:cNvPr id="26" name="PlaceHolder 2"/>
          <p:cNvSpPr>
            <a:spLocks noGrp="1"/>
          </p:cNvSpPr>
          <p:nvPr>
            <p:ph type="body"/>
          </p:nvPr>
        </p:nvSpPr>
        <p:spPr>
          <a:xfrm>
            <a:off x="1219320" y="1447920"/>
            <a:ext cx="5056920" cy="4571640"/>
          </a:xfrm>
          <a:prstGeom prst="rect">
            <a:avLst/>
          </a:prstGeom>
        </p:spPr>
        <p:txBody>
          <a:bodyPr lIns="0" rIns="0" tIns="0" bIns="0"/>
          <a:p>
            <a:endParaRPr/>
          </a:p>
        </p:txBody>
      </p:sp>
      <p:sp>
        <p:nvSpPr>
          <p:cNvPr id="27" name="PlaceHolder 3"/>
          <p:cNvSpPr>
            <a:spLocks noGrp="1"/>
          </p:cNvSpPr>
          <p:nvPr>
            <p:ph type="body"/>
          </p:nvPr>
        </p:nvSpPr>
        <p:spPr>
          <a:xfrm>
            <a:off x="6529320" y="1447920"/>
            <a:ext cx="5056920" cy="2180520"/>
          </a:xfrm>
          <a:prstGeom prst="rect">
            <a:avLst/>
          </a:prstGeom>
        </p:spPr>
        <p:txBody>
          <a:bodyPr lIns="0" rIns="0" tIns="0" bIns="0"/>
          <a:p>
            <a:endParaRPr/>
          </a:p>
        </p:txBody>
      </p:sp>
      <p:sp>
        <p:nvSpPr>
          <p:cNvPr id="28" name="PlaceHolder 4"/>
          <p:cNvSpPr>
            <a:spLocks noGrp="1"/>
          </p:cNvSpPr>
          <p:nvPr>
            <p:ph type="body"/>
          </p:nvPr>
        </p:nvSpPr>
        <p:spPr>
          <a:xfrm>
            <a:off x="6529320" y="3836160"/>
            <a:ext cx="5056920" cy="218052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219320" y="274680"/>
            <a:ext cx="10362960" cy="1143000"/>
          </a:xfrm>
          <a:prstGeom prst="rect">
            <a:avLst/>
          </a:prstGeom>
        </p:spPr>
        <p:txBody>
          <a:bodyPr lIns="0" rIns="0" tIns="0" bIns="0" anchor="ctr"/>
          <a:p>
            <a:endParaRPr/>
          </a:p>
        </p:txBody>
      </p:sp>
      <p:sp>
        <p:nvSpPr>
          <p:cNvPr id="30" name="PlaceHolder 2"/>
          <p:cNvSpPr>
            <a:spLocks noGrp="1"/>
          </p:cNvSpPr>
          <p:nvPr>
            <p:ph type="body"/>
          </p:nvPr>
        </p:nvSpPr>
        <p:spPr>
          <a:xfrm>
            <a:off x="1219320" y="1447920"/>
            <a:ext cx="5056920" cy="2180520"/>
          </a:xfrm>
          <a:prstGeom prst="rect">
            <a:avLst/>
          </a:prstGeom>
        </p:spPr>
        <p:txBody>
          <a:bodyPr lIns="0" rIns="0" tIns="0" bIns="0"/>
          <a:p>
            <a:endParaRPr/>
          </a:p>
        </p:txBody>
      </p:sp>
      <p:sp>
        <p:nvSpPr>
          <p:cNvPr id="31" name="PlaceHolder 3"/>
          <p:cNvSpPr>
            <a:spLocks noGrp="1"/>
          </p:cNvSpPr>
          <p:nvPr>
            <p:ph type="body"/>
          </p:nvPr>
        </p:nvSpPr>
        <p:spPr>
          <a:xfrm>
            <a:off x="6529320" y="1447920"/>
            <a:ext cx="5056920" cy="2180520"/>
          </a:xfrm>
          <a:prstGeom prst="rect">
            <a:avLst/>
          </a:prstGeom>
        </p:spPr>
        <p:txBody>
          <a:bodyPr lIns="0" rIns="0" tIns="0" bIns="0"/>
          <a:p>
            <a:endParaRPr/>
          </a:p>
        </p:txBody>
      </p:sp>
      <p:sp>
        <p:nvSpPr>
          <p:cNvPr id="32" name="PlaceHolder 4"/>
          <p:cNvSpPr>
            <a:spLocks noGrp="1"/>
          </p:cNvSpPr>
          <p:nvPr>
            <p:ph type="body"/>
          </p:nvPr>
        </p:nvSpPr>
        <p:spPr>
          <a:xfrm>
            <a:off x="1219320" y="3836160"/>
            <a:ext cx="10362960" cy="218052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0" name="CustomShape 1"/>
          <p:cNvSpPr/>
          <p:nvPr/>
        </p:nvSpPr>
        <p:spPr>
          <a:xfrm>
            <a:off x="0" y="0"/>
            <a:ext cx="12191760" cy="6857640"/>
          </a:xfrm>
          <a:prstGeom prst="rect">
            <a:avLst/>
          </a:prstGeom>
          <a:solidFill>
            <a:srgbClr val="ffffff"/>
          </a:solidFill>
          <a:ln w="12600">
            <a:noFill/>
          </a:ln>
        </p:spPr>
      </p:sp>
      <p:sp>
        <p:nvSpPr>
          <p:cNvPr id="1" name="CustomShape 2"/>
          <p:cNvSpPr/>
          <p:nvPr/>
        </p:nvSpPr>
        <p:spPr>
          <a:xfrm>
            <a:off x="85320" y="69840"/>
            <a:ext cx="12017520" cy="6693120"/>
          </a:xfrm>
          <a:prstGeom prst="roundRect">
            <a:avLst>
              <a:gd name="adj" fmla="val 4929"/>
            </a:avLst>
          </a:prstGeom>
          <a:solidFill>
            <a:srgbClr val="ffffff"/>
          </a:solidFill>
          <a:ln w="6480">
            <a:solidFill>
              <a:srgbClr val="000000"/>
            </a:solidFill>
            <a:round/>
          </a:ln>
        </p:spPr>
      </p:sp>
      <p:sp>
        <p:nvSpPr>
          <p:cNvPr id="2" name="CustomShape 3"/>
          <p:cNvSpPr/>
          <p:nvPr/>
        </p:nvSpPr>
        <p:spPr>
          <a:xfrm>
            <a:off x="0" y="0"/>
            <a:ext cx="12191760" cy="6857640"/>
          </a:xfrm>
          <a:prstGeom prst="rect">
            <a:avLst/>
          </a:prstGeom>
          <a:solidFill>
            <a:srgbClr val="ffffff"/>
          </a:solidFill>
          <a:ln w="12600">
            <a:noFill/>
          </a:ln>
        </p:spPr>
      </p:sp>
      <p:sp>
        <p:nvSpPr>
          <p:cNvPr id="3" name="CustomShape 4"/>
          <p:cNvSpPr/>
          <p:nvPr/>
        </p:nvSpPr>
        <p:spPr>
          <a:xfrm>
            <a:off x="87120" y="69840"/>
            <a:ext cx="12017520" cy="6691680"/>
          </a:xfrm>
          <a:prstGeom prst="roundRect">
            <a:avLst>
              <a:gd name="adj" fmla="val 4929"/>
            </a:avLst>
          </a:prstGeom>
          <a:solidFill>
            <a:srgbClr val="ffffff"/>
          </a:solidFill>
          <a:ln w="6480">
            <a:solidFill>
              <a:srgbClr val="000000"/>
            </a:solidFill>
            <a:round/>
          </a:ln>
        </p:spPr>
      </p:sp>
      <p:sp>
        <p:nvSpPr>
          <p:cNvPr id="4" name="PlaceHolder 5"/>
          <p:cNvSpPr>
            <a:spLocks noGrp="1"/>
          </p:cNvSpPr>
          <p:nvPr>
            <p:ph type="dt"/>
          </p:nvPr>
        </p:nvSpPr>
        <p:spPr>
          <a:xfrm>
            <a:off x="8229600" y="6191280"/>
            <a:ext cx="3301560" cy="475920"/>
          </a:xfrm>
          <a:prstGeom prst="rect">
            <a:avLst/>
          </a:prstGeom>
        </p:spPr>
        <p:txBody>
          <a:bodyPr lIns="90000" rIns="90000" tIns="45000" bIns="45000" anchor="ctr"/>
          <a:p>
            <a:pPr algn="r">
              <a:lnSpc>
                <a:spcPct val="100000"/>
              </a:lnSpc>
            </a:pPr>
            <a:r>
              <a:rPr lang="en-IN" sz="1400">
                <a:solidFill>
                  <a:srgbClr val="676a55"/>
                </a:solidFill>
                <a:latin typeface="Perpetua"/>
              </a:rPr>
              <a:t>08/08/16</a:t>
            </a:r>
            <a:endParaRPr/>
          </a:p>
        </p:txBody>
      </p:sp>
      <p:sp>
        <p:nvSpPr>
          <p:cNvPr id="5" name="PlaceHolder 6"/>
          <p:cNvSpPr>
            <a:spLocks noGrp="1"/>
          </p:cNvSpPr>
          <p:nvPr>
            <p:ph type="ftr"/>
          </p:nvPr>
        </p:nvSpPr>
        <p:spPr>
          <a:xfrm>
            <a:off x="1219320" y="6172200"/>
            <a:ext cx="5283000" cy="456840"/>
          </a:xfrm>
          <a:prstGeom prst="rect">
            <a:avLst/>
          </a:prstGeom>
        </p:spPr>
        <p:txBody>
          <a:bodyPr lIns="90000" rIns="90000" tIns="45000" bIns="45000" anchor="ctr"/>
          <a:p>
            <a:endParaRPr/>
          </a:p>
        </p:txBody>
      </p:sp>
      <p:sp>
        <p:nvSpPr>
          <p:cNvPr id="6" name="PlaceHolder 7"/>
          <p:cNvSpPr>
            <a:spLocks noGrp="1"/>
          </p:cNvSpPr>
          <p:nvPr>
            <p:ph type="sldNum"/>
          </p:nvPr>
        </p:nvSpPr>
        <p:spPr>
          <a:xfrm>
            <a:off x="195120" y="6210360"/>
            <a:ext cx="609120" cy="456840"/>
          </a:xfrm>
          <a:prstGeom prst="rect">
            <a:avLst/>
          </a:prstGeom>
        </p:spPr>
        <p:txBody>
          <a:bodyPr lIns="0" rIns="0" tIns="0" bIns="0" anchor="ctr" anchorCtr="1"/>
          <a:p>
            <a:pPr>
              <a:lnSpc>
                <a:spcPct val="100000"/>
              </a:lnSpc>
            </a:pPr>
            <a:fld id="{805EC05E-854F-4BAB-AB9A-1C9418EB50C8}" type="slidenum">
              <a:rPr lang="en-IN" sz="1400">
                <a:solidFill>
                  <a:srgbClr val="ffffff"/>
                </a:solidFill>
                <a:latin typeface="Franklin Gothic Book"/>
              </a:rPr>
              <a:t>&lt;number&gt;</a:t>
            </a:fld>
            <a:endParaRPr/>
          </a:p>
        </p:txBody>
      </p:sp>
      <p:sp>
        <p:nvSpPr>
          <p:cNvPr id="7" name="CustomShape 8"/>
          <p:cNvSpPr/>
          <p:nvPr/>
        </p:nvSpPr>
        <p:spPr>
          <a:xfrm>
            <a:off x="83880" y="1449360"/>
            <a:ext cx="12028320" cy="1527120"/>
          </a:xfrm>
          <a:prstGeom prst="rect">
            <a:avLst/>
          </a:prstGeom>
          <a:solidFill>
            <a:srgbClr val="72a376"/>
          </a:solidFill>
          <a:ln w="19080">
            <a:noFill/>
          </a:ln>
        </p:spPr>
      </p:sp>
      <p:sp>
        <p:nvSpPr>
          <p:cNvPr id="8" name="CustomShape 9"/>
          <p:cNvSpPr/>
          <p:nvPr/>
        </p:nvSpPr>
        <p:spPr>
          <a:xfrm>
            <a:off x="83880" y="1396800"/>
            <a:ext cx="12028320" cy="120240"/>
          </a:xfrm>
          <a:prstGeom prst="rect">
            <a:avLst/>
          </a:prstGeom>
          <a:solidFill>
            <a:srgbClr val="bbcebc"/>
          </a:solidFill>
          <a:ln w="19080">
            <a:noFill/>
          </a:ln>
        </p:spPr>
      </p:sp>
      <p:sp>
        <p:nvSpPr>
          <p:cNvPr id="9" name="CustomShape 10"/>
          <p:cNvSpPr/>
          <p:nvPr/>
        </p:nvSpPr>
        <p:spPr>
          <a:xfrm>
            <a:off x="83880" y="2976480"/>
            <a:ext cx="12028320" cy="110160"/>
          </a:xfrm>
          <a:prstGeom prst="rect">
            <a:avLst/>
          </a:prstGeom>
          <a:solidFill>
            <a:srgbClr val="cec597"/>
          </a:solidFill>
          <a:ln w="19080">
            <a:noFill/>
          </a:ln>
        </p:spPr>
      </p:sp>
      <p:sp>
        <p:nvSpPr>
          <p:cNvPr id="10" name="PlaceHolder 11"/>
          <p:cNvSpPr>
            <a:spLocks noGrp="1"/>
          </p:cNvSpPr>
          <p:nvPr>
            <p:ph type="title"/>
          </p:nvPr>
        </p:nvSpPr>
        <p:spPr>
          <a:xfrm>
            <a:off x="609480" y="1505880"/>
            <a:ext cx="10972440" cy="1469520"/>
          </a:xfrm>
          <a:prstGeom prst="rect">
            <a:avLst/>
          </a:prstGeom>
        </p:spPr>
        <p:txBody>
          <a:bodyPr lIns="90000" rIns="90000" tIns="45000" bIns="91440" anchor="ctr"/>
          <a:p>
            <a:pPr algn="ctr">
              <a:lnSpc>
                <a:spcPct val="100000"/>
              </a:lnSpc>
            </a:pPr>
            <a:r>
              <a:rPr lang="en-US" sz="4000">
                <a:solidFill>
                  <a:srgbClr val="ffffff"/>
                </a:solidFill>
                <a:latin typeface="Franklin Gothic Book"/>
              </a:rPr>
              <a:t>Click to edit the title text formatClick to edit Master title style</a:t>
            </a:r>
            <a:endParaRPr/>
          </a:p>
        </p:txBody>
      </p:sp>
      <p:sp>
        <p:nvSpPr>
          <p:cNvPr id="11" name="PlaceHolder 1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2600">
                <a:latin typeface="Perpetua"/>
              </a:rPr>
              <a:t>Click to edit the outline text format</a:t>
            </a:r>
            <a:endParaRPr/>
          </a:p>
          <a:p>
            <a:pPr lvl="1">
              <a:buSzPct val="75000"/>
              <a:buFont typeface="StarSymbol"/>
              <a:buChar char=""/>
            </a:pPr>
            <a:r>
              <a:rPr lang="en-US" sz="2000">
                <a:latin typeface="Perpetua"/>
              </a:rPr>
              <a:t>Second Outline Level</a:t>
            </a:r>
            <a:endParaRPr/>
          </a:p>
          <a:p>
            <a:pPr lvl="2">
              <a:buSzPct val="45000"/>
              <a:buFont typeface="StarSymbol"/>
              <a:buChar char=""/>
            </a:pPr>
            <a:r>
              <a:rPr lang="en-US" sz="2000">
                <a:latin typeface="Perpetua"/>
              </a:rPr>
              <a:t>Third Outline Level</a:t>
            </a:r>
            <a:endParaRPr/>
          </a:p>
          <a:p>
            <a:pPr lvl="3">
              <a:buSzPct val="75000"/>
              <a:buFont typeface="StarSymbol"/>
              <a:buChar char=""/>
            </a:pPr>
            <a:r>
              <a:rPr lang="en-US" sz="2000">
                <a:latin typeface="Perpetua"/>
              </a:rPr>
              <a:t>Fourth Outline Level</a:t>
            </a:r>
            <a:endParaRPr/>
          </a:p>
          <a:p>
            <a:pPr lvl="4">
              <a:buSzPct val="45000"/>
              <a:buFont typeface="StarSymbol"/>
              <a:buChar char=""/>
            </a:pPr>
            <a:r>
              <a:rPr lang="en-US" sz="2000">
                <a:latin typeface="Perpetua"/>
              </a:rPr>
              <a:t>Fifth Outline Level</a:t>
            </a:r>
            <a:endParaRPr/>
          </a:p>
          <a:p>
            <a:pPr lvl="5">
              <a:buSzPct val="45000"/>
              <a:buFont typeface="StarSymbol"/>
              <a:buChar char=""/>
            </a:pPr>
            <a:r>
              <a:rPr lang="en-US" sz="2000">
                <a:latin typeface="Perpetua"/>
              </a:rPr>
              <a:t>Sixth Outline Level</a:t>
            </a:r>
            <a:endParaRPr/>
          </a:p>
          <a:p>
            <a:pPr lvl="6">
              <a:buSzPct val="45000"/>
              <a:buFont typeface="StarSymbol"/>
              <a:buChar char=""/>
            </a:pPr>
            <a:r>
              <a:rPr lang="en-US" sz="2000">
                <a:latin typeface="Perpetua"/>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0" y="0"/>
            <a:ext cx="12191760" cy="6857640"/>
          </a:xfrm>
          <a:prstGeom prst="rect">
            <a:avLst/>
          </a:prstGeom>
          <a:solidFill>
            <a:srgbClr val="ffffff"/>
          </a:solidFill>
          <a:ln w="12600">
            <a:noFill/>
          </a:ln>
        </p:spPr>
      </p:sp>
      <p:sp>
        <p:nvSpPr>
          <p:cNvPr id="47" name="CustomShape 2"/>
          <p:cNvSpPr/>
          <p:nvPr/>
        </p:nvSpPr>
        <p:spPr>
          <a:xfrm>
            <a:off x="85320" y="69840"/>
            <a:ext cx="12017520" cy="6693120"/>
          </a:xfrm>
          <a:prstGeom prst="roundRect">
            <a:avLst>
              <a:gd name="adj" fmla="val 4929"/>
            </a:avLst>
          </a:prstGeom>
          <a:solidFill>
            <a:srgbClr val="ffffff"/>
          </a:solidFill>
          <a:ln w="6480">
            <a:solidFill>
              <a:srgbClr val="000000"/>
            </a:solidFill>
            <a:round/>
          </a:ln>
        </p:spPr>
      </p:sp>
      <p:sp>
        <p:nvSpPr>
          <p:cNvPr id="48" name="PlaceHolder 3"/>
          <p:cNvSpPr>
            <a:spLocks noGrp="1"/>
          </p:cNvSpPr>
          <p:nvPr>
            <p:ph type="title"/>
          </p:nvPr>
        </p:nvSpPr>
        <p:spPr>
          <a:xfrm>
            <a:off x="1219320" y="274680"/>
            <a:ext cx="10362960" cy="1142640"/>
          </a:xfrm>
          <a:prstGeom prst="rect">
            <a:avLst/>
          </a:prstGeom>
        </p:spPr>
        <p:txBody>
          <a:bodyPr lIns="90000" rIns="90000" tIns="45000" bIns="91440" anchor="b"/>
          <a:p>
            <a:pPr>
              <a:lnSpc>
                <a:spcPct val="100000"/>
              </a:lnSpc>
            </a:pPr>
            <a:r>
              <a:rPr lang="en-US" sz="4000">
                <a:solidFill>
                  <a:srgbClr val="676a55"/>
                </a:solidFill>
                <a:latin typeface="Franklin Gothic Book"/>
              </a:rPr>
              <a:t>Click to edit the title text formatClick to edit Master title style</a:t>
            </a:r>
            <a:endParaRPr/>
          </a:p>
        </p:txBody>
      </p:sp>
      <p:sp>
        <p:nvSpPr>
          <p:cNvPr id="49" name="PlaceHolder 4"/>
          <p:cNvSpPr>
            <a:spLocks noGrp="1"/>
          </p:cNvSpPr>
          <p:nvPr>
            <p:ph type="dt"/>
          </p:nvPr>
        </p:nvSpPr>
        <p:spPr>
          <a:xfrm>
            <a:off x="8229600" y="6191280"/>
            <a:ext cx="3301560" cy="475920"/>
          </a:xfrm>
          <a:prstGeom prst="rect">
            <a:avLst/>
          </a:prstGeom>
        </p:spPr>
        <p:txBody>
          <a:bodyPr lIns="90000" rIns="90000" tIns="45000" bIns="45000" anchor="ctr"/>
          <a:p>
            <a:pPr algn="r">
              <a:lnSpc>
                <a:spcPct val="100000"/>
              </a:lnSpc>
            </a:pPr>
            <a:r>
              <a:rPr lang="en-IN" sz="1400">
                <a:solidFill>
                  <a:srgbClr val="676a55"/>
                </a:solidFill>
                <a:latin typeface="Perpetua"/>
              </a:rPr>
              <a:t>08/08/16</a:t>
            </a:r>
            <a:endParaRPr/>
          </a:p>
        </p:txBody>
      </p:sp>
      <p:sp>
        <p:nvSpPr>
          <p:cNvPr id="50" name="PlaceHolder 5"/>
          <p:cNvSpPr>
            <a:spLocks noGrp="1"/>
          </p:cNvSpPr>
          <p:nvPr>
            <p:ph type="ftr"/>
          </p:nvPr>
        </p:nvSpPr>
        <p:spPr>
          <a:xfrm>
            <a:off x="1219320" y="6172200"/>
            <a:ext cx="5283000" cy="456840"/>
          </a:xfrm>
          <a:prstGeom prst="rect">
            <a:avLst/>
          </a:prstGeom>
        </p:spPr>
        <p:txBody>
          <a:bodyPr lIns="90000" rIns="90000" tIns="45000" bIns="45000" anchor="ctr"/>
          <a:p>
            <a:endParaRPr/>
          </a:p>
        </p:txBody>
      </p:sp>
      <p:sp>
        <p:nvSpPr>
          <p:cNvPr id="51" name="PlaceHolder 6"/>
          <p:cNvSpPr>
            <a:spLocks noGrp="1"/>
          </p:cNvSpPr>
          <p:nvPr>
            <p:ph type="sldNum"/>
          </p:nvPr>
        </p:nvSpPr>
        <p:spPr>
          <a:xfrm>
            <a:off x="195120" y="6210360"/>
            <a:ext cx="609120" cy="456840"/>
          </a:xfrm>
          <a:prstGeom prst="rect">
            <a:avLst/>
          </a:prstGeom>
        </p:spPr>
        <p:txBody>
          <a:bodyPr lIns="0" rIns="0" tIns="0" bIns="0" anchor="ctr" anchorCtr="1"/>
          <a:p>
            <a:pPr algn="ctr">
              <a:lnSpc>
                <a:spcPct val="100000"/>
              </a:lnSpc>
            </a:pPr>
            <a:fld id="{FE71117F-A87C-4EC5-A9B4-3F3CEB3D13DA}" type="slidenum">
              <a:rPr lang="en-IN" sz="1400">
                <a:solidFill>
                  <a:srgbClr val="ffffff"/>
                </a:solidFill>
                <a:latin typeface="Franklin Gothic Book"/>
              </a:rPr>
              <a:t>&lt;number&gt;</a:t>
            </a:fld>
            <a:endParaRPr/>
          </a:p>
        </p:txBody>
      </p:sp>
      <p:sp>
        <p:nvSpPr>
          <p:cNvPr id="52" name="PlaceHolder 7"/>
          <p:cNvSpPr>
            <a:spLocks noGrp="1"/>
          </p:cNvSpPr>
          <p:nvPr>
            <p:ph type="body"/>
          </p:nvPr>
        </p:nvSpPr>
        <p:spPr>
          <a:xfrm>
            <a:off x="1219320" y="1447920"/>
            <a:ext cx="10362960" cy="4571640"/>
          </a:xfrm>
          <a:prstGeom prst="rect">
            <a:avLst/>
          </a:prstGeom>
        </p:spPr>
        <p:txBody>
          <a:bodyPr lIns="90000" rIns="90000" tIns="45000" bIns="45000"/>
          <a:p>
            <a:pPr>
              <a:buSzPct val="45000"/>
              <a:buFont typeface="StarSymbol"/>
              <a:buChar char=""/>
            </a:pPr>
            <a:r>
              <a:rPr lang="en-US" sz="2600">
                <a:solidFill>
                  <a:srgbClr val="000000"/>
                </a:solidFill>
                <a:latin typeface="Perpetua"/>
              </a:rPr>
              <a:t>Click to edit the outline text format</a:t>
            </a:r>
            <a:endParaRPr/>
          </a:p>
          <a:p>
            <a:pPr lvl="1">
              <a:buSzPct val="75000"/>
              <a:buFont typeface="StarSymbol"/>
              <a:buChar char=""/>
            </a:pPr>
            <a:r>
              <a:rPr lang="en-US" sz="2600">
                <a:solidFill>
                  <a:srgbClr val="000000"/>
                </a:solidFill>
                <a:latin typeface="Perpetua"/>
              </a:rPr>
              <a:t>Second Outline Level</a:t>
            </a:r>
            <a:endParaRPr/>
          </a:p>
          <a:p>
            <a:pPr lvl="2">
              <a:buSzPct val="45000"/>
              <a:buFont typeface="StarSymbol"/>
              <a:buChar char=""/>
            </a:pPr>
            <a:r>
              <a:rPr lang="en-US" sz="2600">
                <a:solidFill>
                  <a:srgbClr val="000000"/>
                </a:solidFill>
                <a:latin typeface="Perpetua"/>
              </a:rPr>
              <a:t>Third Outline Level</a:t>
            </a:r>
            <a:endParaRPr/>
          </a:p>
          <a:p>
            <a:pPr lvl="3">
              <a:buSzPct val="75000"/>
              <a:buFont typeface="StarSymbol"/>
              <a:buChar char=""/>
            </a:pPr>
            <a:r>
              <a:rPr lang="en-US" sz="2600">
                <a:solidFill>
                  <a:srgbClr val="000000"/>
                </a:solidFill>
                <a:latin typeface="Perpetua"/>
              </a:rPr>
              <a:t>Fourth Outline Level</a:t>
            </a:r>
            <a:endParaRPr/>
          </a:p>
          <a:p>
            <a:pPr lvl="4">
              <a:buSzPct val="45000"/>
              <a:buFont typeface="StarSymbol"/>
              <a:buChar char=""/>
            </a:pPr>
            <a:r>
              <a:rPr lang="en-US" sz="2600">
                <a:solidFill>
                  <a:srgbClr val="000000"/>
                </a:solidFill>
                <a:latin typeface="Perpetua"/>
              </a:rPr>
              <a:t>Fifth Outline Level</a:t>
            </a:r>
            <a:endParaRPr/>
          </a:p>
          <a:p>
            <a:pPr lvl="5">
              <a:buSzPct val="45000"/>
              <a:buFont typeface="StarSymbol"/>
              <a:buChar char=""/>
            </a:pPr>
            <a:r>
              <a:rPr lang="en-US" sz="2600">
                <a:solidFill>
                  <a:srgbClr val="000000"/>
                </a:solidFill>
                <a:latin typeface="Perpetua"/>
              </a:rPr>
              <a:t>Sixth Outline Level</a:t>
            </a:r>
            <a:endParaRPr/>
          </a:p>
          <a:p>
            <a:pPr>
              <a:lnSpc>
                <a:spcPct val="100000"/>
              </a:lnSpc>
              <a:buSzPct val="85000"/>
              <a:buFont typeface="Wingdings 2" charset="2"/>
              <a:buChar char=""/>
            </a:pPr>
            <a:r>
              <a:rPr lang="en-US" sz="2600">
                <a:solidFill>
                  <a:srgbClr val="000000"/>
                </a:solidFill>
                <a:latin typeface="Perpetua"/>
              </a:rPr>
              <a:t>Seventh Outline LevelClick to edit Master text styles</a:t>
            </a:r>
            <a:endParaRPr/>
          </a:p>
          <a:p>
            <a:pPr lvl="1">
              <a:lnSpc>
                <a:spcPct val="100000"/>
              </a:lnSpc>
              <a:buSzPct val="85000"/>
              <a:buFont typeface="Wingdings 2" charset="2"/>
              <a:buChar char=""/>
            </a:pPr>
            <a:r>
              <a:rPr lang="en-US" sz="2400">
                <a:solidFill>
                  <a:srgbClr val="000000"/>
                </a:solidFill>
                <a:latin typeface="Perpetua"/>
              </a:rPr>
              <a:t>Second level</a:t>
            </a:r>
            <a:endParaRPr/>
          </a:p>
          <a:p>
            <a:pPr lvl="2">
              <a:lnSpc>
                <a:spcPct val="100000"/>
              </a:lnSpc>
              <a:buSzPct val="85000"/>
              <a:buFont typeface="Wingdings 2" charset="2"/>
              <a:buChar char=""/>
            </a:pPr>
            <a:r>
              <a:rPr lang="en-US" sz="2000">
                <a:solidFill>
                  <a:srgbClr val="000000"/>
                </a:solidFill>
                <a:latin typeface="Perpetua"/>
              </a:rPr>
              <a:t>Third level</a:t>
            </a:r>
            <a:endParaRPr/>
          </a:p>
          <a:p>
            <a:pPr lvl="3">
              <a:lnSpc>
                <a:spcPct val="100000"/>
              </a:lnSpc>
              <a:buSzPct val="80000"/>
              <a:buFont typeface="Wingdings 2" charset="2"/>
              <a:buChar char=""/>
            </a:pPr>
            <a:r>
              <a:rPr lang="en-US" sz="2000">
                <a:solidFill>
                  <a:srgbClr val="000000"/>
                </a:solidFill>
                <a:latin typeface="Perpetua"/>
              </a:rPr>
              <a:t>Fourth level</a:t>
            </a:r>
            <a:endParaRPr/>
          </a:p>
          <a:p>
            <a:pPr lvl="4">
              <a:lnSpc>
                <a:spcPct val="100000"/>
              </a:lnSpc>
              <a:buFont typeface="StarSymbol"/>
              <a:buChar char="o"/>
            </a:pPr>
            <a:r>
              <a:rPr lang="en-US" sz="2000">
                <a:solidFill>
                  <a:srgbClr val="000000"/>
                </a:solidFill>
                <a:latin typeface="Perpetua"/>
              </a:rPr>
              <a:t>Fifth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 Id="rId11" Type="http://schemas.openxmlformats.org/officeDocument/2006/relationships/image" Target="../media/image18.png"/><Relationship Id="rId12" Type="http://schemas.openxmlformats.org/officeDocument/2006/relationships/image" Target="../media/image19.png"/><Relationship Id="rId13" Type="http://schemas.openxmlformats.org/officeDocument/2006/relationships/image" Target="../media/image20.png"/><Relationship Id="rId14" Type="http://schemas.openxmlformats.org/officeDocument/2006/relationships/image" Target="../media/image21.png"/><Relationship Id="rId15" Type="http://schemas.openxmlformats.org/officeDocument/2006/relationships/image" Target="../media/image22.png"/><Relationship Id="rId16" Type="http://schemas.openxmlformats.org/officeDocument/2006/relationships/image" Target="../media/image23.png"/><Relationship Id="rId17" Type="http://schemas.openxmlformats.org/officeDocument/2006/relationships/image" Target="../media/image24.png"/><Relationship Id="rId18" Type="http://schemas.openxmlformats.org/officeDocument/2006/relationships/image" Target="../media/image25.png"/><Relationship Id="rId19" Type="http://schemas.openxmlformats.org/officeDocument/2006/relationships/image" Target="../media/image26.png"/><Relationship Id="rId20" Type="http://schemas.openxmlformats.org/officeDocument/2006/relationships/image" Target="../media/image27.png"/><Relationship Id="rId21" Type="http://schemas.openxmlformats.org/officeDocument/2006/relationships/image" Target="../media/image28.png"/><Relationship Id="rId2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1760760" y="3925080"/>
            <a:ext cx="8534160" cy="1599840"/>
          </a:xfrm>
          <a:prstGeom prst="rect">
            <a:avLst/>
          </a:prstGeom>
        </p:spPr>
        <p:txBody>
          <a:bodyPr lIns="90000" rIns="90000" tIns="45000" bIns="45000"/>
          <a:p>
            <a:pPr>
              <a:lnSpc>
                <a:spcPct val="100000"/>
              </a:lnSpc>
            </a:pPr>
            <a:r>
              <a:rPr b="1" lang="en-IN" sz="2600">
                <a:solidFill>
                  <a:srgbClr val="676a55"/>
                </a:solidFill>
                <a:latin typeface="Perpetua"/>
              </a:rPr>
              <a:t>N L Ramya : 01FB14ECS124</a:t>
            </a:r>
            <a:endParaRPr/>
          </a:p>
          <a:p>
            <a:pPr>
              <a:lnSpc>
                <a:spcPct val="100000"/>
              </a:lnSpc>
            </a:pPr>
            <a:r>
              <a:rPr b="1" lang="en-IN" sz="2600">
                <a:solidFill>
                  <a:srgbClr val="676a55"/>
                </a:solidFill>
                <a:latin typeface="Perpetua"/>
              </a:rPr>
              <a:t>N Sourabh : 01FB14ECS125</a:t>
            </a:r>
            <a:endParaRPr/>
          </a:p>
          <a:p>
            <a:pPr>
              <a:lnSpc>
                <a:spcPct val="100000"/>
              </a:lnSpc>
            </a:pPr>
            <a:r>
              <a:rPr b="1" lang="en-IN" sz="2600">
                <a:solidFill>
                  <a:srgbClr val="676a55"/>
                </a:solidFill>
                <a:latin typeface="Perpetua"/>
              </a:rPr>
              <a:t>Rhea Anand : 01FB14ECS186</a:t>
            </a:r>
            <a:endParaRPr/>
          </a:p>
          <a:p>
            <a:pPr>
              <a:lnSpc>
                <a:spcPct val="100000"/>
              </a:lnSpc>
            </a:pPr>
            <a:r>
              <a:rPr b="1" lang="en-IN" sz="2600">
                <a:solidFill>
                  <a:srgbClr val="676a55"/>
                </a:solidFill>
                <a:latin typeface="Perpetua"/>
              </a:rPr>
              <a:t>Riya John : 01FB14ECS191</a:t>
            </a:r>
            <a:endParaRPr/>
          </a:p>
        </p:txBody>
      </p:sp>
      <p:sp>
        <p:nvSpPr>
          <p:cNvPr id="88" name="TextShape 2"/>
          <p:cNvSpPr txBox="1"/>
          <p:nvPr/>
        </p:nvSpPr>
        <p:spPr>
          <a:xfrm>
            <a:off x="609480" y="1505880"/>
            <a:ext cx="10972440" cy="1469520"/>
          </a:xfrm>
          <a:prstGeom prst="rect">
            <a:avLst/>
          </a:prstGeom>
        </p:spPr>
        <p:txBody>
          <a:bodyPr lIns="90000" rIns="90000" tIns="45000" bIns="91440" anchor="ctr"/>
          <a:p>
            <a:pPr algn="ctr">
              <a:lnSpc>
                <a:spcPct val="100000"/>
              </a:lnSpc>
            </a:pPr>
            <a:r>
              <a:rPr lang="en-US" sz="4000">
                <a:solidFill>
                  <a:srgbClr val="ffffff"/>
                </a:solidFill>
                <a:latin typeface="Franklin Gothic Book"/>
              </a:rPr>
              <a:t>Forests in India  : Analytics on Forests of India</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1219320" y="1447920"/>
            <a:ext cx="10362960" cy="4571640"/>
          </a:xfrm>
          <a:prstGeom prst="rect">
            <a:avLst/>
          </a:prstGeom>
        </p:spPr>
        <p:txBody>
          <a:bodyPr lIns="90000" rIns="90000" tIns="45000" bIns="45000"/>
          <a:p>
            <a:pPr>
              <a:lnSpc>
                <a:spcPct val="100000"/>
              </a:lnSpc>
              <a:buSzPct val="85000"/>
              <a:buFont typeface="Wingdings 2" charset="2"/>
              <a:buChar char=""/>
            </a:pPr>
            <a:r>
              <a:rPr lang="en-US" sz="2600">
                <a:solidFill>
                  <a:srgbClr val="000000"/>
                </a:solidFill>
                <a:latin typeface="Perpetua"/>
              </a:rPr>
              <a:t>Forests are our lifeline. From our study, we see how the population is adversely affecting the forest area which in turn affects the temperature and Rainfall. </a:t>
            </a:r>
            <a:endParaRPr/>
          </a:p>
          <a:p>
            <a:pPr>
              <a:lnSpc>
                <a:spcPct val="100000"/>
              </a:lnSpc>
              <a:buSzPct val="85000"/>
              <a:buFont typeface="Wingdings 2" charset="2"/>
              <a:buChar char=""/>
            </a:pPr>
            <a:r>
              <a:rPr lang="en-US" sz="2600">
                <a:solidFill>
                  <a:srgbClr val="000000"/>
                </a:solidFill>
                <a:latin typeface="Perpetua"/>
              </a:rPr>
              <a:t>It is important to raise awareness that the change in forest cover is of global concern as forest is a precious natural resource required to sustain life on Earth. Deforestation is a major cause for climate change and increase in global warming. With the world growing at a very high pace, the increasing need for space is turning out to be an area of concern. And this desperate need has led to felling of trees and clearing of forest cover. </a:t>
            </a:r>
            <a:endParaRPr/>
          </a:p>
          <a:p>
            <a:pPr>
              <a:lnSpc>
                <a:spcPct val="100000"/>
              </a:lnSpc>
              <a:buSzPct val="85000"/>
              <a:buFont typeface="Wingdings 2" charset="2"/>
              <a:buChar char=""/>
            </a:pPr>
            <a:r>
              <a:rPr lang="en-US" sz="2600">
                <a:solidFill>
                  <a:srgbClr val="000000"/>
                </a:solidFill>
                <a:latin typeface="Perpetua"/>
              </a:rPr>
              <a:t>It is believed that this project can be useful to protected area managers for forest conservation and thus help in sustainability.</a:t>
            </a:r>
            <a:endParaRPr/>
          </a:p>
          <a:p>
            <a:pPr>
              <a:lnSpc>
                <a:spcPct val="100000"/>
              </a:lnSpc>
            </a:pPr>
            <a:endParaRPr/>
          </a:p>
          <a:p>
            <a:pPr>
              <a:lnSpc>
                <a:spcPct val="100000"/>
              </a:lnSpc>
            </a:pP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1219320" y="274680"/>
            <a:ext cx="10362960" cy="1142640"/>
          </a:xfrm>
          <a:prstGeom prst="rect">
            <a:avLst/>
          </a:prstGeom>
        </p:spPr>
        <p:txBody>
          <a:bodyPr lIns="90000" rIns="90000" tIns="45000" bIns="91440" anchor="b"/>
          <a:p>
            <a:pPr>
              <a:lnSpc>
                <a:spcPct val="100000"/>
              </a:lnSpc>
            </a:pPr>
            <a:r>
              <a:rPr lang="en-US" sz="4000">
                <a:solidFill>
                  <a:srgbClr val="676a55"/>
                </a:solidFill>
                <a:latin typeface="Franklin Gothic Book"/>
              </a:rPr>
              <a:t>AIM</a:t>
            </a:r>
            <a:endParaRPr/>
          </a:p>
        </p:txBody>
      </p:sp>
      <p:sp>
        <p:nvSpPr>
          <p:cNvPr id="90" name="TextShape 2"/>
          <p:cNvSpPr txBox="1"/>
          <p:nvPr/>
        </p:nvSpPr>
        <p:spPr>
          <a:xfrm>
            <a:off x="1219320" y="1447920"/>
            <a:ext cx="10362960" cy="4571640"/>
          </a:xfrm>
          <a:prstGeom prst="rect">
            <a:avLst/>
          </a:prstGeom>
        </p:spPr>
        <p:txBody>
          <a:bodyPr lIns="90000" rIns="90000" tIns="45000" bIns="45000"/>
          <a:p>
            <a:pPr>
              <a:lnSpc>
                <a:spcPct val="100000"/>
              </a:lnSpc>
              <a:buSzPct val="85000"/>
              <a:buFont typeface="Wingdings 2" charset="2"/>
              <a:buChar char=""/>
            </a:pPr>
            <a:r>
              <a:rPr lang="en-US" sz="2600">
                <a:solidFill>
                  <a:srgbClr val="000000"/>
                </a:solidFill>
                <a:latin typeface="Perpetua"/>
              </a:rPr>
              <a:t>To relate Forest Cover with various aspects such as Rainfall, Temperature and Air Pollution.</a:t>
            </a:r>
            <a:endParaRPr/>
          </a:p>
          <a:p>
            <a:pPr>
              <a:lnSpc>
                <a:spcPct val="100000"/>
              </a:lnSpc>
              <a:buSzPct val="85000"/>
              <a:buFont typeface="Wingdings 2" charset="2"/>
              <a:buChar char=""/>
            </a:pPr>
            <a:r>
              <a:rPr lang="en-US" sz="2600">
                <a:solidFill>
                  <a:srgbClr val="000000"/>
                </a:solidFill>
                <a:latin typeface="Perpetua"/>
              </a:rPr>
              <a:t>In doing so, we can determine how the various aspects of the environment are interdependent on each other.</a:t>
            </a:r>
            <a:endParaRPr/>
          </a:p>
          <a:p>
            <a:pPr>
              <a:lnSpc>
                <a:spcPct val="100000"/>
              </a:lnSpc>
              <a:buSzPct val="85000"/>
              <a:buFont typeface="Wingdings 2" charset="2"/>
              <a:buChar char=""/>
            </a:pPr>
            <a:r>
              <a:rPr lang="en-US" sz="2600">
                <a:solidFill>
                  <a:srgbClr val="000000"/>
                </a:solidFill>
                <a:latin typeface="Perpetua"/>
              </a:rPr>
              <a:t>We take data from places with different environmental conditions such as hilly regions, coastal areas, plains, plain areas, and so on.</a:t>
            </a:r>
            <a:endParaRPr/>
          </a:p>
          <a:p>
            <a:pPr>
              <a:lnSpc>
                <a:spcPct val="100000"/>
              </a:lnSpc>
              <a:buSzPct val="85000"/>
              <a:buFont typeface="Wingdings 2" charset="2"/>
              <a:buChar char=""/>
            </a:pPr>
            <a:r>
              <a:rPr lang="en-US" sz="2600">
                <a:solidFill>
                  <a:srgbClr val="000000"/>
                </a:solidFill>
                <a:latin typeface="Perpetua"/>
              </a:rPr>
              <a:t>After establishing the pattern, we interpret it and give possible reasons to explain the behaviour.</a:t>
            </a:r>
            <a:endParaRPr/>
          </a:p>
          <a:p>
            <a:pPr>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1219320" y="274680"/>
            <a:ext cx="10362960" cy="1142640"/>
          </a:xfrm>
          <a:prstGeom prst="rect">
            <a:avLst/>
          </a:prstGeom>
        </p:spPr>
        <p:txBody>
          <a:bodyPr lIns="90000" rIns="90000" tIns="45000" bIns="91440" anchor="b"/>
          <a:p>
            <a:pPr>
              <a:lnSpc>
                <a:spcPct val="100000"/>
              </a:lnSpc>
            </a:pPr>
            <a:r>
              <a:rPr lang="en-US" sz="4000">
                <a:solidFill>
                  <a:srgbClr val="676a55"/>
                </a:solidFill>
                <a:latin typeface="Franklin Gothic Book"/>
              </a:rPr>
              <a:t>Data Sets Used</a:t>
            </a:r>
            <a:endParaRPr/>
          </a:p>
        </p:txBody>
      </p:sp>
      <p:sp>
        <p:nvSpPr>
          <p:cNvPr id="92" name="TextShape 2"/>
          <p:cNvSpPr txBox="1"/>
          <p:nvPr/>
        </p:nvSpPr>
        <p:spPr>
          <a:xfrm>
            <a:off x="1219320" y="1447920"/>
            <a:ext cx="10362960" cy="4571640"/>
          </a:xfrm>
          <a:prstGeom prst="rect">
            <a:avLst/>
          </a:prstGeom>
        </p:spPr>
        <p:txBody>
          <a:bodyPr lIns="90000" rIns="90000" tIns="45000" bIns="45000"/>
          <a:p>
            <a:pPr>
              <a:lnSpc>
                <a:spcPct val="100000"/>
              </a:lnSpc>
              <a:buSzPct val="85000"/>
              <a:buFont typeface="Wingdings 2" charset="2"/>
              <a:buChar char=""/>
            </a:pPr>
            <a:r>
              <a:rPr lang="en-US" sz="2600">
                <a:solidFill>
                  <a:srgbClr val="000000"/>
                </a:solidFill>
                <a:latin typeface="Perpetua"/>
              </a:rPr>
              <a:t>District-wise Population : 2005-2013</a:t>
            </a:r>
            <a:endParaRPr/>
          </a:p>
          <a:p>
            <a:pPr>
              <a:lnSpc>
                <a:spcPct val="100000"/>
              </a:lnSpc>
              <a:buSzPct val="85000"/>
              <a:buFont typeface="Wingdings 2" charset="2"/>
              <a:buChar char=""/>
            </a:pPr>
            <a:r>
              <a:rPr lang="en-US" sz="2600">
                <a:solidFill>
                  <a:srgbClr val="000000"/>
                </a:solidFill>
                <a:latin typeface="Perpetua"/>
              </a:rPr>
              <a:t>District-wise Forest Cover : 2005-2013</a:t>
            </a:r>
            <a:endParaRPr/>
          </a:p>
          <a:p>
            <a:pPr>
              <a:lnSpc>
                <a:spcPct val="100000"/>
              </a:lnSpc>
              <a:buSzPct val="85000"/>
              <a:buFont typeface="Wingdings 2" charset="2"/>
              <a:buChar char=""/>
            </a:pPr>
            <a:r>
              <a:rPr lang="en-US" sz="2600">
                <a:solidFill>
                  <a:srgbClr val="000000"/>
                </a:solidFill>
                <a:latin typeface="Perpetua"/>
              </a:rPr>
              <a:t>District-wise Annual Rainfall: 2004-2013</a:t>
            </a:r>
            <a:endParaRPr/>
          </a:p>
          <a:p>
            <a:pPr>
              <a:lnSpc>
                <a:spcPct val="100000"/>
              </a:lnSpc>
              <a:buSzPct val="85000"/>
              <a:buFont typeface="Wingdings 2" charset="2"/>
              <a:buChar char=""/>
            </a:pPr>
            <a:r>
              <a:rPr lang="en-US" sz="2600">
                <a:solidFill>
                  <a:srgbClr val="000000"/>
                </a:solidFill>
                <a:latin typeface="Perpetua"/>
              </a:rPr>
              <a:t>District-wise Temperature : 2005 – 2013</a:t>
            </a:r>
            <a:endParaRPr/>
          </a:p>
          <a:p>
            <a:pPr>
              <a:lnSpc>
                <a:spcPct val="100000"/>
              </a:lnSpc>
              <a:buSzPct val="85000"/>
              <a:buFont typeface="Wingdings 2" charset="2"/>
              <a:buChar char=""/>
            </a:pPr>
            <a:r>
              <a:rPr lang="en-US" sz="2600">
                <a:solidFill>
                  <a:srgbClr val="000000"/>
                </a:solidFill>
                <a:latin typeface="Perpetua"/>
              </a:rPr>
              <a:t>Latitude-Longitude of Districts of India</a:t>
            </a:r>
            <a:endParaRPr/>
          </a:p>
          <a:p>
            <a:pPr>
              <a:lnSpc>
                <a:spcPct val="100000"/>
              </a:lnSpc>
              <a:buSzPct val="85000"/>
              <a:buFont typeface="Wingdings 2" charset="2"/>
              <a:buChar char=""/>
            </a:pPr>
            <a:r>
              <a:rPr lang="en-US" sz="2600">
                <a:solidFill>
                  <a:srgbClr val="000000"/>
                </a:solidFill>
                <a:latin typeface="Perpetua"/>
              </a:rPr>
              <a:t>Physiographic Divisions of India</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1219320" y="274680"/>
            <a:ext cx="10362960" cy="1142640"/>
          </a:xfrm>
          <a:prstGeom prst="rect">
            <a:avLst/>
          </a:prstGeom>
        </p:spPr>
        <p:txBody>
          <a:bodyPr lIns="90000" rIns="90000" tIns="45000" bIns="91440" anchor="b"/>
          <a:p>
            <a:pPr>
              <a:lnSpc>
                <a:spcPct val="100000"/>
              </a:lnSpc>
            </a:pPr>
            <a:r>
              <a:rPr lang="en-US" sz="4000">
                <a:solidFill>
                  <a:srgbClr val="676a55"/>
                </a:solidFill>
                <a:latin typeface="Franklin Gothic Book"/>
              </a:rPr>
              <a:t>Implementation</a:t>
            </a:r>
            <a:endParaRPr/>
          </a:p>
        </p:txBody>
      </p:sp>
      <p:sp>
        <p:nvSpPr>
          <p:cNvPr id="94" name="TextShape 2"/>
          <p:cNvSpPr txBox="1"/>
          <p:nvPr/>
        </p:nvSpPr>
        <p:spPr>
          <a:xfrm>
            <a:off x="1219320" y="1447920"/>
            <a:ext cx="10362960" cy="4571640"/>
          </a:xfrm>
          <a:prstGeom prst="rect">
            <a:avLst/>
          </a:prstGeom>
        </p:spPr>
        <p:txBody>
          <a:bodyPr lIns="90000" rIns="90000" tIns="45000" bIns="45000"/>
          <a:p>
            <a:pPr>
              <a:lnSpc>
                <a:spcPct val="100000"/>
              </a:lnSpc>
              <a:buSzPct val="85000"/>
              <a:buFont typeface="Wingdings 2" charset="2"/>
              <a:buChar char=""/>
            </a:pPr>
            <a:r>
              <a:rPr lang="en-US" sz="2400">
                <a:solidFill>
                  <a:srgbClr val="000000"/>
                </a:solidFill>
                <a:latin typeface="Perpetua"/>
              </a:rPr>
              <a:t>Visualisation of all the data : Using maps and graphs</a:t>
            </a:r>
            <a:endParaRPr/>
          </a:p>
          <a:p>
            <a:pPr>
              <a:lnSpc>
                <a:spcPct val="100000"/>
              </a:lnSpc>
              <a:buSzPct val="85000"/>
              <a:buFont typeface="Wingdings 2" charset="2"/>
              <a:buChar char=""/>
            </a:pPr>
            <a:r>
              <a:rPr lang="en-US" sz="2400">
                <a:solidFill>
                  <a:srgbClr val="000000"/>
                </a:solidFill>
                <a:latin typeface="Perpetua"/>
              </a:rPr>
              <a:t>We plotted  graphs of rainfall/temperature/population with respect to forest cover.</a:t>
            </a:r>
            <a:endParaRPr/>
          </a:p>
          <a:p>
            <a:pPr>
              <a:lnSpc>
                <a:spcPct val="100000"/>
              </a:lnSpc>
              <a:buSzPct val="85000"/>
              <a:buFont typeface="Wingdings 2" charset="2"/>
              <a:buChar char=""/>
            </a:pPr>
            <a:r>
              <a:rPr lang="en-US" sz="2400">
                <a:solidFill>
                  <a:srgbClr val="000000"/>
                </a:solidFill>
                <a:latin typeface="Perpetua"/>
              </a:rPr>
              <a:t>By drawing scatter plots for each region, we determined how the forest cover influences the various environmental factors.</a:t>
            </a:r>
            <a:endParaRPr/>
          </a:p>
          <a:p>
            <a:pPr>
              <a:lnSpc>
                <a:spcPct val="100000"/>
              </a:lnSpc>
              <a:buSzPct val="85000"/>
              <a:buFont typeface="Wingdings 2" charset="2"/>
              <a:buChar char=""/>
            </a:pPr>
            <a:r>
              <a:rPr lang="en-US" sz="2400">
                <a:solidFill>
                  <a:srgbClr val="000000"/>
                </a:solidFill>
                <a:latin typeface="Perpetua"/>
              </a:rPr>
              <a:t> </a:t>
            </a:r>
            <a:r>
              <a:rPr lang="en-US" sz="2400">
                <a:solidFill>
                  <a:srgbClr val="000000"/>
                </a:solidFill>
                <a:latin typeface="Perpetua"/>
              </a:rPr>
              <a:t>By finding the slope of the graph, we established how the given quantity varies with respect to forest cover. We also find the correlation with respect to forest cover for all of the above factors. </a:t>
            </a:r>
            <a:endParaRPr/>
          </a:p>
          <a:p>
            <a:pPr>
              <a:lnSpc>
                <a:spcPct val="100000"/>
              </a:lnSpc>
              <a:buSzPct val="85000"/>
              <a:buFont typeface="Wingdings 2" charset="2"/>
              <a:buChar char=""/>
            </a:pPr>
            <a:r>
              <a:rPr lang="en-US" sz="2400">
                <a:solidFill>
                  <a:srgbClr val="000000"/>
                </a:solidFill>
                <a:latin typeface="Perpetua"/>
              </a:rPr>
              <a:t>By finding a multiple regression model , we predict the future forest cover for the districts of India.</a:t>
            </a: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1219320" y="274680"/>
            <a:ext cx="10362960" cy="1142640"/>
          </a:xfrm>
          <a:prstGeom prst="rect">
            <a:avLst/>
          </a:prstGeom>
        </p:spPr>
        <p:txBody>
          <a:bodyPr lIns="90000" rIns="90000" tIns="45000" bIns="91440" anchor="b"/>
          <a:p>
            <a:pPr>
              <a:lnSpc>
                <a:spcPct val="100000"/>
              </a:lnSpc>
            </a:pPr>
            <a:r>
              <a:rPr lang="en-US" sz="4000">
                <a:solidFill>
                  <a:srgbClr val="676a55"/>
                </a:solidFill>
                <a:latin typeface="Franklin Gothic Book"/>
              </a:rPr>
              <a:t>Visualisation</a:t>
            </a:r>
            <a:endParaRPr/>
          </a:p>
        </p:txBody>
      </p:sp>
      <p:pic>
        <p:nvPicPr>
          <p:cNvPr id="96" name="Content Placeholder 5" descr=""/>
          <p:cNvPicPr/>
          <p:nvPr/>
        </p:nvPicPr>
        <p:blipFill>
          <a:blip r:embed="rId1"/>
          <a:srcRect l="0" t="0" r="-52045" b="-48389"/>
          <a:stretch>
            <a:fillRect/>
          </a:stretch>
        </p:blipFill>
        <p:spPr>
          <a:xfrm>
            <a:off x="312480" y="1648440"/>
            <a:ext cx="5541840" cy="4216680"/>
          </a:xfrm>
          <a:prstGeom prst="rect">
            <a:avLst/>
          </a:prstGeom>
          <a:ln>
            <a:noFill/>
          </a:ln>
        </p:spPr>
      </p:pic>
      <p:pic>
        <p:nvPicPr>
          <p:cNvPr id="97" name="Picture 6" descr=""/>
          <p:cNvPicPr/>
          <p:nvPr/>
        </p:nvPicPr>
        <p:blipFill>
          <a:blip r:embed="rId2"/>
          <a:srcRect l="0" t="0" r="-41187" b="-49693"/>
          <a:stretch>
            <a:fillRect/>
          </a:stretch>
        </p:blipFill>
        <p:spPr>
          <a:xfrm>
            <a:off x="6111000" y="1532880"/>
            <a:ext cx="5452560" cy="453204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1219320" y="274680"/>
            <a:ext cx="10362960" cy="1142640"/>
          </a:xfrm>
          <a:prstGeom prst="rect">
            <a:avLst/>
          </a:prstGeom>
        </p:spPr>
        <p:txBody>
          <a:bodyPr lIns="90000" rIns="90000" tIns="45000" bIns="91440" anchor="b"/>
          <a:p>
            <a:pPr>
              <a:lnSpc>
                <a:spcPct val="100000"/>
              </a:lnSpc>
            </a:pPr>
            <a:r>
              <a:rPr lang="en-US" sz="4000">
                <a:solidFill>
                  <a:srgbClr val="676a55"/>
                </a:solidFill>
                <a:latin typeface="Franklin Gothic Book"/>
              </a:rPr>
              <a:t>Relationships</a:t>
            </a:r>
            <a:endParaRPr/>
          </a:p>
        </p:txBody>
      </p:sp>
      <p:sp>
        <p:nvSpPr>
          <p:cNvPr id="99" name="TextShape 2"/>
          <p:cNvSpPr txBox="1"/>
          <p:nvPr/>
        </p:nvSpPr>
        <p:spPr>
          <a:xfrm>
            <a:off x="1219320" y="1447920"/>
            <a:ext cx="10362960" cy="4571640"/>
          </a:xfrm>
          <a:prstGeom prst="rect">
            <a:avLst/>
          </a:prstGeom>
        </p:spPr>
        <p:txBody>
          <a:bodyPr lIns="90000" rIns="90000" tIns="45000" bIns="45000"/>
          <a:p>
            <a:pPr>
              <a:lnSpc>
                <a:spcPct val="100000"/>
              </a:lnSpc>
            </a:pPr>
            <a:endParaRPr/>
          </a:p>
          <a:p>
            <a:pPr>
              <a:lnSpc>
                <a:spcPct val="100000"/>
              </a:lnSpc>
            </a:pPr>
            <a:endParaRPr/>
          </a:p>
          <a:p>
            <a:pPr>
              <a:lnSpc>
                <a:spcPct val="100000"/>
              </a:lnSpc>
              <a:buFont typeface="Arial"/>
              <a:buChar char="•"/>
            </a:pPr>
            <a:r>
              <a:rPr lang="en-US" sz="2000">
                <a:solidFill>
                  <a:srgbClr val="000000"/>
                </a:solidFill>
                <a:latin typeface="Perpetua"/>
              </a:rPr>
              <a:t>The correlation coefficient (Forest vs Rainfall)  is around  0.5. This implies that it is not necessarily true that  as forest cover increases, rainfall increases too. There is a moderate relationship. We find that around 30 percent of the districts would fit the linear model  from the R square value</a:t>
            </a:r>
            <a:endParaRPr/>
          </a:p>
          <a:p>
            <a:pPr>
              <a:lnSpc>
                <a:spcPct val="100000"/>
              </a:lnSpc>
            </a:pPr>
            <a:endParaRPr/>
          </a:p>
          <a:p>
            <a:pPr>
              <a:lnSpc>
                <a:spcPct val="100000"/>
              </a:lnSpc>
              <a:buFont typeface="Arial"/>
              <a:buChar char="•"/>
            </a:pPr>
            <a:r>
              <a:rPr lang="en-US" sz="2000">
                <a:solidFill>
                  <a:srgbClr val="000000"/>
                </a:solidFill>
                <a:latin typeface="Perpetua"/>
              </a:rPr>
              <a:t>The correlation coefficient (Forest vs Temperature)  is around  -0.37. This implies that it is not  necessarily true that as forest cover increases, temperature increases too. There is a moderate relationship. We find that around 14 percent of the districts would fit the linear  model  from  the R square value</a:t>
            </a:r>
            <a:endParaRPr/>
          </a:p>
          <a:p>
            <a:pPr>
              <a:lnSpc>
                <a:spcPct val="100000"/>
              </a:lnSpc>
            </a:pPr>
            <a:endParaRPr/>
          </a:p>
          <a:p>
            <a:pPr>
              <a:lnSpc>
                <a:spcPct val="100000"/>
              </a:lnSpc>
              <a:buFont typeface="Arial"/>
              <a:buChar char="•"/>
            </a:pPr>
            <a:r>
              <a:rPr lang="en-US" sz="2000">
                <a:solidFill>
                  <a:srgbClr val="000000"/>
                </a:solidFill>
                <a:latin typeface="Perpetua"/>
              </a:rPr>
              <a:t>The correlation coefficient (Population vs Forest)  is around  -0.1. This implies that it is not necessarily true that  as forest  cover increases, rainfall increases too. There isn’t a clear relationship.</a:t>
            </a:r>
            <a:endParaRPr/>
          </a:p>
          <a:p>
            <a:pPr>
              <a:lnSpc>
                <a:spcPct val="100000"/>
              </a:lnSpc>
            </a:pPr>
            <a:endParaRPr/>
          </a:p>
          <a:p>
            <a:pPr>
              <a:lnSpc>
                <a:spcPct val="100000"/>
              </a:lnSpc>
              <a:buFont typeface="Arial"/>
              <a:buChar char="•"/>
            </a:pPr>
            <a:r>
              <a:rPr lang="en-US" sz="2000">
                <a:solidFill>
                  <a:srgbClr val="000000"/>
                </a:solidFill>
                <a:latin typeface="Perpetua"/>
              </a:rPr>
              <a:t>We hence try to classify the data region wise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sz="2000">
                <a:solidFill>
                  <a:srgbClr val="000000"/>
                </a:solidFill>
                <a:latin typeface="Perpetua"/>
              </a:rPr>
              <a:t> </a:t>
            </a:r>
            <a:endParaRPr/>
          </a:p>
          <a:p>
            <a:pPr>
              <a:lnSpc>
                <a:spcPct val="100000"/>
              </a:lnSpc>
            </a:pP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CustomShape 1"/>
          <p:cNvSpPr/>
          <p:nvPr/>
        </p:nvSpPr>
        <p:spPr>
          <a:xfrm>
            <a:off x="527400" y="743040"/>
            <a:ext cx="3936240" cy="7222680"/>
          </a:xfrm>
          <a:prstGeom prst="rect">
            <a:avLst/>
          </a:prstGeom>
          <a:noFill/>
          <a:ln>
            <a:noFill/>
          </a:ln>
        </p:spPr>
        <p:txBody>
          <a:bodyPr lIns="90000" rIns="90000" tIns="45000" bIns="45000"/>
          <a:p>
            <a:pPr>
              <a:lnSpc>
                <a:spcPct val="100000"/>
              </a:lnSpc>
            </a:pPr>
            <a:r>
              <a:rPr lang="en-IN">
                <a:solidFill>
                  <a:srgbClr val="000000"/>
                </a:solidFill>
                <a:latin typeface="Perpetua"/>
              </a:rPr>
              <a:t>Northern plains</a:t>
            </a:r>
            <a:endParaRPr/>
          </a:p>
          <a:p>
            <a:pPr>
              <a:lnSpc>
                <a:spcPct val="100000"/>
              </a:lnSpc>
            </a:pPr>
            <a:endParaRPr/>
          </a:p>
          <a:p>
            <a:pPr>
              <a:lnSpc>
                <a:spcPct val="100000"/>
              </a:lnSpc>
            </a:pPr>
            <a:endParaRPr/>
          </a:p>
          <a:p>
            <a:pPr>
              <a:lnSpc>
                <a:spcPct val="100000"/>
              </a:lnSpc>
            </a:pPr>
            <a:r>
              <a:rPr lang="en-IN">
                <a:solidFill>
                  <a:srgbClr val="000000"/>
                </a:solidFill>
                <a:latin typeface="Perpetua"/>
              </a:rPr>
              <a:t>Western plains</a:t>
            </a:r>
            <a:endParaRPr/>
          </a:p>
          <a:p>
            <a:pPr>
              <a:lnSpc>
                <a:spcPct val="100000"/>
              </a:lnSpc>
            </a:pPr>
            <a:endParaRPr/>
          </a:p>
          <a:p>
            <a:pPr>
              <a:lnSpc>
                <a:spcPct val="100000"/>
              </a:lnSpc>
            </a:pPr>
            <a:endParaRPr/>
          </a:p>
          <a:p>
            <a:pPr>
              <a:lnSpc>
                <a:spcPct val="100000"/>
              </a:lnSpc>
            </a:pPr>
            <a:r>
              <a:rPr lang="en-IN">
                <a:solidFill>
                  <a:srgbClr val="000000"/>
                </a:solidFill>
                <a:latin typeface="Perpetua"/>
              </a:rPr>
              <a:t>Eastern plains</a:t>
            </a:r>
            <a:endParaRPr/>
          </a:p>
          <a:p>
            <a:pPr>
              <a:lnSpc>
                <a:spcPct val="100000"/>
              </a:lnSpc>
            </a:pPr>
            <a:endParaRPr/>
          </a:p>
          <a:p>
            <a:pPr>
              <a:lnSpc>
                <a:spcPct val="100000"/>
              </a:lnSpc>
            </a:pPr>
            <a:endParaRPr/>
          </a:p>
          <a:p>
            <a:pPr>
              <a:lnSpc>
                <a:spcPct val="100000"/>
              </a:lnSpc>
            </a:pPr>
            <a:r>
              <a:rPr lang="en-IN">
                <a:solidFill>
                  <a:srgbClr val="000000"/>
                </a:solidFill>
                <a:latin typeface="Perpetua"/>
              </a:rPr>
              <a:t>Deccan Plateau</a:t>
            </a:r>
            <a:endParaRPr/>
          </a:p>
          <a:p>
            <a:pPr>
              <a:lnSpc>
                <a:spcPct val="100000"/>
              </a:lnSpc>
            </a:pPr>
            <a:endParaRPr/>
          </a:p>
          <a:p>
            <a:pPr>
              <a:lnSpc>
                <a:spcPct val="100000"/>
              </a:lnSpc>
            </a:pPr>
            <a:endParaRPr/>
          </a:p>
          <a:p>
            <a:pPr>
              <a:lnSpc>
                <a:spcPct val="100000"/>
              </a:lnSpc>
            </a:pPr>
            <a:r>
              <a:rPr lang="en-IN">
                <a:solidFill>
                  <a:srgbClr val="000000"/>
                </a:solidFill>
                <a:latin typeface="Perpetua"/>
              </a:rPr>
              <a:t>Highlands</a:t>
            </a:r>
            <a:endParaRPr/>
          </a:p>
          <a:p>
            <a:pPr>
              <a:lnSpc>
                <a:spcPct val="100000"/>
              </a:lnSpc>
            </a:pPr>
            <a:endParaRPr/>
          </a:p>
          <a:p>
            <a:pPr>
              <a:lnSpc>
                <a:spcPct val="100000"/>
              </a:lnSpc>
            </a:pPr>
            <a:endParaRPr/>
          </a:p>
          <a:p>
            <a:pPr>
              <a:lnSpc>
                <a:spcPct val="100000"/>
              </a:lnSpc>
            </a:pPr>
            <a:r>
              <a:rPr lang="en-IN">
                <a:solidFill>
                  <a:srgbClr val="000000"/>
                </a:solidFill>
                <a:latin typeface="Perpetua"/>
              </a:rPr>
              <a:t>Northern Mountains</a:t>
            </a:r>
            <a:endParaRPr/>
          </a:p>
          <a:p>
            <a:pPr>
              <a:lnSpc>
                <a:spcPct val="100000"/>
              </a:lnSpc>
            </a:pPr>
            <a:endParaRPr/>
          </a:p>
          <a:p>
            <a:pPr>
              <a:lnSpc>
                <a:spcPct val="100000"/>
              </a:lnSpc>
            </a:pPr>
            <a:endParaRPr/>
          </a:p>
          <a:p>
            <a:pPr>
              <a:lnSpc>
                <a:spcPct val="100000"/>
              </a:lnSpc>
            </a:pPr>
            <a:r>
              <a:rPr lang="en-IN">
                <a:solidFill>
                  <a:srgbClr val="000000"/>
                </a:solidFill>
                <a:latin typeface="Perpetua"/>
              </a:rPr>
              <a:t>Coastal</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101" name="Picture 8" descr=""/>
          <p:cNvPicPr/>
          <p:nvPr/>
        </p:nvPicPr>
        <p:blipFill>
          <a:blip r:embed="rId1"/>
          <a:stretch>
            <a:fillRect/>
          </a:stretch>
        </p:blipFill>
        <p:spPr>
          <a:xfrm>
            <a:off x="3285000" y="1487520"/>
            <a:ext cx="2514240" cy="561600"/>
          </a:xfrm>
          <a:prstGeom prst="rect">
            <a:avLst/>
          </a:prstGeom>
          <a:ln>
            <a:noFill/>
          </a:ln>
        </p:spPr>
      </p:pic>
      <p:pic>
        <p:nvPicPr>
          <p:cNvPr id="102" name="Picture 9" descr=""/>
          <p:cNvPicPr/>
          <p:nvPr/>
        </p:nvPicPr>
        <p:blipFill>
          <a:blip r:embed="rId2"/>
          <a:stretch>
            <a:fillRect/>
          </a:stretch>
        </p:blipFill>
        <p:spPr>
          <a:xfrm>
            <a:off x="6354000" y="1477800"/>
            <a:ext cx="2526840" cy="628200"/>
          </a:xfrm>
          <a:prstGeom prst="rect">
            <a:avLst/>
          </a:prstGeom>
          <a:ln>
            <a:noFill/>
          </a:ln>
        </p:spPr>
      </p:pic>
      <p:pic>
        <p:nvPicPr>
          <p:cNvPr id="103" name="Picture 10" descr=""/>
          <p:cNvPicPr/>
          <p:nvPr/>
        </p:nvPicPr>
        <p:blipFill>
          <a:blip r:embed="rId3"/>
          <a:stretch>
            <a:fillRect/>
          </a:stretch>
        </p:blipFill>
        <p:spPr>
          <a:xfrm>
            <a:off x="9313200" y="1454040"/>
            <a:ext cx="2501640" cy="676080"/>
          </a:xfrm>
          <a:prstGeom prst="rect">
            <a:avLst/>
          </a:prstGeom>
          <a:ln>
            <a:noFill/>
          </a:ln>
        </p:spPr>
      </p:pic>
      <p:pic>
        <p:nvPicPr>
          <p:cNvPr id="104" name="Picture 11" descr=""/>
          <p:cNvPicPr/>
          <p:nvPr/>
        </p:nvPicPr>
        <p:blipFill>
          <a:blip r:embed="rId4"/>
          <a:stretch>
            <a:fillRect/>
          </a:stretch>
        </p:blipFill>
        <p:spPr>
          <a:xfrm>
            <a:off x="3335760" y="3807000"/>
            <a:ext cx="2429640" cy="583920"/>
          </a:xfrm>
          <a:prstGeom prst="rect">
            <a:avLst/>
          </a:prstGeom>
          <a:ln>
            <a:noFill/>
          </a:ln>
        </p:spPr>
      </p:pic>
      <p:pic>
        <p:nvPicPr>
          <p:cNvPr id="105" name="Picture 12" descr=""/>
          <p:cNvPicPr/>
          <p:nvPr/>
        </p:nvPicPr>
        <p:blipFill>
          <a:blip r:embed="rId5"/>
          <a:stretch>
            <a:fillRect/>
          </a:stretch>
        </p:blipFill>
        <p:spPr>
          <a:xfrm>
            <a:off x="6216480" y="3787920"/>
            <a:ext cx="2603160" cy="685440"/>
          </a:xfrm>
          <a:prstGeom prst="rect">
            <a:avLst/>
          </a:prstGeom>
          <a:ln>
            <a:noFill/>
          </a:ln>
        </p:spPr>
      </p:pic>
      <p:pic>
        <p:nvPicPr>
          <p:cNvPr id="106" name="Picture 13" descr=""/>
          <p:cNvPicPr/>
          <p:nvPr/>
        </p:nvPicPr>
        <p:blipFill>
          <a:blip r:embed="rId6"/>
          <a:stretch>
            <a:fillRect/>
          </a:stretch>
        </p:blipFill>
        <p:spPr>
          <a:xfrm>
            <a:off x="9244800" y="3797280"/>
            <a:ext cx="2539800" cy="666360"/>
          </a:xfrm>
          <a:prstGeom prst="rect">
            <a:avLst/>
          </a:prstGeom>
          <a:ln>
            <a:noFill/>
          </a:ln>
        </p:spPr>
      </p:pic>
      <p:pic>
        <p:nvPicPr>
          <p:cNvPr id="107" name="Picture 14" descr=""/>
          <p:cNvPicPr/>
          <p:nvPr/>
        </p:nvPicPr>
        <p:blipFill>
          <a:blip r:embed="rId7"/>
          <a:stretch>
            <a:fillRect/>
          </a:stretch>
        </p:blipFill>
        <p:spPr>
          <a:xfrm>
            <a:off x="3213000" y="5661360"/>
            <a:ext cx="2552400" cy="618840"/>
          </a:xfrm>
          <a:prstGeom prst="rect">
            <a:avLst/>
          </a:prstGeom>
          <a:ln>
            <a:noFill/>
          </a:ln>
        </p:spPr>
      </p:pic>
      <p:pic>
        <p:nvPicPr>
          <p:cNvPr id="108" name="Picture 15" descr=""/>
          <p:cNvPicPr/>
          <p:nvPr/>
        </p:nvPicPr>
        <p:blipFill>
          <a:blip r:embed="rId8"/>
          <a:srcRect l="0" t="42853" r="0" b="0"/>
          <a:stretch>
            <a:fillRect/>
          </a:stretch>
        </p:blipFill>
        <p:spPr>
          <a:xfrm>
            <a:off x="6277320" y="5556600"/>
            <a:ext cx="2539800" cy="723600"/>
          </a:xfrm>
          <a:prstGeom prst="rect">
            <a:avLst/>
          </a:prstGeom>
          <a:ln>
            <a:noFill/>
          </a:ln>
        </p:spPr>
      </p:pic>
      <p:pic>
        <p:nvPicPr>
          <p:cNvPr id="109" name="Picture 16" descr=""/>
          <p:cNvPicPr/>
          <p:nvPr/>
        </p:nvPicPr>
        <p:blipFill>
          <a:blip r:embed="rId9"/>
          <a:stretch>
            <a:fillRect/>
          </a:stretch>
        </p:blipFill>
        <p:spPr>
          <a:xfrm>
            <a:off x="9168480" y="5556600"/>
            <a:ext cx="2603160" cy="723600"/>
          </a:xfrm>
          <a:prstGeom prst="rect">
            <a:avLst/>
          </a:prstGeom>
          <a:ln>
            <a:noFill/>
          </a:ln>
        </p:spPr>
      </p:pic>
      <p:pic>
        <p:nvPicPr>
          <p:cNvPr id="110" name="Picture 17" descr=""/>
          <p:cNvPicPr/>
          <p:nvPr/>
        </p:nvPicPr>
        <p:blipFill>
          <a:blip r:embed="rId10"/>
          <a:stretch>
            <a:fillRect/>
          </a:stretch>
        </p:blipFill>
        <p:spPr>
          <a:xfrm>
            <a:off x="3318840" y="3057480"/>
            <a:ext cx="2446560" cy="558360"/>
          </a:xfrm>
          <a:prstGeom prst="rect">
            <a:avLst/>
          </a:prstGeom>
          <a:ln>
            <a:noFill/>
          </a:ln>
        </p:spPr>
      </p:pic>
      <p:pic>
        <p:nvPicPr>
          <p:cNvPr id="111" name="Picture 18" descr=""/>
          <p:cNvPicPr/>
          <p:nvPr/>
        </p:nvPicPr>
        <p:blipFill>
          <a:blip r:embed="rId11"/>
          <a:stretch>
            <a:fillRect/>
          </a:stretch>
        </p:blipFill>
        <p:spPr>
          <a:xfrm>
            <a:off x="6277320" y="3044160"/>
            <a:ext cx="2539800" cy="676080"/>
          </a:xfrm>
          <a:prstGeom prst="rect">
            <a:avLst/>
          </a:prstGeom>
          <a:ln>
            <a:noFill/>
          </a:ln>
        </p:spPr>
      </p:pic>
      <p:pic>
        <p:nvPicPr>
          <p:cNvPr id="112" name="Picture 19" descr=""/>
          <p:cNvPicPr/>
          <p:nvPr/>
        </p:nvPicPr>
        <p:blipFill>
          <a:blip r:embed="rId12"/>
          <a:stretch>
            <a:fillRect/>
          </a:stretch>
        </p:blipFill>
        <p:spPr>
          <a:xfrm>
            <a:off x="9206280" y="2977560"/>
            <a:ext cx="2526840" cy="742680"/>
          </a:xfrm>
          <a:prstGeom prst="rect">
            <a:avLst/>
          </a:prstGeom>
          <a:ln>
            <a:noFill/>
          </a:ln>
        </p:spPr>
      </p:pic>
      <p:pic>
        <p:nvPicPr>
          <p:cNvPr id="113" name="Picture 20" descr=""/>
          <p:cNvPicPr/>
          <p:nvPr/>
        </p:nvPicPr>
        <p:blipFill>
          <a:blip r:embed="rId13"/>
          <a:stretch>
            <a:fillRect/>
          </a:stretch>
        </p:blipFill>
        <p:spPr>
          <a:xfrm>
            <a:off x="3335760" y="2320200"/>
            <a:ext cx="2539800" cy="552240"/>
          </a:xfrm>
          <a:prstGeom prst="rect">
            <a:avLst/>
          </a:prstGeom>
          <a:ln>
            <a:noFill/>
          </a:ln>
        </p:spPr>
      </p:pic>
      <p:pic>
        <p:nvPicPr>
          <p:cNvPr id="114" name="Picture 21" descr=""/>
          <p:cNvPicPr/>
          <p:nvPr/>
        </p:nvPicPr>
        <p:blipFill>
          <a:blip r:embed="rId14"/>
          <a:stretch>
            <a:fillRect/>
          </a:stretch>
        </p:blipFill>
        <p:spPr>
          <a:xfrm>
            <a:off x="6275880" y="2257560"/>
            <a:ext cx="2565000" cy="666360"/>
          </a:xfrm>
          <a:prstGeom prst="rect">
            <a:avLst/>
          </a:prstGeom>
          <a:ln>
            <a:noFill/>
          </a:ln>
        </p:spPr>
      </p:pic>
      <p:pic>
        <p:nvPicPr>
          <p:cNvPr id="115" name="Picture 22" descr=""/>
          <p:cNvPicPr/>
          <p:nvPr/>
        </p:nvPicPr>
        <p:blipFill>
          <a:blip r:embed="rId15"/>
          <a:stretch>
            <a:fillRect/>
          </a:stretch>
        </p:blipFill>
        <p:spPr>
          <a:xfrm>
            <a:off x="9237240" y="2173320"/>
            <a:ext cx="2577600" cy="742680"/>
          </a:xfrm>
          <a:prstGeom prst="rect">
            <a:avLst/>
          </a:prstGeom>
          <a:ln>
            <a:noFill/>
          </a:ln>
        </p:spPr>
      </p:pic>
      <p:pic>
        <p:nvPicPr>
          <p:cNvPr id="116" name="Picture 23" descr=""/>
          <p:cNvPicPr/>
          <p:nvPr/>
        </p:nvPicPr>
        <p:blipFill>
          <a:blip r:embed="rId16"/>
          <a:stretch>
            <a:fillRect/>
          </a:stretch>
        </p:blipFill>
        <p:spPr>
          <a:xfrm>
            <a:off x="3318840" y="4723200"/>
            <a:ext cx="2514240" cy="580680"/>
          </a:xfrm>
          <a:prstGeom prst="rect">
            <a:avLst/>
          </a:prstGeom>
          <a:ln>
            <a:noFill/>
          </a:ln>
        </p:spPr>
      </p:pic>
      <p:pic>
        <p:nvPicPr>
          <p:cNvPr id="117" name="Picture 24" descr=""/>
          <p:cNvPicPr/>
          <p:nvPr/>
        </p:nvPicPr>
        <p:blipFill>
          <a:blip r:embed="rId17"/>
          <a:stretch>
            <a:fillRect/>
          </a:stretch>
        </p:blipFill>
        <p:spPr>
          <a:xfrm>
            <a:off x="6289920" y="4689720"/>
            <a:ext cx="2526840" cy="723600"/>
          </a:xfrm>
          <a:prstGeom prst="rect">
            <a:avLst/>
          </a:prstGeom>
          <a:ln>
            <a:noFill/>
          </a:ln>
        </p:spPr>
      </p:pic>
      <p:pic>
        <p:nvPicPr>
          <p:cNvPr id="118" name="Picture 25" descr=""/>
          <p:cNvPicPr/>
          <p:nvPr/>
        </p:nvPicPr>
        <p:blipFill>
          <a:blip r:embed="rId18"/>
          <a:stretch>
            <a:fillRect/>
          </a:stretch>
        </p:blipFill>
        <p:spPr>
          <a:xfrm>
            <a:off x="9173160" y="4716360"/>
            <a:ext cx="2565000" cy="657000"/>
          </a:xfrm>
          <a:prstGeom prst="rect">
            <a:avLst/>
          </a:prstGeom>
          <a:ln>
            <a:noFill/>
          </a:ln>
        </p:spPr>
      </p:pic>
      <p:pic>
        <p:nvPicPr>
          <p:cNvPr id="119" name="Picture 26" descr=""/>
          <p:cNvPicPr/>
          <p:nvPr/>
        </p:nvPicPr>
        <p:blipFill>
          <a:blip r:embed="rId19"/>
          <a:stretch>
            <a:fillRect/>
          </a:stretch>
        </p:blipFill>
        <p:spPr>
          <a:xfrm>
            <a:off x="3290400" y="574200"/>
            <a:ext cx="2571480" cy="547200"/>
          </a:xfrm>
          <a:prstGeom prst="rect">
            <a:avLst/>
          </a:prstGeom>
          <a:ln>
            <a:noFill/>
          </a:ln>
        </p:spPr>
      </p:pic>
      <p:pic>
        <p:nvPicPr>
          <p:cNvPr id="120" name="Picture 27" descr=""/>
          <p:cNvPicPr/>
          <p:nvPr/>
        </p:nvPicPr>
        <p:blipFill>
          <a:blip r:embed="rId20"/>
          <a:stretch>
            <a:fillRect/>
          </a:stretch>
        </p:blipFill>
        <p:spPr>
          <a:xfrm>
            <a:off x="6322320" y="452880"/>
            <a:ext cx="2526840" cy="790200"/>
          </a:xfrm>
          <a:prstGeom prst="rect">
            <a:avLst/>
          </a:prstGeom>
          <a:ln>
            <a:noFill/>
          </a:ln>
        </p:spPr>
      </p:pic>
      <p:pic>
        <p:nvPicPr>
          <p:cNvPr id="121" name="Picture 28" descr=""/>
          <p:cNvPicPr/>
          <p:nvPr/>
        </p:nvPicPr>
        <p:blipFill>
          <a:blip r:embed="rId21"/>
          <a:stretch>
            <a:fillRect/>
          </a:stretch>
        </p:blipFill>
        <p:spPr>
          <a:xfrm>
            <a:off x="9206280" y="519480"/>
            <a:ext cx="2565000" cy="657000"/>
          </a:xfrm>
          <a:prstGeom prst="rect">
            <a:avLst/>
          </a:prstGeom>
          <a:ln>
            <a:noFill/>
          </a:ln>
        </p:spPr>
      </p:pic>
      <p:sp>
        <p:nvSpPr>
          <p:cNvPr id="122" name="CustomShape 2"/>
          <p:cNvSpPr/>
          <p:nvPr/>
        </p:nvSpPr>
        <p:spPr>
          <a:xfrm>
            <a:off x="1882080" y="150120"/>
            <a:ext cx="10946880" cy="364680"/>
          </a:xfrm>
          <a:prstGeom prst="rect">
            <a:avLst/>
          </a:prstGeom>
          <a:noFill/>
          <a:ln>
            <a:noFill/>
          </a:ln>
        </p:spPr>
        <p:txBody>
          <a:bodyPr wrap="none" lIns="90000" rIns="90000" tIns="45000" bIns="45000"/>
          <a:p>
            <a:pPr>
              <a:lnSpc>
                <a:spcPct val="100000"/>
              </a:lnSpc>
            </a:pPr>
            <a:r>
              <a:rPr lang="en-IN">
                <a:solidFill>
                  <a:srgbClr val="000000"/>
                </a:solidFill>
                <a:latin typeface="Perpetua"/>
              </a:rPr>
              <a:t>Forest on Rainfall                               Population on Forest                      Forest on Temperature</a:t>
            </a:r>
            <a:endParaRPr/>
          </a:p>
        </p:txBody>
      </p:sp>
      <p:sp>
        <p:nvSpPr>
          <p:cNvPr id="123" name="CustomShape 3"/>
          <p:cNvSpPr/>
          <p:nvPr/>
        </p:nvSpPr>
        <p:spPr>
          <a:xfrm>
            <a:off x="423360" y="6276960"/>
            <a:ext cx="2482560" cy="364680"/>
          </a:xfrm>
          <a:prstGeom prst="rect">
            <a:avLst/>
          </a:prstGeom>
          <a:noFill/>
          <a:ln>
            <a:noFill/>
          </a:ln>
        </p:spPr>
        <p:txBody>
          <a:bodyPr wrap="none" lIns="90000" rIns="90000" tIns="45000" bIns="45000"/>
          <a:p>
            <a:pPr>
              <a:lnSpc>
                <a:spcPct val="100000"/>
              </a:lnSpc>
            </a:pPr>
            <a:r>
              <a:rPr lang="en-IN">
                <a:solidFill>
                  <a:srgbClr val="000000"/>
                </a:solidFill>
                <a:latin typeface="Perpetua"/>
              </a:rPr>
              <a:t>Correlation for 2007</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1219320" y="1447920"/>
            <a:ext cx="10362960" cy="4571640"/>
          </a:xfrm>
          <a:prstGeom prst="rect">
            <a:avLst/>
          </a:prstGeom>
        </p:spPr>
        <p:txBody>
          <a:bodyPr lIns="90000" rIns="90000" tIns="45000" bIns="45000"/>
          <a:p>
            <a:pPr>
              <a:lnSpc>
                <a:spcPct val="100000"/>
              </a:lnSpc>
              <a:buSzPct val="85000"/>
              <a:buFont typeface="Arial"/>
              <a:buChar char="•"/>
            </a:pPr>
            <a:r>
              <a:rPr lang="en-US" sz="2600">
                <a:solidFill>
                  <a:srgbClr val="000000"/>
                </a:solidFill>
                <a:latin typeface="Perpetua"/>
              </a:rPr>
              <a:t>In the Coastal, Deccan plateau, Western and Eastern plains, we find that the rainfall is affected a lot more by the forest cover than in the Northern plains, Northern mountains and Highlands.</a:t>
            </a:r>
            <a:endParaRPr/>
          </a:p>
          <a:p>
            <a:pPr>
              <a:lnSpc>
                <a:spcPct val="100000"/>
              </a:lnSpc>
              <a:buSzPct val="85000"/>
              <a:buFont typeface="Arial"/>
              <a:buChar char="•"/>
            </a:pPr>
            <a:r>
              <a:rPr lang="en-US" sz="2600">
                <a:solidFill>
                  <a:srgbClr val="000000"/>
                </a:solidFill>
                <a:latin typeface="Perpetua"/>
              </a:rPr>
              <a:t>The population has affected the forest cover in the Eastern plains and Highlands the most in the years of 2007 – 2013. The Deccan Plateau and the Northern mountains have been affected a little . Coastal, Western plains and Northern plains are not affected much.</a:t>
            </a:r>
            <a:endParaRPr/>
          </a:p>
          <a:p>
            <a:pPr>
              <a:lnSpc>
                <a:spcPct val="100000"/>
              </a:lnSpc>
              <a:buSzPct val="85000"/>
              <a:buFont typeface="Arial"/>
              <a:buChar char="•"/>
            </a:pPr>
            <a:r>
              <a:rPr lang="en-US" sz="2600">
                <a:solidFill>
                  <a:srgbClr val="000000"/>
                </a:solidFill>
                <a:latin typeface="Perpetua"/>
              </a:rPr>
              <a:t>The Forest has affected the temperature in the Eastern plains and Coastal regions the most. The Highlands and Western plains have a lesser correlation. The forest cover has a positive correlation with temperature in the Northern plains and Deccan Plateau.</a:t>
            </a:r>
            <a:endParaRPr/>
          </a:p>
          <a:p>
            <a:pPr>
              <a:lnSpc>
                <a:spcPct val="100000"/>
              </a:lnSpc>
            </a:pP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1219320" y="274680"/>
            <a:ext cx="10362960" cy="1142640"/>
          </a:xfrm>
          <a:prstGeom prst="rect">
            <a:avLst/>
          </a:prstGeom>
        </p:spPr>
        <p:txBody>
          <a:bodyPr lIns="90000" rIns="90000" tIns="45000" bIns="91440" anchor="b"/>
          <a:p>
            <a:pPr>
              <a:lnSpc>
                <a:spcPct val="100000"/>
              </a:lnSpc>
            </a:pPr>
            <a:r>
              <a:rPr lang="en-US" sz="4000">
                <a:solidFill>
                  <a:srgbClr val="676a55"/>
                </a:solidFill>
                <a:latin typeface="Franklin Gothic Book"/>
              </a:rPr>
              <a:t>Regression and Prediction : How is Forest affected?</a:t>
            </a:r>
            <a:endParaRPr/>
          </a:p>
        </p:txBody>
      </p:sp>
      <p:sp>
        <p:nvSpPr>
          <p:cNvPr id="126" name="TextShape 2"/>
          <p:cNvSpPr txBox="1"/>
          <p:nvPr/>
        </p:nvSpPr>
        <p:spPr>
          <a:xfrm>
            <a:off x="1174680" y="1603800"/>
            <a:ext cx="10362960" cy="4571640"/>
          </a:xfrm>
          <a:prstGeom prst="rect">
            <a:avLst/>
          </a:prstGeom>
        </p:spPr>
        <p:txBody>
          <a:bodyPr lIns="90000" rIns="90000" tIns="45000" bIns="45000"/>
          <a:p>
            <a:pPr>
              <a:lnSpc>
                <a:spcPct val="100000"/>
              </a:lnSpc>
              <a:buSzPct val="85000"/>
              <a:buFont typeface="Wingdings 2" charset="2"/>
              <a:buChar char=""/>
            </a:pPr>
            <a:r>
              <a:rPr lang="en-US" sz="2600">
                <a:solidFill>
                  <a:srgbClr val="000000"/>
                </a:solidFill>
                <a:latin typeface="Perpetua"/>
              </a:rPr>
              <a:t>From the regression coefficient, the analysis reveals that increasing population density leads to a decrease in forest cover. Form the analysis on the northern mountains it can be concluded that an increase in population density by 1 unit can lead to decrease in forest-cover by 0.05% and on an average for the entire country it was decrease by 0.001%.</a:t>
            </a:r>
            <a:endParaRPr/>
          </a:p>
          <a:p>
            <a:pPr>
              <a:lnSpc>
                <a:spcPct val="100000"/>
              </a:lnSpc>
            </a:pPr>
            <a:endParaRPr/>
          </a:p>
          <a:p>
            <a:pPr>
              <a:lnSpc>
                <a:spcPct val="100000"/>
              </a:lnSpc>
              <a:buSzPct val="85000"/>
              <a:buFont typeface="Wingdings 2" charset="2"/>
              <a:buChar char=""/>
            </a:pPr>
            <a:r>
              <a:rPr lang="en-US" sz="2600">
                <a:solidFill>
                  <a:srgbClr val="000000"/>
                </a:solidFill>
                <a:latin typeface="Perpetua"/>
              </a:rPr>
              <a:t>From positive correlation coefficient in most of the districts of India, increase in average rainfall indicates increase in forest-cover. It can be concluded that an increase in rainfall by 1mm across the country will cause 0.011% increase in forest-cover of India.</a:t>
            </a:r>
            <a:endParaRPr/>
          </a:p>
          <a:p>
            <a:pPr>
              <a:lnSpc>
                <a:spcPct val="100000"/>
              </a:lnSpc>
            </a:pPr>
            <a:endParaRPr/>
          </a:p>
          <a:p>
            <a:pPr>
              <a:lnSpc>
                <a:spcPct val="100000"/>
              </a:lnSpc>
              <a:buSzPct val="85000"/>
              <a:buFont typeface="Wingdings 2" charset="2"/>
              <a:buChar char=""/>
            </a:pPr>
            <a:r>
              <a:rPr lang="en-US" sz="2600">
                <a:solidFill>
                  <a:srgbClr val="000000"/>
                </a:solidFill>
                <a:latin typeface="Perpetua"/>
              </a:rPr>
              <a:t>It is found that there is a varying relationship between forest cover and temperature. In most places of the country increase in temperature indicates decrease in forest cover. However in the Northern Plains, Northern Mountains and Western Plains it indicates increase in forest cover. It was found that forest cover was affected the most by temperature. If there is an increase in temperature by 1 degree Celsius due to global warming and other factors then there is a possibility of 2.43% decrease of forest-cover in the country. </a:t>
            </a:r>
            <a:endParaRPr/>
          </a:p>
          <a:p>
            <a:pPr>
              <a:lnSpc>
                <a:spcPct val="100000"/>
              </a:lnSpc>
            </a:pPr>
            <a:endParaRPr/>
          </a:p>
          <a:p>
            <a:pPr>
              <a:lnSpc>
                <a:spcPct val="100000"/>
              </a:lnSpc>
              <a:buSzPct val="85000"/>
              <a:buFont typeface="Wingdings 2" charset="2"/>
              <a:buChar char=""/>
            </a:pPr>
            <a:r>
              <a:rPr lang="en-US" sz="2600">
                <a:solidFill>
                  <a:srgbClr val="000000"/>
                </a:solidFill>
                <a:latin typeface="Perpetua"/>
              </a:rPr>
              <a:t>Using multiple regression and modelling,  we could estimate the future forest cover in districts of India.</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