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ntic Bold" panose="020B0604020202020204" charset="0"/>
      <p:regular r:id="rId11"/>
    </p:embeddedFont>
    <p:embeddedFont>
      <p:font typeface="Borsok" panose="0200050300000002000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227" y="-1440212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03974" y="7737799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368506" y="7547208"/>
            <a:ext cx="5423798" cy="976001"/>
            <a:chOff x="0" y="0"/>
            <a:chExt cx="1428490" cy="2570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8490" cy="257054"/>
            </a:xfrm>
            <a:custGeom>
              <a:avLst/>
              <a:gdLst/>
              <a:ahLst/>
              <a:cxnLst/>
              <a:rect l="l" t="t" r="r" b="b"/>
              <a:pathLst>
                <a:path w="1428490" h="257054">
                  <a:moveTo>
                    <a:pt x="72797" y="0"/>
                  </a:moveTo>
                  <a:lnTo>
                    <a:pt x="1355693" y="0"/>
                  </a:lnTo>
                  <a:cubicBezTo>
                    <a:pt x="1395898" y="0"/>
                    <a:pt x="1428490" y="32592"/>
                    <a:pt x="1428490" y="72797"/>
                  </a:cubicBezTo>
                  <a:lnTo>
                    <a:pt x="1428490" y="184256"/>
                  </a:lnTo>
                  <a:cubicBezTo>
                    <a:pt x="1428490" y="224461"/>
                    <a:pt x="1395898" y="257054"/>
                    <a:pt x="1355693" y="257054"/>
                  </a:cubicBezTo>
                  <a:lnTo>
                    <a:pt x="72797" y="257054"/>
                  </a:lnTo>
                  <a:cubicBezTo>
                    <a:pt x="32592" y="257054"/>
                    <a:pt x="0" y="224461"/>
                    <a:pt x="0" y="184256"/>
                  </a:cubicBezTo>
                  <a:lnTo>
                    <a:pt x="0" y="72797"/>
                  </a:lnTo>
                  <a:cubicBezTo>
                    <a:pt x="0" y="32592"/>
                    <a:pt x="32592" y="0"/>
                    <a:pt x="72797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28490" cy="295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2076443">
            <a:off x="4031947" y="1330273"/>
            <a:ext cx="1647292" cy="3100113"/>
          </a:xfrm>
          <a:custGeom>
            <a:avLst/>
            <a:gdLst/>
            <a:ahLst/>
            <a:cxnLst/>
            <a:rect l="l" t="t" r="r" b="b"/>
            <a:pathLst>
              <a:path w="1647292" h="3100113">
                <a:moveTo>
                  <a:pt x="0" y="0"/>
                </a:moveTo>
                <a:lnTo>
                  <a:pt x="1647293" y="0"/>
                </a:lnTo>
                <a:lnTo>
                  <a:pt x="1647293" y="3100113"/>
                </a:lnTo>
                <a:lnTo>
                  <a:pt x="0" y="3100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819182" y="2945656"/>
            <a:ext cx="8827246" cy="2350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33"/>
              </a:lnSpc>
            </a:pPr>
            <a:r>
              <a:rPr lang="en-US" sz="13595">
                <a:solidFill>
                  <a:srgbClr val="5C8791"/>
                </a:solidFill>
                <a:latin typeface="Borsok"/>
              </a:rPr>
              <a:t>RATIONAL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50981" y="7652074"/>
            <a:ext cx="4986039" cy="6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9"/>
              </a:lnSpc>
            </a:pPr>
            <a:r>
              <a:rPr lang="en-US" sz="3956">
                <a:solidFill>
                  <a:srgbClr val="916D4D"/>
                </a:solidFill>
                <a:latin typeface="Antic Bold"/>
              </a:rPr>
              <a:t>Lesson 3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003974" y="-920654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9" y="0"/>
                </a:lnTo>
                <a:lnTo>
                  <a:pt x="4054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297326" y="4956727"/>
            <a:ext cx="11474438" cy="245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69"/>
              </a:lnSpc>
            </a:pPr>
            <a:r>
              <a:rPr lang="en-US" sz="14264">
                <a:solidFill>
                  <a:srgbClr val="5C8791"/>
                </a:solidFill>
                <a:latin typeface="Borsok"/>
              </a:rPr>
              <a:t>EXPONENTS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62374" y="-1234471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8233" y="7372033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98584" y="-177411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21952" y="3374373"/>
            <a:ext cx="15303586" cy="6176625"/>
            <a:chOff x="0" y="0"/>
            <a:chExt cx="4030574" cy="16267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30574" cy="1626765"/>
            </a:xfrm>
            <a:custGeom>
              <a:avLst/>
              <a:gdLst/>
              <a:ahLst/>
              <a:cxnLst/>
              <a:rect l="l" t="t" r="r" b="b"/>
              <a:pathLst>
                <a:path w="4030574" h="1626765">
                  <a:moveTo>
                    <a:pt x="25800" y="0"/>
                  </a:moveTo>
                  <a:lnTo>
                    <a:pt x="4004774" y="0"/>
                  </a:lnTo>
                  <a:cubicBezTo>
                    <a:pt x="4019023" y="0"/>
                    <a:pt x="4030574" y="11551"/>
                    <a:pt x="4030574" y="25800"/>
                  </a:cubicBezTo>
                  <a:lnTo>
                    <a:pt x="4030574" y="1600965"/>
                  </a:lnTo>
                  <a:cubicBezTo>
                    <a:pt x="4030574" y="1607808"/>
                    <a:pt x="4027856" y="1614370"/>
                    <a:pt x="4023017" y="1619209"/>
                  </a:cubicBezTo>
                  <a:cubicBezTo>
                    <a:pt x="4018179" y="1624047"/>
                    <a:pt x="4011616" y="1626765"/>
                    <a:pt x="4004774" y="1626765"/>
                  </a:cubicBezTo>
                  <a:lnTo>
                    <a:pt x="25800" y="1626765"/>
                  </a:lnTo>
                  <a:cubicBezTo>
                    <a:pt x="11551" y="1626765"/>
                    <a:pt x="0" y="1615214"/>
                    <a:pt x="0" y="1600965"/>
                  </a:cubicBezTo>
                  <a:lnTo>
                    <a:pt x="0" y="25800"/>
                  </a:lnTo>
                  <a:cubicBezTo>
                    <a:pt x="0" y="11551"/>
                    <a:pt x="11551" y="0"/>
                    <a:pt x="25800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30574" cy="1664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980182" y="92790"/>
            <a:ext cx="6671031" cy="158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19"/>
              </a:lnSpc>
            </a:pPr>
            <a:r>
              <a:rPr lang="en-US" sz="9228">
                <a:solidFill>
                  <a:srgbClr val="5C8791"/>
                </a:solidFill>
                <a:latin typeface="Borsok"/>
              </a:rPr>
              <a:t>definition</a:t>
            </a:r>
          </a:p>
        </p:txBody>
      </p:sp>
      <p:sp>
        <p:nvSpPr>
          <p:cNvPr id="10" name="Freeform 10"/>
          <p:cNvSpPr/>
          <p:nvPr/>
        </p:nvSpPr>
        <p:spPr>
          <a:xfrm rot="1118164">
            <a:off x="11832681" y="842105"/>
            <a:ext cx="1293669" cy="1106087"/>
          </a:xfrm>
          <a:custGeom>
            <a:avLst/>
            <a:gdLst/>
            <a:ahLst/>
            <a:cxnLst/>
            <a:rect l="l" t="t" r="r" b="b"/>
            <a:pathLst>
              <a:path w="1293669" h="1106087">
                <a:moveTo>
                  <a:pt x="0" y="0"/>
                </a:moveTo>
                <a:lnTo>
                  <a:pt x="1293669" y="0"/>
                </a:lnTo>
                <a:lnTo>
                  <a:pt x="1293669" y="1106087"/>
                </a:lnTo>
                <a:lnTo>
                  <a:pt x="0" y="11060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035449">
            <a:off x="7036321" y="8607927"/>
            <a:ext cx="2200783" cy="863807"/>
          </a:xfrm>
          <a:custGeom>
            <a:avLst/>
            <a:gdLst/>
            <a:ahLst/>
            <a:cxnLst/>
            <a:rect l="l" t="t" r="r" b="b"/>
            <a:pathLst>
              <a:path w="2200783" h="863807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6542" y="2021692"/>
            <a:ext cx="17478311" cy="5041602"/>
          </a:xfrm>
          <a:custGeom>
            <a:avLst/>
            <a:gdLst/>
            <a:ahLst/>
            <a:cxnLst/>
            <a:rect l="l" t="t" r="r" b="b"/>
            <a:pathLst>
              <a:path w="17478311" h="5041602">
                <a:moveTo>
                  <a:pt x="0" y="0"/>
                </a:moveTo>
                <a:lnTo>
                  <a:pt x="17478311" y="0"/>
                </a:lnTo>
                <a:lnTo>
                  <a:pt x="17478311" y="5041602"/>
                </a:lnTo>
                <a:lnTo>
                  <a:pt x="0" y="50416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17926" t="-173520" r="-7330" b="-16575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6542" y="7372033"/>
            <a:ext cx="17478311" cy="2715446"/>
          </a:xfrm>
          <a:custGeom>
            <a:avLst/>
            <a:gdLst/>
            <a:ahLst/>
            <a:cxnLst/>
            <a:rect l="l" t="t" r="r" b="b"/>
            <a:pathLst>
              <a:path w="17478311" h="2715446">
                <a:moveTo>
                  <a:pt x="0" y="0"/>
                </a:moveTo>
                <a:lnTo>
                  <a:pt x="17478311" y="0"/>
                </a:lnTo>
                <a:lnTo>
                  <a:pt x="17478311" y="2715446"/>
                </a:lnTo>
                <a:lnTo>
                  <a:pt x="0" y="27154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17926" t="-504565" r="-7330" b="-21100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0708" y="-1140952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8233" y="7372033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98584" y="-177411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8039" y="2024958"/>
            <a:ext cx="15721261" cy="7714902"/>
            <a:chOff x="0" y="0"/>
            <a:chExt cx="4140579" cy="20319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40579" cy="2031909"/>
            </a:xfrm>
            <a:custGeom>
              <a:avLst/>
              <a:gdLst/>
              <a:ahLst/>
              <a:cxnLst/>
              <a:rect l="l" t="t" r="r" b="b"/>
              <a:pathLst>
                <a:path w="4140579" h="2031909">
                  <a:moveTo>
                    <a:pt x="25115" y="0"/>
                  </a:moveTo>
                  <a:lnTo>
                    <a:pt x="4115464" y="0"/>
                  </a:lnTo>
                  <a:cubicBezTo>
                    <a:pt x="4129335" y="0"/>
                    <a:pt x="4140579" y="11244"/>
                    <a:pt x="4140579" y="25115"/>
                  </a:cubicBezTo>
                  <a:lnTo>
                    <a:pt x="4140579" y="2006794"/>
                  </a:lnTo>
                  <a:cubicBezTo>
                    <a:pt x="4140579" y="2020664"/>
                    <a:pt x="4129335" y="2031909"/>
                    <a:pt x="4115464" y="2031909"/>
                  </a:cubicBezTo>
                  <a:lnTo>
                    <a:pt x="25115" y="2031909"/>
                  </a:lnTo>
                  <a:cubicBezTo>
                    <a:pt x="11244" y="2031909"/>
                    <a:pt x="0" y="2020664"/>
                    <a:pt x="0" y="2006794"/>
                  </a:cubicBezTo>
                  <a:lnTo>
                    <a:pt x="0" y="25115"/>
                  </a:lnTo>
                  <a:cubicBezTo>
                    <a:pt x="0" y="11244"/>
                    <a:pt x="11244" y="0"/>
                    <a:pt x="25115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40579" cy="2070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860719" y="2973848"/>
            <a:ext cx="574857" cy="502739"/>
          </a:xfrm>
          <a:custGeom>
            <a:avLst/>
            <a:gdLst/>
            <a:ahLst/>
            <a:cxnLst/>
            <a:rect l="l" t="t" r="r" b="b"/>
            <a:pathLst>
              <a:path w="574857" h="502739">
                <a:moveTo>
                  <a:pt x="0" y="0"/>
                </a:moveTo>
                <a:lnTo>
                  <a:pt x="574857" y="0"/>
                </a:lnTo>
                <a:lnTo>
                  <a:pt x="574857" y="502739"/>
                </a:lnTo>
                <a:lnTo>
                  <a:pt x="0" y="5027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99221" y="6270547"/>
            <a:ext cx="629748" cy="550743"/>
          </a:xfrm>
          <a:custGeom>
            <a:avLst/>
            <a:gdLst/>
            <a:ahLst/>
            <a:cxnLst/>
            <a:rect l="l" t="t" r="r" b="b"/>
            <a:pathLst>
              <a:path w="629748" h="550743">
                <a:moveTo>
                  <a:pt x="0" y="0"/>
                </a:moveTo>
                <a:lnTo>
                  <a:pt x="629747" y="0"/>
                </a:lnTo>
                <a:lnTo>
                  <a:pt x="629747" y="550743"/>
                </a:lnTo>
                <a:lnTo>
                  <a:pt x="0" y="55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927466" y="809125"/>
            <a:ext cx="1067557" cy="1386438"/>
          </a:xfrm>
          <a:custGeom>
            <a:avLst/>
            <a:gdLst/>
            <a:ahLst/>
            <a:cxnLst/>
            <a:rect l="l" t="t" r="r" b="b"/>
            <a:pathLst>
              <a:path w="1067557" h="1386438">
                <a:moveTo>
                  <a:pt x="0" y="0"/>
                </a:moveTo>
                <a:lnTo>
                  <a:pt x="1067557" y="0"/>
                </a:lnTo>
                <a:lnTo>
                  <a:pt x="1067557" y="1386438"/>
                </a:lnTo>
                <a:lnTo>
                  <a:pt x="0" y="138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80792"/>
            <a:ext cx="6832019" cy="1871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05"/>
              </a:lnSpc>
            </a:pPr>
            <a:r>
              <a:rPr lang="en-US" sz="10789">
                <a:solidFill>
                  <a:srgbClr val="5C8791"/>
                </a:solidFill>
                <a:latin typeface="Borsok"/>
              </a:rPr>
              <a:t>example:</a:t>
            </a:r>
          </a:p>
        </p:txBody>
      </p:sp>
      <p:sp>
        <p:nvSpPr>
          <p:cNvPr id="13" name="Freeform 13"/>
          <p:cNvSpPr/>
          <p:nvPr/>
        </p:nvSpPr>
        <p:spPr>
          <a:xfrm rot="1035449">
            <a:off x="1107293" y="4711596"/>
            <a:ext cx="2200783" cy="863807"/>
          </a:xfrm>
          <a:custGeom>
            <a:avLst/>
            <a:gdLst/>
            <a:ahLst/>
            <a:cxnLst/>
            <a:rect l="l" t="t" r="r" b="b"/>
            <a:pathLst>
              <a:path w="2200783" h="863807">
                <a:moveTo>
                  <a:pt x="0" y="0"/>
                </a:moveTo>
                <a:lnTo>
                  <a:pt x="2200783" y="0"/>
                </a:lnTo>
                <a:lnTo>
                  <a:pt x="2200783" y="863808"/>
                </a:lnTo>
                <a:lnTo>
                  <a:pt x="0" y="863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2283057"/>
            <a:ext cx="15506133" cy="606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55"/>
              </a:lnSpc>
              <a:spcBef>
                <a:spcPct val="0"/>
              </a:spcBef>
            </a:pPr>
            <a:endParaRPr dirty="0"/>
          </a:p>
          <a:p>
            <a:pPr marL="1489071" lvl="1" indent="-744535">
              <a:lnSpc>
                <a:spcPts val="9655"/>
              </a:lnSpc>
              <a:buFont typeface="Arial"/>
              <a:buChar char="•"/>
            </a:pPr>
            <a:r>
              <a:rPr lang="en-US" sz="6897" dirty="0">
                <a:solidFill>
                  <a:srgbClr val="000000"/>
                </a:solidFill>
                <a:latin typeface="Antic Bold"/>
              </a:rPr>
              <a:t>The square root of 81 is 9.</a:t>
            </a:r>
          </a:p>
          <a:p>
            <a:pPr marL="1489071" lvl="1" indent="-744535">
              <a:lnSpc>
                <a:spcPts val="9655"/>
              </a:lnSpc>
              <a:buFont typeface="Arial"/>
              <a:buChar char="•"/>
            </a:pPr>
            <a:r>
              <a:rPr lang="en-US" sz="6897" dirty="0">
                <a:solidFill>
                  <a:srgbClr val="000000"/>
                </a:solidFill>
                <a:latin typeface="Antic Bold"/>
              </a:rPr>
              <a:t>-16 has no principal square root.</a:t>
            </a:r>
          </a:p>
          <a:p>
            <a:pPr marL="1489071" lvl="1" indent="-744535">
              <a:lnSpc>
                <a:spcPts val="9655"/>
              </a:lnSpc>
              <a:buFont typeface="Arial"/>
              <a:buChar char="•"/>
            </a:pPr>
            <a:r>
              <a:rPr lang="en-US" sz="6897" dirty="0">
                <a:solidFill>
                  <a:srgbClr val="000000"/>
                </a:solidFill>
                <a:latin typeface="Antic Bold"/>
              </a:rPr>
              <a:t>The principal fifth root of 32 is 2.</a:t>
            </a:r>
          </a:p>
          <a:p>
            <a:pPr marL="1489071" lvl="1" indent="-744535">
              <a:lnSpc>
                <a:spcPts val="9655"/>
              </a:lnSpc>
              <a:buFont typeface="Arial"/>
              <a:buChar char="•"/>
            </a:pPr>
            <a:r>
              <a:rPr lang="en-US" sz="6897" dirty="0">
                <a:solidFill>
                  <a:srgbClr val="000000"/>
                </a:solidFill>
                <a:latin typeface="Antic Bold"/>
              </a:rPr>
              <a:t>The principal cube root of -125 is 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0708" y="-1140952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8233" y="7372033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98584" y="-177411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8039" y="2024958"/>
            <a:ext cx="15721261" cy="7714902"/>
            <a:chOff x="0" y="0"/>
            <a:chExt cx="4140579" cy="20319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40579" cy="2031909"/>
            </a:xfrm>
            <a:custGeom>
              <a:avLst/>
              <a:gdLst/>
              <a:ahLst/>
              <a:cxnLst/>
              <a:rect l="l" t="t" r="r" b="b"/>
              <a:pathLst>
                <a:path w="4140579" h="2031909">
                  <a:moveTo>
                    <a:pt x="25115" y="0"/>
                  </a:moveTo>
                  <a:lnTo>
                    <a:pt x="4115464" y="0"/>
                  </a:lnTo>
                  <a:cubicBezTo>
                    <a:pt x="4129335" y="0"/>
                    <a:pt x="4140579" y="11244"/>
                    <a:pt x="4140579" y="25115"/>
                  </a:cubicBezTo>
                  <a:lnTo>
                    <a:pt x="4140579" y="2006794"/>
                  </a:lnTo>
                  <a:cubicBezTo>
                    <a:pt x="4140579" y="2020664"/>
                    <a:pt x="4129335" y="2031909"/>
                    <a:pt x="4115464" y="2031909"/>
                  </a:cubicBezTo>
                  <a:lnTo>
                    <a:pt x="25115" y="2031909"/>
                  </a:lnTo>
                  <a:cubicBezTo>
                    <a:pt x="11244" y="2031909"/>
                    <a:pt x="0" y="2020664"/>
                    <a:pt x="0" y="2006794"/>
                  </a:cubicBezTo>
                  <a:lnTo>
                    <a:pt x="0" y="25115"/>
                  </a:lnTo>
                  <a:cubicBezTo>
                    <a:pt x="0" y="11244"/>
                    <a:pt x="11244" y="0"/>
                    <a:pt x="25115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40579" cy="2070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860719" y="2973848"/>
            <a:ext cx="574857" cy="502739"/>
          </a:xfrm>
          <a:custGeom>
            <a:avLst/>
            <a:gdLst/>
            <a:ahLst/>
            <a:cxnLst/>
            <a:rect l="l" t="t" r="r" b="b"/>
            <a:pathLst>
              <a:path w="574857" h="502739">
                <a:moveTo>
                  <a:pt x="0" y="0"/>
                </a:moveTo>
                <a:lnTo>
                  <a:pt x="574857" y="0"/>
                </a:lnTo>
                <a:lnTo>
                  <a:pt x="574857" y="502739"/>
                </a:lnTo>
                <a:lnTo>
                  <a:pt x="0" y="5027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99221" y="6270547"/>
            <a:ext cx="629748" cy="550743"/>
          </a:xfrm>
          <a:custGeom>
            <a:avLst/>
            <a:gdLst/>
            <a:ahLst/>
            <a:cxnLst/>
            <a:rect l="l" t="t" r="r" b="b"/>
            <a:pathLst>
              <a:path w="629748" h="550743">
                <a:moveTo>
                  <a:pt x="0" y="0"/>
                </a:moveTo>
                <a:lnTo>
                  <a:pt x="629747" y="0"/>
                </a:lnTo>
                <a:lnTo>
                  <a:pt x="629747" y="550743"/>
                </a:lnTo>
                <a:lnTo>
                  <a:pt x="0" y="55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927466" y="809125"/>
            <a:ext cx="1067557" cy="1386438"/>
          </a:xfrm>
          <a:custGeom>
            <a:avLst/>
            <a:gdLst/>
            <a:ahLst/>
            <a:cxnLst/>
            <a:rect l="l" t="t" r="r" b="b"/>
            <a:pathLst>
              <a:path w="1067557" h="1386438">
                <a:moveTo>
                  <a:pt x="0" y="0"/>
                </a:moveTo>
                <a:lnTo>
                  <a:pt x="1067557" y="0"/>
                </a:lnTo>
                <a:lnTo>
                  <a:pt x="1067557" y="1386438"/>
                </a:lnTo>
                <a:lnTo>
                  <a:pt x="0" y="138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35449">
            <a:off x="1107293" y="4711596"/>
            <a:ext cx="2200783" cy="863807"/>
          </a:xfrm>
          <a:custGeom>
            <a:avLst/>
            <a:gdLst/>
            <a:ahLst/>
            <a:cxnLst/>
            <a:rect l="l" t="t" r="r" b="b"/>
            <a:pathLst>
              <a:path w="2200783" h="863807">
                <a:moveTo>
                  <a:pt x="0" y="0"/>
                </a:moveTo>
                <a:lnTo>
                  <a:pt x="2200783" y="0"/>
                </a:lnTo>
                <a:lnTo>
                  <a:pt x="2200783" y="863808"/>
                </a:lnTo>
                <a:lnTo>
                  <a:pt x="0" y="863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66838" y="386283"/>
            <a:ext cx="16977184" cy="4018308"/>
          </a:xfrm>
          <a:custGeom>
            <a:avLst/>
            <a:gdLst/>
            <a:ahLst/>
            <a:cxnLst/>
            <a:rect l="l" t="t" r="r" b="b"/>
            <a:pathLst>
              <a:path w="16977184" h="4018308">
                <a:moveTo>
                  <a:pt x="0" y="0"/>
                </a:moveTo>
                <a:lnTo>
                  <a:pt x="16977184" y="0"/>
                </a:lnTo>
                <a:lnTo>
                  <a:pt x="16977184" y="4018308"/>
                </a:lnTo>
                <a:lnTo>
                  <a:pt x="0" y="40183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41073" t="-158318" r="-9750" b="-575428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713846" y="5185641"/>
            <a:ext cx="15369646" cy="4100641"/>
          </a:xfrm>
          <a:custGeom>
            <a:avLst/>
            <a:gdLst/>
            <a:ahLst/>
            <a:cxnLst/>
            <a:rect l="l" t="t" r="r" b="b"/>
            <a:pathLst>
              <a:path w="15369646" h="4100641">
                <a:moveTo>
                  <a:pt x="0" y="0"/>
                </a:moveTo>
                <a:lnTo>
                  <a:pt x="15369647" y="0"/>
                </a:lnTo>
                <a:lnTo>
                  <a:pt x="15369647" y="4100641"/>
                </a:lnTo>
                <a:lnTo>
                  <a:pt x="0" y="410064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41073" t="-230136" r="-9750" b="-409509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0708" y="-1140952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8233" y="7372033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98584" y="-177411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8039" y="2024958"/>
            <a:ext cx="15721261" cy="7714902"/>
            <a:chOff x="0" y="0"/>
            <a:chExt cx="4140579" cy="20319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40579" cy="2031909"/>
            </a:xfrm>
            <a:custGeom>
              <a:avLst/>
              <a:gdLst/>
              <a:ahLst/>
              <a:cxnLst/>
              <a:rect l="l" t="t" r="r" b="b"/>
              <a:pathLst>
                <a:path w="4140579" h="2031909">
                  <a:moveTo>
                    <a:pt x="25115" y="0"/>
                  </a:moveTo>
                  <a:lnTo>
                    <a:pt x="4115464" y="0"/>
                  </a:lnTo>
                  <a:cubicBezTo>
                    <a:pt x="4129335" y="0"/>
                    <a:pt x="4140579" y="11244"/>
                    <a:pt x="4140579" y="25115"/>
                  </a:cubicBezTo>
                  <a:lnTo>
                    <a:pt x="4140579" y="2006794"/>
                  </a:lnTo>
                  <a:cubicBezTo>
                    <a:pt x="4140579" y="2020664"/>
                    <a:pt x="4129335" y="2031909"/>
                    <a:pt x="4115464" y="2031909"/>
                  </a:cubicBezTo>
                  <a:lnTo>
                    <a:pt x="25115" y="2031909"/>
                  </a:lnTo>
                  <a:cubicBezTo>
                    <a:pt x="11244" y="2031909"/>
                    <a:pt x="0" y="2020664"/>
                    <a:pt x="0" y="2006794"/>
                  </a:cubicBezTo>
                  <a:lnTo>
                    <a:pt x="0" y="25115"/>
                  </a:lnTo>
                  <a:cubicBezTo>
                    <a:pt x="0" y="11244"/>
                    <a:pt x="11244" y="0"/>
                    <a:pt x="25115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40579" cy="2070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860719" y="2973848"/>
            <a:ext cx="574857" cy="502739"/>
          </a:xfrm>
          <a:custGeom>
            <a:avLst/>
            <a:gdLst/>
            <a:ahLst/>
            <a:cxnLst/>
            <a:rect l="l" t="t" r="r" b="b"/>
            <a:pathLst>
              <a:path w="574857" h="502739">
                <a:moveTo>
                  <a:pt x="0" y="0"/>
                </a:moveTo>
                <a:lnTo>
                  <a:pt x="574857" y="0"/>
                </a:lnTo>
                <a:lnTo>
                  <a:pt x="574857" y="502739"/>
                </a:lnTo>
                <a:lnTo>
                  <a:pt x="0" y="5027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99221" y="6270547"/>
            <a:ext cx="629748" cy="550743"/>
          </a:xfrm>
          <a:custGeom>
            <a:avLst/>
            <a:gdLst/>
            <a:ahLst/>
            <a:cxnLst/>
            <a:rect l="l" t="t" r="r" b="b"/>
            <a:pathLst>
              <a:path w="629748" h="550743">
                <a:moveTo>
                  <a:pt x="0" y="0"/>
                </a:moveTo>
                <a:lnTo>
                  <a:pt x="629747" y="0"/>
                </a:lnTo>
                <a:lnTo>
                  <a:pt x="629747" y="550743"/>
                </a:lnTo>
                <a:lnTo>
                  <a:pt x="0" y="55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927466" y="809125"/>
            <a:ext cx="1067557" cy="1386438"/>
          </a:xfrm>
          <a:custGeom>
            <a:avLst/>
            <a:gdLst/>
            <a:ahLst/>
            <a:cxnLst/>
            <a:rect l="l" t="t" r="r" b="b"/>
            <a:pathLst>
              <a:path w="1067557" h="1386438">
                <a:moveTo>
                  <a:pt x="0" y="0"/>
                </a:moveTo>
                <a:lnTo>
                  <a:pt x="1067557" y="0"/>
                </a:lnTo>
                <a:lnTo>
                  <a:pt x="1067557" y="1386438"/>
                </a:lnTo>
                <a:lnTo>
                  <a:pt x="0" y="138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35449">
            <a:off x="1107293" y="4711596"/>
            <a:ext cx="2200783" cy="863807"/>
          </a:xfrm>
          <a:custGeom>
            <a:avLst/>
            <a:gdLst/>
            <a:ahLst/>
            <a:cxnLst/>
            <a:rect l="l" t="t" r="r" b="b"/>
            <a:pathLst>
              <a:path w="2200783" h="863807">
                <a:moveTo>
                  <a:pt x="0" y="0"/>
                </a:moveTo>
                <a:lnTo>
                  <a:pt x="2200783" y="0"/>
                </a:lnTo>
                <a:lnTo>
                  <a:pt x="2200783" y="863808"/>
                </a:lnTo>
                <a:lnTo>
                  <a:pt x="0" y="863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47249" y="455150"/>
            <a:ext cx="16896773" cy="5037396"/>
          </a:xfrm>
          <a:custGeom>
            <a:avLst/>
            <a:gdLst/>
            <a:ahLst/>
            <a:cxnLst/>
            <a:rect l="l" t="t" r="r" b="b"/>
            <a:pathLst>
              <a:path w="16896773" h="5037396">
                <a:moveTo>
                  <a:pt x="0" y="0"/>
                </a:moveTo>
                <a:lnTo>
                  <a:pt x="16896773" y="0"/>
                </a:lnTo>
                <a:lnTo>
                  <a:pt x="16896773" y="5037397"/>
                </a:lnTo>
                <a:lnTo>
                  <a:pt x="0" y="503739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37272" t="-83437" r="-6783" b="-27704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47249" y="6270547"/>
            <a:ext cx="16896773" cy="3362507"/>
          </a:xfrm>
          <a:custGeom>
            <a:avLst/>
            <a:gdLst/>
            <a:ahLst/>
            <a:cxnLst/>
            <a:rect l="l" t="t" r="r" b="b"/>
            <a:pathLst>
              <a:path w="16896773" h="3362507">
                <a:moveTo>
                  <a:pt x="0" y="0"/>
                </a:moveTo>
                <a:lnTo>
                  <a:pt x="16896773" y="0"/>
                </a:lnTo>
                <a:lnTo>
                  <a:pt x="16896773" y="3362507"/>
                </a:lnTo>
                <a:lnTo>
                  <a:pt x="0" y="3362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37272" t="-276830" r="-6783" b="-313015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0708" y="-1140952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8233" y="7372033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98584" y="-177411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8039" y="1502344"/>
            <a:ext cx="15721261" cy="7714902"/>
            <a:chOff x="0" y="0"/>
            <a:chExt cx="4140579" cy="20319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40579" cy="2031909"/>
            </a:xfrm>
            <a:custGeom>
              <a:avLst/>
              <a:gdLst/>
              <a:ahLst/>
              <a:cxnLst/>
              <a:rect l="l" t="t" r="r" b="b"/>
              <a:pathLst>
                <a:path w="4140579" h="2031909">
                  <a:moveTo>
                    <a:pt x="25115" y="0"/>
                  </a:moveTo>
                  <a:lnTo>
                    <a:pt x="4115464" y="0"/>
                  </a:lnTo>
                  <a:cubicBezTo>
                    <a:pt x="4129335" y="0"/>
                    <a:pt x="4140579" y="11244"/>
                    <a:pt x="4140579" y="25115"/>
                  </a:cubicBezTo>
                  <a:lnTo>
                    <a:pt x="4140579" y="2006794"/>
                  </a:lnTo>
                  <a:cubicBezTo>
                    <a:pt x="4140579" y="2020664"/>
                    <a:pt x="4129335" y="2031909"/>
                    <a:pt x="4115464" y="2031909"/>
                  </a:cubicBezTo>
                  <a:lnTo>
                    <a:pt x="25115" y="2031909"/>
                  </a:lnTo>
                  <a:cubicBezTo>
                    <a:pt x="11244" y="2031909"/>
                    <a:pt x="0" y="2020664"/>
                    <a:pt x="0" y="2006794"/>
                  </a:cubicBezTo>
                  <a:lnTo>
                    <a:pt x="0" y="25115"/>
                  </a:lnTo>
                  <a:cubicBezTo>
                    <a:pt x="0" y="11244"/>
                    <a:pt x="11244" y="0"/>
                    <a:pt x="25115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40579" cy="2070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860719" y="2973848"/>
            <a:ext cx="574857" cy="502739"/>
          </a:xfrm>
          <a:custGeom>
            <a:avLst/>
            <a:gdLst/>
            <a:ahLst/>
            <a:cxnLst/>
            <a:rect l="l" t="t" r="r" b="b"/>
            <a:pathLst>
              <a:path w="574857" h="502739">
                <a:moveTo>
                  <a:pt x="0" y="0"/>
                </a:moveTo>
                <a:lnTo>
                  <a:pt x="574857" y="0"/>
                </a:lnTo>
                <a:lnTo>
                  <a:pt x="574857" y="502739"/>
                </a:lnTo>
                <a:lnTo>
                  <a:pt x="0" y="5027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99221" y="6270547"/>
            <a:ext cx="629748" cy="550743"/>
          </a:xfrm>
          <a:custGeom>
            <a:avLst/>
            <a:gdLst/>
            <a:ahLst/>
            <a:cxnLst/>
            <a:rect l="l" t="t" r="r" b="b"/>
            <a:pathLst>
              <a:path w="629748" h="550743">
                <a:moveTo>
                  <a:pt x="0" y="0"/>
                </a:moveTo>
                <a:lnTo>
                  <a:pt x="629747" y="0"/>
                </a:lnTo>
                <a:lnTo>
                  <a:pt x="629747" y="550743"/>
                </a:lnTo>
                <a:lnTo>
                  <a:pt x="0" y="55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927466" y="809125"/>
            <a:ext cx="1067557" cy="1386438"/>
          </a:xfrm>
          <a:custGeom>
            <a:avLst/>
            <a:gdLst/>
            <a:ahLst/>
            <a:cxnLst/>
            <a:rect l="l" t="t" r="r" b="b"/>
            <a:pathLst>
              <a:path w="1067557" h="1386438">
                <a:moveTo>
                  <a:pt x="0" y="0"/>
                </a:moveTo>
                <a:lnTo>
                  <a:pt x="1067557" y="0"/>
                </a:lnTo>
                <a:lnTo>
                  <a:pt x="1067557" y="1386438"/>
                </a:lnTo>
                <a:lnTo>
                  <a:pt x="0" y="138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35449">
            <a:off x="1107293" y="4711596"/>
            <a:ext cx="2200783" cy="863807"/>
          </a:xfrm>
          <a:custGeom>
            <a:avLst/>
            <a:gdLst/>
            <a:ahLst/>
            <a:cxnLst/>
            <a:rect l="l" t="t" r="r" b="b"/>
            <a:pathLst>
              <a:path w="2200783" h="863807">
                <a:moveTo>
                  <a:pt x="0" y="0"/>
                </a:moveTo>
                <a:lnTo>
                  <a:pt x="2200783" y="0"/>
                </a:lnTo>
                <a:lnTo>
                  <a:pt x="2200783" y="863808"/>
                </a:lnTo>
                <a:lnTo>
                  <a:pt x="0" y="863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26297" y="2091599"/>
            <a:ext cx="17344744" cy="6536394"/>
          </a:xfrm>
          <a:custGeom>
            <a:avLst/>
            <a:gdLst/>
            <a:ahLst/>
            <a:cxnLst/>
            <a:rect l="l" t="t" r="r" b="b"/>
            <a:pathLst>
              <a:path w="17344744" h="6536394">
                <a:moveTo>
                  <a:pt x="0" y="0"/>
                </a:moveTo>
                <a:lnTo>
                  <a:pt x="17344744" y="0"/>
                </a:lnTo>
                <a:lnTo>
                  <a:pt x="17344744" y="6536393"/>
                </a:lnTo>
                <a:lnTo>
                  <a:pt x="0" y="653639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76784" t="-249638" r="-24739" b="-100424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0708" y="-1140952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8233" y="7372033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98584" y="-177411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8039" y="1502344"/>
            <a:ext cx="15721261" cy="7714902"/>
            <a:chOff x="0" y="0"/>
            <a:chExt cx="4140579" cy="20319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40579" cy="2031909"/>
            </a:xfrm>
            <a:custGeom>
              <a:avLst/>
              <a:gdLst/>
              <a:ahLst/>
              <a:cxnLst/>
              <a:rect l="l" t="t" r="r" b="b"/>
              <a:pathLst>
                <a:path w="4140579" h="2031909">
                  <a:moveTo>
                    <a:pt x="25115" y="0"/>
                  </a:moveTo>
                  <a:lnTo>
                    <a:pt x="4115464" y="0"/>
                  </a:lnTo>
                  <a:cubicBezTo>
                    <a:pt x="4129335" y="0"/>
                    <a:pt x="4140579" y="11244"/>
                    <a:pt x="4140579" y="25115"/>
                  </a:cubicBezTo>
                  <a:lnTo>
                    <a:pt x="4140579" y="2006794"/>
                  </a:lnTo>
                  <a:cubicBezTo>
                    <a:pt x="4140579" y="2020664"/>
                    <a:pt x="4129335" y="2031909"/>
                    <a:pt x="4115464" y="2031909"/>
                  </a:cubicBezTo>
                  <a:lnTo>
                    <a:pt x="25115" y="2031909"/>
                  </a:lnTo>
                  <a:cubicBezTo>
                    <a:pt x="11244" y="2031909"/>
                    <a:pt x="0" y="2020664"/>
                    <a:pt x="0" y="2006794"/>
                  </a:cubicBezTo>
                  <a:lnTo>
                    <a:pt x="0" y="25115"/>
                  </a:lnTo>
                  <a:cubicBezTo>
                    <a:pt x="0" y="11244"/>
                    <a:pt x="11244" y="0"/>
                    <a:pt x="25115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40579" cy="2070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860719" y="2973848"/>
            <a:ext cx="574857" cy="502739"/>
          </a:xfrm>
          <a:custGeom>
            <a:avLst/>
            <a:gdLst/>
            <a:ahLst/>
            <a:cxnLst/>
            <a:rect l="l" t="t" r="r" b="b"/>
            <a:pathLst>
              <a:path w="574857" h="502739">
                <a:moveTo>
                  <a:pt x="0" y="0"/>
                </a:moveTo>
                <a:lnTo>
                  <a:pt x="574857" y="0"/>
                </a:lnTo>
                <a:lnTo>
                  <a:pt x="574857" y="502739"/>
                </a:lnTo>
                <a:lnTo>
                  <a:pt x="0" y="5027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99221" y="6270547"/>
            <a:ext cx="629748" cy="550743"/>
          </a:xfrm>
          <a:custGeom>
            <a:avLst/>
            <a:gdLst/>
            <a:ahLst/>
            <a:cxnLst/>
            <a:rect l="l" t="t" r="r" b="b"/>
            <a:pathLst>
              <a:path w="629748" h="550743">
                <a:moveTo>
                  <a:pt x="0" y="0"/>
                </a:moveTo>
                <a:lnTo>
                  <a:pt x="629747" y="0"/>
                </a:lnTo>
                <a:lnTo>
                  <a:pt x="629747" y="550743"/>
                </a:lnTo>
                <a:lnTo>
                  <a:pt x="0" y="55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927466" y="809125"/>
            <a:ext cx="1067557" cy="1386438"/>
          </a:xfrm>
          <a:custGeom>
            <a:avLst/>
            <a:gdLst/>
            <a:ahLst/>
            <a:cxnLst/>
            <a:rect l="l" t="t" r="r" b="b"/>
            <a:pathLst>
              <a:path w="1067557" h="1386438">
                <a:moveTo>
                  <a:pt x="0" y="0"/>
                </a:moveTo>
                <a:lnTo>
                  <a:pt x="1067557" y="0"/>
                </a:lnTo>
                <a:lnTo>
                  <a:pt x="1067557" y="1386438"/>
                </a:lnTo>
                <a:lnTo>
                  <a:pt x="0" y="138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35449">
            <a:off x="1107293" y="4711596"/>
            <a:ext cx="2200783" cy="863807"/>
          </a:xfrm>
          <a:custGeom>
            <a:avLst/>
            <a:gdLst/>
            <a:ahLst/>
            <a:cxnLst/>
            <a:rect l="l" t="t" r="r" b="b"/>
            <a:pathLst>
              <a:path w="2200783" h="863807">
                <a:moveTo>
                  <a:pt x="0" y="0"/>
                </a:moveTo>
                <a:lnTo>
                  <a:pt x="2200783" y="0"/>
                </a:lnTo>
                <a:lnTo>
                  <a:pt x="2200783" y="863808"/>
                </a:lnTo>
                <a:lnTo>
                  <a:pt x="0" y="863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17964" y="809125"/>
            <a:ext cx="17526058" cy="8824589"/>
          </a:xfrm>
          <a:custGeom>
            <a:avLst/>
            <a:gdLst/>
            <a:ahLst/>
            <a:cxnLst/>
            <a:rect l="l" t="t" r="r" b="b"/>
            <a:pathLst>
              <a:path w="17526058" h="8824589">
                <a:moveTo>
                  <a:pt x="0" y="0"/>
                </a:moveTo>
                <a:lnTo>
                  <a:pt x="17526058" y="0"/>
                </a:lnTo>
                <a:lnTo>
                  <a:pt x="17526058" y="8824589"/>
                </a:lnTo>
                <a:lnTo>
                  <a:pt x="0" y="882458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5926" t="-112144" r="-38527" b="-16149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0708" y="-1140952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8233" y="7372033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98584" y="-177411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8039" y="1502344"/>
            <a:ext cx="15721261" cy="7714902"/>
            <a:chOff x="0" y="0"/>
            <a:chExt cx="4140579" cy="20319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40579" cy="2031909"/>
            </a:xfrm>
            <a:custGeom>
              <a:avLst/>
              <a:gdLst/>
              <a:ahLst/>
              <a:cxnLst/>
              <a:rect l="l" t="t" r="r" b="b"/>
              <a:pathLst>
                <a:path w="4140579" h="2031909">
                  <a:moveTo>
                    <a:pt x="25115" y="0"/>
                  </a:moveTo>
                  <a:lnTo>
                    <a:pt x="4115464" y="0"/>
                  </a:lnTo>
                  <a:cubicBezTo>
                    <a:pt x="4129335" y="0"/>
                    <a:pt x="4140579" y="11244"/>
                    <a:pt x="4140579" y="25115"/>
                  </a:cubicBezTo>
                  <a:lnTo>
                    <a:pt x="4140579" y="2006794"/>
                  </a:lnTo>
                  <a:cubicBezTo>
                    <a:pt x="4140579" y="2020664"/>
                    <a:pt x="4129335" y="2031909"/>
                    <a:pt x="4115464" y="2031909"/>
                  </a:cubicBezTo>
                  <a:lnTo>
                    <a:pt x="25115" y="2031909"/>
                  </a:lnTo>
                  <a:cubicBezTo>
                    <a:pt x="11244" y="2031909"/>
                    <a:pt x="0" y="2020664"/>
                    <a:pt x="0" y="2006794"/>
                  </a:cubicBezTo>
                  <a:lnTo>
                    <a:pt x="0" y="25115"/>
                  </a:lnTo>
                  <a:cubicBezTo>
                    <a:pt x="0" y="11244"/>
                    <a:pt x="11244" y="0"/>
                    <a:pt x="25115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40579" cy="2070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860719" y="2973848"/>
            <a:ext cx="574857" cy="502739"/>
          </a:xfrm>
          <a:custGeom>
            <a:avLst/>
            <a:gdLst/>
            <a:ahLst/>
            <a:cxnLst/>
            <a:rect l="l" t="t" r="r" b="b"/>
            <a:pathLst>
              <a:path w="574857" h="502739">
                <a:moveTo>
                  <a:pt x="0" y="0"/>
                </a:moveTo>
                <a:lnTo>
                  <a:pt x="574857" y="0"/>
                </a:lnTo>
                <a:lnTo>
                  <a:pt x="574857" y="502739"/>
                </a:lnTo>
                <a:lnTo>
                  <a:pt x="0" y="5027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99221" y="6270547"/>
            <a:ext cx="629748" cy="550743"/>
          </a:xfrm>
          <a:custGeom>
            <a:avLst/>
            <a:gdLst/>
            <a:ahLst/>
            <a:cxnLst/>
            <a:rect l="l" t="t" r="r" b="b"/>
            <a:pathLst>
              <a:path w="629748" h="550743">
                <a:moveTo>
                  <a:pt x="0" y="0"/>
                </a:moveTo>
                <a:lnTo>
                  <a:pt x="629747" y="0"/>
                </a:lnTo>
                <a:lnTo>
                  <a:pt x="629747" y="550743"/>
                </a:lnTo>
                <a:lnTo>
                  <a:pt x="0" y="55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927466" y="809125"/>
            <a:ext cx="1067557" cy="1386438"/>
          </a:xfrm>
          <a:custGeom>
            <a:avLst/>
            <a:gdLst/>
            <a:ahLst/>
            <a:cxnLst/>
            <a:rect l="l" t="t" r="r" b="b"/>
            <a:pathLst>
              <a:path w="1067557" h="1386438">
                <a:moveTo>
                  <a:pt x="0" y="0"/>
                </a:moveTo>
                <a:lnTo>
                  <a:pt x="1067557" y="0"/>
                </a:lnTo>
                <a:lnTo>
                  <a:pt x="1067557" y="1386438"/>
                </a:lnTo>
                <a:lnTo>
                  <a:pt x="0" y="138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35449">
            <a:off x="1107293" y="4711596"/>
            <a:ext cx="2200783" cy="863807"/>
          </a:xfrm>
          <a:custGeom>
            <a:avLst/>
            <a:gdLst/>
            <a:ahLst/>
            <a:cxnLst/>
            <a:rect l="l" t="t" r="r" b="b"/>
            <a:pathLst>
              <a:path w="2200783" h="863807">
                <a:moveTo>
                  <a:pt x="0" y="0"/>
                </a:moveTo>
                <a:lnTo>
                  <a:pt x="2200783" y="0"/>
                </a:lnTo>
                <a:lnTo>
                  <a:pt x="2200783" y="863808"/>
                </a:lnTo>
                <a:lnTo>
                  <a:pt x="0" y="863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21989" y="1063787"/>
            <a:ext cx="17844022" cy="2412800"/>
          </a:xfrm>
          <a:custGeom>
            <a:avLst/>
            <a:gdLst/>
            <a:ahLst/>
            <a:cxnLst/>
            <a:rect l="l" t="t" r="r" b="b"/>
            <a:pathLst>
              <a:path w="17844022" h="2412800">
                <a:moveTo>
                  <a:pt x="0" y="0"/>
                </a:moveTo>
                <a:lnTo>
                  <a:pt x="17844022" y="0"/>
                </a:lnTo>
                <a:lnTo>
                  <a:pt x="17844022" y="2412800"/>
                </a:lnTo>
                <a:lnTo>
                  <a:pt x="0" y="2412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44894" t="-597499" r="-9497" b="-36077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386669" y="3921063"/>
            <a:ext cx="11133690" cy="5508370"/>
          </a:xfrm>
          <a:custGeom>
            <a:avLst/>
            <a:gdLst/>
            <a:ahLst/>
            <a:cxnLst/>
            <a:rect l="l" t="t" r="r" b="b"/>
            <a:pathLst>
              <a:path w="11133690" h="5508370">
                <a:moveTo>
                  <a:pt x="0" y="0"/>
                </a:moveTo>
                <a:lnTo>
                  <a:pt x="11133690" y="0"/>
                </a:lnTo>
                <a:lnTo>
                  <a:pt x="11133690" y="5508370"/>
                </a:lnTo>
                <a:lnTo>
                  <a:pt x="0" y="550837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64753" t="-347024" r="-93350" b="-73813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62374" y="-1234471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8233" y="7372033"/>
            <a:ext cx="4091579" cy="4114800"/>
          </a:xfrm>
          <a:custGeom>
            <a:avLst/>
            <a:gdLst/>
            <a:ahLst/>
            <a:cxnLst/>
            <a:rect l="l" t="t" r="r" b="b"/>
            <a:pathLst>
              <a:path w="4091579" h="4114800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98584" y="-1774110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262374" y="7855561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82700" y="2588340"/>
            <a:ext cx="1389428" cy="1283326"/>
          </a:xfrm>
          <a:custGeom>
            <a:avLst/>
            <a:gdLst/>
            <a:ahLst/>
            <a:cxnLst/>
            <a:rect l="l" t="t" r="r" b="b"/>
            <a:pathLst>
              <a:path w="1389428" h="1283326">
                <a:moveTo>
                  <a:pt x="0" y="0"/>
                </a:moveTo>
                <a:lnTo>
                  <a:pt x="1389428" y="0"/>
                </a:lnTo>
                <a:lnTo>
                  <a:pt x="1389428" y="1283327"/>
                </a:lnTo>
                <a:lnTo>
                  <a:pt x="0" y="1283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533757" y="7193132"/>
            <a:ext cx="1045833" cy="965969"/>
          </a:xfrm>
          <a:custGeom>
            <a:avLst/>
            <a:gdLst/>
            <a:ahLst/>
            <a:cxnLst/>
            <a:rect l="l" t="t" r="r" b="b"/>
            <a:pathLst>
              <a:path w="1045833" h="965969">
                <a:moveTo>
                  <a:pt x="0" y="0"/>
                </a:moveTo>
                <a:lnTo>
                  <a:pt x="1045833" y="0"/>
                </a:lnTo>
                <a:lnTo>
                  <a:pt x="1045833" y="965969"/>
                </a:lnTo>
                <a:lnTo>
                  <a:pt x="0" y="965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118164">
            <a:off x="12089725" y="2325548"/>
            <a:ext cx="2115686" cy="1808911"/>
          </a:xfrm>
          <a:custGeom>
            <a:avLst/>
            <a:gdLst/>
            <a:ahLst/>
            <a:cxnLst/>
            <a:rect l="l" t="t" r="r" b="b"/>
            <a:pathLst>
              <a:path w="2115686" h="1808911">
                <a:moveTo>
                  <a:pt x="0" y="0"/>
                </a:moveTo>
                <a:lnTo>
                  <a:pt x="2115686" y="0"/>
                </a:lnTo>
                <a:lnTo>
                  <a:pt x="2115686" y="1808911"/>
                </a:lnTo>
                <a:lnTo>
                  <a:pt x="0" y="18089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038728" y="4082560"/>
            <a:ext cx="10210543" cy="189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 dirty="0">
                <a:solidFill>
                  <a:srgbClr val="5C8791"/>
                </a:solidFill>
                <a:latin typeface="Borsok"/>
              </a:rPr>
              <a:t>Thank you</a:t>
            </a:r>
          </a:p>
        </p:txBody>
      </p:sp>
      <p:sp>
        <p:nvSpPr>
          <p:cNvPr id="10" name="Freeform 10"/>
          <p:cNvSpPr/>
          <p:nvPr/>
        </p:nvSpPr>
        <p:spPr>
          <a:xfrm rot="1035449">
            <a:off x="4117321" y="6720996"/>
            <a:ext cx="2200783" cy="863807"/>
          </a:xfrm>
          <a:custGeom>
            <a:avLst/>
            <a:gdLst/>
            <a:ahLst/>
            <a:cxnLst/>
            <a:rect l="l" t="t" r="r" b="b"/>
            <a:pathLst>
              <a:path w="2200783" h="863807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Custom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Antic Bold</vt:lpstr>
      <vt:lpstr>Calibri</vt:lpstr>
      <vt:lpstr>Borsok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</dc:title>
  <cp:lastModifiedBy>rhea</cp:lastModifiedBy>
  <cp:revision>2</cp:revision>
  <dcterms:created xsi:type="dcterms:W3CDTF">2006-08-16T00:00:00Z</dcterms:created>
  <dcterms:modified xsi:type="dcterms:W3CDTF">2024-01-23T16:11:37Z</dcterms:modified>
  <dc:identifier>DAF6t7-f0hU</dc:identifier>
</cp:coreProperties>
</file>