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1" r:id="rId5"/>
    <p:sldMasterId id="214748371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5143500" cx="9144000"/>
  <p:notesSz cx="6858000" cy="9144000"/>
  <p:embeddedFontLst>
    <p:embeddedFont>
      <p:font typeface="Merriweather Light"/>
      <p:regular r:id="rId29"/>
      <p:bold r:id="rId30"/>
      <p:italic r:id="rId31"/>
      <p:boldItalic r:id="rId32"/>
    </p:embeddedFont>
    <p:embeddedFont>
      <p:font typeface="Montserrat"/>
      <p:regular r:id="rId33"/>
      <p:bold r:id="rId34"/>
      <p:italic r:id="rId35"/>
      <p:boldItalic r:id="rId36"/>
    </p:embeddedFont>
    <p:embeddedFont>
      <p:font typeface="Open Sans SemiBold"/>
      <p:regular r:id="rId37"/>
      <p:bold r:id="rId38"/>
      <p:italic r:id="rId39"/>
      <p:boldItalic r:id="rId40"/>
    </p:embeddedFont>
    <p:embeddedFont>
      <p:font typeface="Vidaloka"/>
      <p:regular r:id="rId41"/>
    </p:embeddedFont>
    <p:embeddedFont>
      <p:font typeface="Russo One"/>
      <p:regular r:id="rId42"/>
    </p:embeddedFont>
    <p:embeddedFont>
      <p:font typeface="Mako"/>
      <p:regular r:id="rId43"/>
    </p:embeddedFont>
    <p:embeddedFont>
      <p:font typeface="Crimson Text"/>
      <p:regular r:id="rId44"/>
      <p:bold r:id="rId45"/>
      <p:italic r:id="rId46"/>
      <p:boldItalic r:id="rId47"/>
    </p:embeddedFont>
    <p:embeddedFont>
      <p:font typeface="Open Sans"/>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2EADB1-A251-48AB-8FD2-373EC6BBBE8E}">
  <a:tblStyle styleId="{4A2EADB1-A251-48AB-8FD2-373EC6BBBE8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SemiBold-boldItalic.fntdata"/><Relationship Id="rId42" Type="http://schemas.openxmlformats.org/officeDocument/2006/relationships/font" Target="fonts/RussoOne-regular.fntdata"/><Relationship Id="rId41" Type="http://schemas.openxmlformats.org/officeDocument/2006/relationships/font" Target="fonts/Vidaloka-regular.fntdata"/><Relationship Id="rId44" Type="http://schemas.openxmlformats.org/officeDocument/2006/relationships/font" Target="fonts/CrimsonText-regular.fntdata"/><Relationship Id="rId43" Type="http://schemas.openxmlformats.org/officeDocument/2006/relationships/font" Target="fonts/Mako-regular.fntdata"/><Relationship Id="rId46" Type="http://schemas.openxmlformats.org/officeDocument/2006/relationships/font" Target="fonts/CrimsonText-italic.fntdata"/><Relationship Id="rId45" Type="http://schemas.openxmlformats.org/officeDocument/2006/relationships/font" Target="fonts/CrimsonText-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OpenSans-regular.fntdata"/><Relationship Id="rId47" Type="http://schemas.openxmlformats.org/officeDocument/2006/relationships/font" Target="fonts/CrimsonText-boldItalic.fntdata"/><Relationship Id="rId49" Type="http://schemas.openxmlformats.org/officeDocument/2006/relationships/font" Target="fonts/OpenSans-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MerriweatherLight-italic.fntdata"/><Relationship Id="rId30" Type="http://schemas.openxmlformats.org/officeDocument/2006/relationships/font" Target="fonts/MerriweatherLight-bold.fntdata"/><Relationship Id="rId33" Type="http://schemas.openxmlformats.org/officeDocument/2006/relationships/font" Target="fonts/Montserrat-regular.fntdata"/><Relationship Id="rId32" Type="http://schemas.openxmlformats.org/officeDocument/2006/relationships/font" Target="fonts/MerriweatherLight-boldItalic.fntdata"/><Relationship Id="rId35" Type="http://schemas.openxmlformats.org/officeDocument/2006/relationships/font" Target="fonts/Montserrat-italic.fntdata"/><Relationship Id="rId34" Type="http://schemas.openxmlformats.org/officeDocument/2006/relationships/font" Target="fonts/Montserrat-bold.fntdata"/><Relationship Id="rId37" Type="http://schemas.openxmlformats.org/officeDocument/2006/relationships/font" Target="fonts/OpenSansSemiBold-regular.fntdata"/><Relationship Id="rId36" Type="http://schemas.openxmlformats.org/officeDocument/2006/relationships/font" Target="fonts/Montserrat-boldItalic.fntdata"/><Relationship Id="rId39" Type="http://schemas.openxmlformats.org/officeDocument/2006/relationships/font" Target="fonts/OpenSansSemiBold-italic.fntdata"/><Relationship Id="rId38" Type="http://schemas.openxmlformats.org/officeDocument/2006/relationships/font" Target="fonts/OpenSansSemiBold-bold.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font" Target="fonts/MerriweatherLight-regular.fntdata"/><Relationship Id="rId51" Type="http://schemas.openxmlformats.org/officeDocument/2006/relationships/font" Target="fonts/OpenSans-boldItalic.fntdata"/><Relationship Id="rId50" Type="http://schemas.openxmlformats.org/officeDocument/2006/relationships/font" Target="fonts/OpenSans-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34ac9698b73_2_46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g34ac9698b73_2_4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Good evening, everyone.</a:t>
            </a:r>
            <a:endParaRPr/>
          </a:p>
          <a:p>
            <a:pPr indent="0" lvl="0" marL="0" rtl="0" algn="l">
              <a:lnSpc>
                <a:spcPct val="115000"/>
              </a:lnSpc>
              <a:spcBef>
                <a:spcPts val="1200"/>
              </a:spcBef>
              <a:spcAft>
                <a:spcPts val="0"/>
              </a:spcAft>
              <a:buClr>
                <a:schemeClr val="dk1"/>
              </a:buClr>
              <a:buSzPts val="1100"/>
              <a:buFont typeface="Arial"/>
              <a:buNone/>
            </a:pPr>
            <a:r>
              <a:rPr lang="en"/>
              <a:t>Today, we are going to present our progress on the project.</a:t>
            </a:r>
            <a:endParaRPr/>
          </a:p>
          <a:p>
            <a:pPr indent="0" lvl="0" marL="0" rtl="0" algn="l">
              <a:lnSpc>
                <a:spcPct val="115000"/>
              </a:lnSpc>
              <a:spcBef>
                <a:spcPts val="1200"/>
              </a:spcBef>
              <a:spcAft>
                <a:spcPts val="0"/>
              </a:spcAft>
              <a:buClr>
                <a:schemeClr val="dk1"/>
              </a:buClr>
              <a:buSzPts val="1100"/>
              <a:buFont typeface="Arial"/>
              <a:buNone/>
            </a:pPr>
            <a:r>
              <a:rPr lang="en"/>
              <a:t>I’m Samiksha, and I’m joined by my teammates Rhea, Sana, and Vedika.</a:t>
            </a:r>
            <a:endParaRPr/>
          </a:p>
          <a:p>
            <a:pPr indent="0" lvl="0" marL="0" rtl="0" algn="l">
              <a:lnSpc>
                <a:spcPct val="115000"/>
              </a:lnSpc>
              <a:spcBef>
                <a:spcPts val="1200"/>
              </a:spcBef>
              <a:spcAft>
                <a:spcPts val="0"/>
              </a:spcAft>
              <a:buClr>
                <a:schemeClr val="dk1"/>
              </a:buClr>
              <a:buSzPts val="1100"/>
              <a:buFont typeface="Arial"/>
              <a:buNone/>
            </a:pPr>
            <a:r>
              <a:rPr lang="en"/>
              <a:t>We’ve been working on uncovering customer behavior insights using transaction data from an online wholesale retailer.</a:t>
            </a:r>
            <a:endParaRPr/>
          </a:p>
          <a:p>
            <a:pPr indent="0" lvl="0" marL="0" rtl="0" algn="l">
              <a:lnSpc>
                <a:spcPct val="115000"/>
              </a:lnSpc>
              <a:spcBef>
                <a:spcPts val="1200"/>
              </a:spcBef>
              <a:spcAft>
                <a:spcPts val="0"/>
              </a:spcAft>
              <a:buClr>
                <a:schemeClr val="dk1"/>
              </a:buClr>
              <a:buSzPts val="1100"/>
              <a:buFont typeface="Arial"/>
              <a:buNone/>
            </a:pPr>
            <a:r>
              <a:rPr lang="en"/>
              <a:t>To begin, let’s walk through the business understanding and the core objective guiding our analysis.</a:t>
            </a:r>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34a2f7d828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3" name="Google Shape;583;g34a2f7d8283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34a2f7d8283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0" name="Google Shape;590;g34a2f7d8283_1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34a2f7d8283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7" name="Google Shape;597;g34a2f7d8283_1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34a2f7d8283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3" name="Google Shape;603;g34a2f7d8283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34a2f7d8283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9" name="Google Shape;609;g34a2f7d8283_1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34a2f7d8283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7" name="Google Shape;617;g34a2f7d8283_1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34a7d7ebe9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34a7d7ebe9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34a7d7ebe9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34a7d7ebe9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34a7d7ebe9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34a7d7ebe9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34a7d7ebe9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34a7d7ebe9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34ac9698b73_2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g34ac9698b73_2_4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today’s fast-evolving digital commerce space, understanding customer behavior is crucial for long-term growth.</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key question driving our project is: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How can we leverage historical transaction data to understand customer purchasing patterns, value, and lifecycle — and use these insights to build sustainable competitive advantage for a niche online wholesale retailer?</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Our goal is to create a comprehensive customer intelligence study that not only explains </a:t>
            </a:r>
            <a:r>
              <a:rPr i="1" lang="en">
                <a:solidFill>
                  <a:schemeClr val="dk1"/>
                </a:solidFill>
              </a:rPr>
              <a:t>what</a:t>
            </a:r>
            <a:r>
              <a:rPr lang="en">
                <a:solidFill>
                  <a:schemeClr val="dk1"/>
                </a:solidFill>
              </a:rPr>
              <a:t> is happening but also helps understand </a:t>
            </a:r>
            <a:r>
              <a:rPr i="1" lang="en">
                <a:solidFill>
                  <a:schemeClr val="dk1"/>
                </a:solidFill>
              </a:rPr>
              <a:t>why</a:t>
            </a:r>
            <a:r>
              <a:rPr lang="en">
                <a:solidFill>
                  <a:schemeClr val="dk1"/>
                </a:solidFill>
              </a:rPr>
              <a:t>, </a:t>
            </a:r>
            <a:r>
              <a:rPr i="1" lang="en">
                <a:solidFill>
                  <a:schemeClr val="dk1"/>
                </a:solidFill>
              </a:rPr>
              <a:t>what to do next</a:t>
            </a:r>
            <a:r>
              <a:rPr lang="en">
                <a:solidFill>
                  <a:schemeClr val="dk1"/>
                </a:solidFill>
              </a:rPr>
              <a:t>, and </a:t>
            </a:r>
            <a:r>
              <a:rPr i="1" lang="en">
                <a:solidFill>
                  <a:schemeClr val="dk1"/>
                </a:solidFill>
              </a:rPr>
              <a:t>what to expect in the future</a:t>
            </a:r>
            <a:r>
              <a:rPr lang="en">
                <a:solidFill>
                  <a:schemeClr val="dk1"/>
                </a:solidFill>
              </a:rPr>
              <a: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With that vision in mind, let’s look at the data we’re working with.</a:t>
            </a:r>
            <a:endParaRPr>
              <a:solidFill>
                <a:schemeClr val="dk1"/>
              </a:solidFill>
            </a:endParaRPr>
          </a:p>
          <a:p>
            <a:pPr indent="0" lvl="0" marL="0" rtl="0" algn="l">
              <a:lnSpc>
                <a:spcPct val="100000"/>
              </a:lnSpc>
              <a:spcBef>
                <a:spcPts val="1200"/>
              </a:spcBef>
              <a:spcAft>
                <a:spcPts val="0"/>
              </a:spcAft>
              <a:buClr>
                <a:schemeClr val="dk1"/>
              </a:buClr>
              <a:buSzPts val="1100"/>
              <a:buFont typeface="Arial"/>
              <a:buNone/>
            </a:pPr>
            <a:r>
              <a:t/>
            </a:r>
            <a:endParaRPr u="sng">
              <a:solidFill>
                <a:srgbClr val="1155CC"/>
              </a:solidFill>
              <a:highlight>
                <a:srgbClr val="FFFFFF"/>
              </a:highlight>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34a2f7d828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6" name="Google Shape;656;g34a2f7d8283_1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34a2f7d8283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2" name="Google Shape;662;g34a2f7d8283_1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b="1" lang="en">
                <a:solidFill>
                  <a:schemeClr val="dk1"/>
                </a:solidFill>
              </a:rPr>
              <a:t>Combine RFM with Apriori Insights</a:t>
            </a:r>
            <a:br>
              <a:rPr b="1" lang="en">
                <a:solidFill>
                  <a:schemeClr val="dk1"/>
                </a:solidFill>
              </a:rPr>
            </a:br>
            <a:r>
              <a:rPr lang="en">
                <a:solidFill>
                  <a:schemeClr val="dk1"/>
                </a:solidFill>
              </a:rPr>
              <a:t> "We'll merge our RFM segmentation results with the outcomes of our Apriori market basket analysis. This will help us understand which product combinations are most relevant to each customer segment, allowing us to design more effective cross-selling and upselling strategies."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Sales Improvement through Seasonal Patterns, Customer Categorization &amp; Product Bundling</a:t>
            </a:r>
            <a:br>
              <a:rPr b="1" lang="en">
                <a:solidFill>
                  <a:schemeClr val="dk1"/>
                </a:solidFill>
              </a:rPr>
            </a:br>
            <a:r>
              <a:rPr lang="en">
                <a:solidFill>
                  <a:schemeClr val="dk1"/>
                </a:solidFill>
              </a:rPr>
              <a:t> "We’ll dive into seasonal trends to identify peak periods and optimize marketing and inventory planning. By combining customer categorization from RFM with bundling insights from Apriori, we can create personalized bundles that boost sales and increase average order value."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Tailored Marketing Strategy</a:t>
            </a:r>
            <a:br>
              <a:rPr b="1" lang="en">
                <a:solidFill>
                  <a:schemeClr val="dk1"/>
                </a:solidFill>
              </a:rPr>
            </a:br>
            <a:r>
              <a:rPr lang="en">
                <a:solidFill>
                  <a:schemeClr val="dk1"/>
                </a:solidFill>
              </a:rPr>
              <a:t> "Using the insights from segmentation and product pairing, we’ll craft customized marketing messages and promotions for each segment. This personalization will help us drive better engagement, improve conversion rates, and ultimately grow customer loyalty."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Business Integration through Dashboarding</a:t>
            </a:r>
            <a:br>
              <a:rPr b="1" lang="en">
                <a:solidFill>
                  <a:schemeClr val="dk1"/>
                </a:solidFill>
              </a:rPr>
            </a:br>
            <a:r>
              <a:rPr lang="en">
                <a:solidFill>
                  <a:schemeClr val="dk1"/>
                </a:solidFill>
              </a:rPr>
              <a:t> "Finally, we'll bring all of this into an easy-to-use dashboard. This will allow stakeholders to explore the data, track key performance indicators, and make informed decisions based on real-time analytics."</a:t>
            </a:r>
            <a:endParaRPr>
              <a:solidFill>
                <a:schemeClr val="dk1"/>
              </a:solidFill>
            </a:endParaRPr>
          </a:p>
          <a:p>
            <a:pPr indent="0" lvl="0" marL="0" rtl="0" algn="l">
              <a:lnSpc>
                <a:spcPct val="100000"/>
              </a:lnSpc>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34ac9698b73_2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7" name="Google Shape;527;g34ac9698b73_2_4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dataset — </a:t>
            </a:r>
            <a:r>
              <a:rPr b="1" lang="en">
                <a:solidFill>
                  <a:schemeClr val="dk1"/>
                </a:solidFill>
              </a:rPr>
              <a:t>Online Retail II</a:t>
            </a:r>
            <a:r>
              <a:rPr lang="en">
                <a:solidFill>
                  <a:schemeClr val="dk1"/>
                </a:solidFill>
              </a:rPr>
              <a:t> — includes over </a:t>
            </a:r>
            <a:r>
              <a:rPr b="1" lang="en">
                <a:solidFill>
                  <a:schemeClr val="dk1"/>
                </a:solidFill>
              </a:rPr>
              <a:t>1 million transactions</a:t>
            </a:r>
            <a:r>
              <a:rPr lang="en">
                <a:solidFill>
                  <a:schemeClr val="dk1"/>
                </a:solidFill>
              </a:rPr>
              <a:t> for a UK-based non-store online retailer between </a:t>
            </a:r>
            <a:r>
              <a:rPr b="1" lang="en">
                <a:solidFill>
                  <a:schemeClr val="dk1"/>
                </a:solidFill>
              </a:rPr>
              <a:t>December 2009 and December 2011</a:t>
            </a:r>
            <a:r>
              <a:rPr lang="en">
                <a:solidFill>
                  <a:schemeClr val="dk1"/>
                </a:solidFill>
              </a:rPr>
              <a:t>. The company primarily sells giftware to wholesale customers.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While the dataset is rich and detailed, it came with several challenges: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Over </a:t>
            </a:r>
            <a:r>
              <a:rPr b="1" lang="en">
                <a:solidFill>
                  <a:schemeClr val="dk1"/>
                </a:solidFill>
              </a:rPr>
              <a:t>200,000 missing customer IDs</a:t>
            </a:r>
            <a:r>
              <a:rPr lang="en">
                <a:solidFill>
                  <a:schemeClr val="dk1"/>
                </a:solidFill>
              </a:rPr>
              <a:t> and thousands of missing or unreadable product descriptions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Non-standard product codes, including entries like “M” for manual or “B” for bad debt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Negative and zero values in </a:t>
            </a:r>
            <a:r>
              <a:rPr b="1" lang="en">
                <a:solidFill>
                  <a:schemeClr val="dk1"/>
                </a:solidFill>
              </a:rPr>
              <a:t>Quantity</a:t>
            </a:r>
            <a:r>
              <a:rPr lang="en">
                <a:solidFill>
                  <a:schemeClr val="dk1"/>
                </a:solidFill>
              </a:rPr>
              <a:t> and </a:t>
            </a:r>
            <a:r>
              <a:rPr b="1" lang="en">
                <a:solidFill>
                  <a:schemeClr val="dk1"/>
                </a:solidFill>
              </a:rPr>
              <a:t>Price</a:t>
            </a:r>
            <a:r>
              <a:rPr lang="en">
                <a:solidFill>
                  <a:schemeClr val="dk1"/>
                </a:solidFill>
              </a:rPr>
              <a:t>, along with numerous outliers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Despite these challenges, the dataset provides great potential for insights into product performance, pricing, and customer behavior.</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To make the most of it, we first had to clean and structure the data. Let’s now look at how we approached that in the preparation phase.</a:t>
            </a:r>
            <a:endParaRPr>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34ac9698b73_2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3" name="Google Shape;533;g34ac9698b73_2_4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To prepare the data for analysis, we first combined multiple Excel sheets into one unified DataFrame. Then, we removed:</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Duplicates based on invoice number and date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Rows with unreadable or placeholder descriptions like “????” or “missing”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Non-product stock codes such as “B” for bad debt and “C” for canceled entries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Transactions with zero or negative Quantity or Price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also created a new variable — </a:t>
            </a:r>
            <a:r>
              <a:rPr b="1" lang="en">
                <a:solidFill>
                  <a:schemeClr val="dk1"/>
                </a:solidFill>
              </a:rPr>
              <a:t>TotalPrice</a:t>
            </a:r>
            <a:r>
              <a:rPr lang="en">
                <a:solidFill>
                  <a:schemeClr val="dk1"/>
                </a:solidFill>
              </a:rPr>
              <a:t> — to capture the overall value of each transaction, calculated as Quantity multiplied by Unit Price.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Finally, we filtered for valid, positive-value purchases to ensure that our analysis would be grounded in real, interpretable transactions.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With a clean dataset in place, we moved into exploratory analysis to uncover patterns and clean outliers. Let’s walk through that next.</a:t>
            </a:r>
            <a:endParaRPr>
              <a:solidFill>
                <a:schemeClr val="dk1"/>
              </a:solidFill>
            </a:endParaRPr>
          </a:p>
          <a:p>
            <a:pPr indent="0" lvl="0" marL="0" rtl="0" algn="l">
              <a:lnSpc>
                <a:spcPct val="100000"/>
              </a:lnSpc>
              <a:spcBef>
                <a:spcPts val="1200"/>
              </a:spcBef>
              <a:spcAft>
                <a:spcPts val="1200"/>
              </a:spcAft>
              <a:buClr>
                <a:schemeClr val="dk1"/>
              </a:buClr>
              <a:buSzPts val="1100"/>
              <a:buFont typeface="Arial"/>
              <a:buNone/>
            </a:pPr>
            <a:r>
              <a:t/>
            </a:r>
            <a:endParaRPr>
              <a:solidFill>
                <a:schemeClr val="dk1"/>
              </a:solidFill>
              <a:latin typeface="Montserrat"/>
              <a:ea typeface="Montserrat"/>
              <a:cs typeface="Montserrat"/>
              <a:sym typeface="Montserra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34ac9698b73_2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9" name="Google Shape;539;g34ac9698b73_2_4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Here, we conducted exploratory analysis using </a:t>
            </a:r>
            <a:r>
              <a:rPr b="1" lang="en">
                <a:solidFill>
                  <a:schemeClr val="dk1"/>
                </a:solidFill>
              </a:rPr>
              <a:t>box plots</a:t>
            </a:r>
            <a:r>
              <a:rPr lang="en">
                <a:solidFill>
                  <a:schemeClr val="dk1"/>
                </a:solidFill>
              </a:rPr>
              <a:t> to examine the distribution of Quantity and Price — </a:t>
            </a:r>
            <a:r>
              <a:rPr b="1" lang="en">
                <a:solidFill>
                  <a:schemeClr val="dk1"/>
                </a:solidFill>
              </a:rPr>
              <a:t>after removing outliers</a:t>
            </a:r>
            <a:r>
              <a:rPr lang="en">
                <a:solidFill>
                  <a:schemeClr val="dk1"/>
                </a:solidFill>
              </a:rPr>
              <a: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Initially, both fields showed heavy skewness and extreme values. After removing the outliers, we noticed more stable and interpretable distributions. This step was critical to ensure that downstream analysis, like customer value modeling, wouldn’t be distorted by anomalous entries.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foundational cleaning allows us to generate more meaningful visualizations and business insights — which we’ll showcase in the next slide.</a:t>
            </a:r>
            <a:endParaRPr>
              <a:solidFill>
                <a:schemeClr val="dk1"/>
              </a:solidFill>
            </a:endParaRPr>
          </a:p>
          <a:p>
            <a:pPr indent="0" lvl="0" marL="0" rtl="0" algn="l">
              <a:lnSpc>
                <a:spcPct val="100000"/>
              </a:lnSpc>
              <a:spcBef>
                <a:spcPts val="120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34aca4e85d6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8" name="Google Shape;548;g34aca4e85d6_5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With our cleaned dataset, we generated the following insights: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On the </a:t>
            </a:r>
            <a:r>
              <a:rPr b="1" lang="en">
                <a:solidFill>
                  <a:schemeClr val="dk1"/>
                </a:solidFill>
              </a:rPr>
              <a:t>left</a:t>
            </a:r>
            <a:r>
              <a:rPr lang="en">
                <a:solidFill>
                  <a:schemeClr val="dk1"/>
                </a:solidFill>
              </a:rPr>
              <a:t>, we have </a:t>
            </a:r>
            <a:r>
              <a:rPr b="1" lang="en">
                <a:solidFill>
                  <a:schemeClr val="dk1"/>
                </a:solidFill>
              </a:rPr>
              <a:t>Average Daily Sales by Week</a:t>
            </a:r>
            <a:r>
              <a:rPr lang="en">
                <a:solidFill>
                  <a:schemeClr val="dk1"/>
                </a:solidFill>
              </a:rPr>
              <a:t> — which reveals seasonal trends, especially a sales spike during the holiday season in late 2011. Dips in mid-year and post-holiday periods further highlight predictable seasonality.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On the </a:t>
            </a:r>
            <a:r>
              <a:rPr b="1" lang="en">
                <a:solidFill>
                  <a:schemeClr val="dk1"/>
                </a:solidFill>
              </a:rPr>
              <a:t>right</a:t>
            </a:r>
            <a:r>
              <a:rPr lang="en">
                <a:solidFill>
                  <a:schemeClr val="dk1"/>
                </a:solidFill>
              </a:rPr>
              <a:t>, we explored </a:t>
            </a:r>
            <a:r>
              <a:rPr b="1" lang="en">
                <a:solidFill>
                  <a:schemeClr val="dk1"/>
                </a:solidFill>
              </a:rPr>
              <a:t>Average Sales by Country</a:t>
            </a:r>
            <a:r>
              <a:rPr lang="en">
                <a:solidFill>
                  <a:schemeClr val="dk1"/>
                </a:solidFill>
              </a:rPr>
              <a:t>. While the UK dominates in volume, countries like </a:t>
            </a:r>
            <a:r>
              <a:rPr b="1" lang="en">
                <a:solidFill>
                  <a:schemeClr val="dk1"/>
                </a:solidFill>
              </a:rPr>
              <a:t>Netherlands</a:t>
            </a:r>
            <a:r>
              <a:rPr lang="en">
                <a:solidFill>
                  <a:schemeClr val="dk1"/>
                </a:solidFill>
              </a:rPr>
              <a:t>, </a:t>
            </a:r>
            <a:r>
              <a:rPr b="1" lang="en">
                <a:solidFill>
                  <a:schemeClr val="dk1"/>
                </a:solidFill>
              </a:rPr>
              <a:t>Australia</a:t>
            </a:r>
            <a:r>
              <a:rPr lang="en">
                <a:solidFill>
                  <a:schemeClr val="dk1"/>
                </a:solidFill>
              </a:rPr>
              <a:t>, and </a:t>
            </a:r>
            <a:r>
              <a:rPr b="1" lang="en">
                <a:solidFill>
                  <a:schemeClr val="dk1"/>
                </a:solidFill>
              </a:rPr>
              <a:t>Denmark</a:t>
            </a:r>
            <a:r>
              <a:rPr lang="en">
                <a:solidFill>
                  <a:schemeClr val="dk1"/>
                </a:solidFill>
              </a:rPr>
              <a:t> stand out in terms of higher per-transaction sales — indicating potential for targeted strategies in those regions.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These insights mark just the beginning. In the next phase of the project, we will dive deeper into customer segmentation and predictive modeling to enhance customer retention and business growth.</a:t>
            </a:r>
            <a:endParaRPr>
              <a:solidFill>
                <a:schemeClr val="dk1"/>
              </a:solidFill>
            </a:endParaRPr>
          </a:p>
          <a:p>
            <a:pPr indent="0" lvl="0" marL="0" rtl="0" algn="l">
              <a:lnSpc>
                <a:spcPct val="100000"/>
              </a:lnSpc>
              <a:spcBef>
                <a:spcPts val="120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34aca4e85d6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34aca4e85d6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this slide, we’re starting with a quick look at the data we're working with.</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dataset contains about </a:t>
            </a:r>
            <a:r>
              <a:rPr b="1" lang="en">
                <a:solidFill>
                  <a:schemeClr val="dk1"/>
                </a:solidFill>
              </a:rPr>
              <a:t>40,000 unique invoices</a:t>
            </a:r>
            <a:r>
              <a:rPr lang="en">
                <a:solidFill>
                  <a:schemeClr val="dk1"/>
                </a:solidFill>
              </a:rPr>
              <a:t>, nearly </a:t>
            </a:r>
            <a:r>
              <a:rPr b="1" lang="en">
                <a:solidFill>
                  <a:schemeClr val="dk1"/>
                </a:solidFill>
              </a:rPr>
              <a:t>5,000 unique stock ID</a:t>
            </a:r>
            <a:r>
              <a:rPr lang="en">
                <a:solidFill>
                  <a:schemeClr val="dk1"/>
                </a:solidFill>
              </a:rPr>
              <a:t>, and around </a:t>
            </a:r>
            <a:r>
              <a:rPr b="1" lang="en">
                <a:solidFill>
                  <a:schemeClr val="dk1"/>
                </a:solidFill>
              </a:rPr>
              <a:t>5,400 product descriptions</a:t>
            </a:r>
            <a:r>
              <a:rPr lang="en">
                <a:solidFill>
                  <a:schemeClr val="dk1"/>
                </a:solidFill>
              </a:rPr>
              <a:t>.</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We also have records from about </a:t>
            </a:r>
            <a:r>
              <a:rPr b="1" lang="en">
                <a:solidFill>
                  <a:schemeClr val="dk1"/>
                </a:solidFill>
              </a:rPr>
              <a:t>5,800 customers</a:t>
            </a:r>
            <a:r>
              <a:rPr lang="en">
                <a:solidFill>
                  <a:schemeClr val="dk1"/>
                </a:solidFill>
              </a:rPr>
              <a:t> across </a:t>
            </a:r>
            <a:r>
              <a:rPr b="1" lang="en">
                <a:solidFill>
                  <a:schemeClr val="dk1"/>
                </a:solidFill>
              </a:rPr>
              <a:t>43 different countries</a:t>
            </a:r>
            <a:r>
              <a:rPr lang="en">
                <a:solidFill>
                  <a:schemeClr val="dk1"/>
                </a:solidFill>
              </a:rPr>
              <a:t>.</a:t>
            </a:r>
            <a:br>
              <a:rPr lang="en">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the main table above, we see an example of the item-level data. It includes the invoice ID, product, quantity, price, and a calculated sales column — which is simply price multiplied by quantity.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To better understand sales behavior, we looked at </a:t>
            </a:r>
            <a:r>
              <a:rPr b="1" lang="en">
                <a:solidFill>
                  <a:schemeClr val="dk1"/>
                </a:solidFill>
              </a:rPr>
              <a:t>sales distribution using quartiles</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25% of sales are below </a:t>
            </a:r>
            <a:r>
              <a:rPr b="1" lang="en">
                <a:solidFill>
                  <a:schemeClr val="dk1"/>
                </a:solidFill>
              </a:rPr>
              <a:t>£3.40</a:t>
            </a:r>
            <a:r>
              <a:rPr lang="en">
                <a:solidFill>
                  <a:schemeClr val="dk1"/>
                </a:solidFill>
              </a:rPr>
              <a:t>, and 50% are below </a:t>
            </a:r>
            <a:r>
              <a:rPr b="1" lang="en">
                <a:solidFill>
                  <a:schemeClr val="dk1"/>
                </a:solidFill>
              </a:rPr>
              <a:t>£8.30</a:t>
            </a:r>
            <a:r>
              <a:rPr lang="en">
                <a:solidFill>
                  <a:schemeClr val="dk1"/>
                </a:solidFill>
              </a:rPr>
              <a:t>.</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top 25% of sales go above </a:t>
            </a:r>
            <a:r>
              <a:rPr b="1" lang="en">
                <a:solidFill>
                  <a:schemeClr val="dk1"/>
                </a:solidFill>
              </a:rPr>
              <a:t>£15.90</a:t>
            </a:r>
            <a:r>
              <a:rPr lang="en">
                <a:solidFill>
                  <a:schemeClr val="dk1"/>
                </a:solidFill>
              </a:rPr>
              <a:t>, and the highest sale value in the data is over </a:t>
            </a:r>
            <a:r>
              <a:rPr b="1" lang="en">
                <a:solidFill>
                  <a:schemeClr val="dk1"/>
                </a:solidFill>
              </a:rPr>
              <a:t>£237</a:t>
            </a:r>
            <a:r>
              <a:rPr lang="en">
                <a:solidFill>
                  <a:schemeClr val="dk1"/>
                </a:solidFill>
              </a:rPr>
              <a:t> — meaning a few transactions bring in significantly more revenue.</a:t>
            </a:r>
            <a:br>
              <a:rPr lang="en">
                <a:solidFill>
                  <a:schemeClr val="dk1"/>
                </a:solidFill>
              </a:rPr>
            </a:br>
            <a:endParaRPr>
              <a:solidFill>
                <a:schemeClr val="dk1"/>
              </a:solidFill>
            </a:endParaRPr>
          </a:p>
          <a:p>
            <a:pPr indent="0" lvl="0" marL="0" rtl="0" algn="l">
              <a:lnSpc>
                <a:spcPct val="115000"/>
              </a:lnSpc>
              <a:spcBef>
                <a:spcPts val="1200"/>
              </a:spcBef>
              <a:spcAft>
                <a:spcPts val="0"/>
              </a:spcAft>
              <a:buNone/>
            </a:pPr>
            <a:r>
              <a:rPr lang="en">
                <a:solidFill>
                  <a:schemeClr val="dk1"/>
                </a:solidFill>
              </a:rPr>
              <a:t>Then, we aggregated stats for each product to see how they perform on average.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average sales is 12.05</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For example, item </a:t>
            </a:r>
            <a:r>
              <a:rPr b="1" lang="en">
                <a:solidFill>
                  <a:schemeClr val="dk1"/>
                </a:solidFill>
              </a:rPr>
              <a:t>10002</a:t>
            </a:r>
            <a:r>
              <a:rPr lang="en">
                <a:solidFill>
                  <a:schemeClr val="dk1"/>
                </a:solidFill>
              </a:rPr>
              <a:t> has an average sale of </a:t>
            </a:r>
            <a:r>
              <a:rPr b="1" lang="en">
                <a:solidFill>
                  <a:schemeClr val="dk1"/>
                </a:solidFill>
              </a:rPr>
              <a:t>£7.22</a:t>
            </a:r>
            <a:r>
              <a:rPr lang="en">
                <a:solidFill>
                  <a:schemeClr val="dk1"/>
                </a:solidFill>
              </a:rPr>
              <a:t> with an average of about </a:t>
            </a:r>
            <a:r>
              <a:rPr b="1" lang="en">
                <a:solidFill>
                  <a:schemeClr val="dk1"/>
                </a:solidFill>
              </a:rPr>
              <a:t>8 units sold</a:t>
            </a:r>
            <a:r>
              <a:rPr lang="en">
                <a:solidFill>
                  <a:schemeClr val="dk1"/>
                </a:solidFill>
              </a:rPr>
              <a:t>.</a:t>
            </a:r>
            <a:br>
              <a:rPr lang="en">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Overall, this gives us a solid foundation for understanding the variety and performance of products in the dataset."</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34a2f7d8283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8" name="Google Shape;568;g34a2f7d8283_1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rPr lang="en">
                <a:solidFill>
                  <a:schemeClr val="dk1"/>
                </a:solidFill>
              </a:rPr>
              <a:t>In</a:t>
            </a:r>
            <a:r>
              <a:rPr lang="en">
                <a:solidFill>
                  <a:schemeClr val="dk1"/>
                </a:solidFill>
              </a:rPr>
              <a:t> this slide, we analyzed the distribution of item-level sales and quantity using both </a:t>
            </a:r>
            <a:r>
              <a:rPr b="1" lang="en">
                <a:solidFill>
                  <a:schemeClr val="dk1"/>
                </a:solidFill>
              </a:rPr>
              <a:t>quartiles</a:t>
            </a:r>
            <a:r>
              <a:rPr lang="en">
                <a:solidFill>
                  <a:schemeClr val="dk1"/>
                </a:solidFill>
              </a:rPr>
              <a:t> and </a:t>
            </a:r>
            <a:r>
              <a:rPr b="1" lang="en">
                <a:solidFill>
                  <a:schemeClr val="dk1"/>
                </a:solidFill>
              </a:rPr>
              <a:t>deciles</a:t>
            </a:r>
            <a:r>
              <a:rPr lang="en">
                <a:solidFill>
                  <a:schemeClr val="dk1"/>
                </a:solidFill>
              </a:rPr>
              <a:t>.</a:t>
            </a:r>
            <a:endParaRPr>
              <a:solidFill>
                <a:schemeClr val="dk1"/>
              </a:solidFill>
            </a:endParaRPr>
          </a:p>
          <a:p>
            <a:pPr indent="0" lvl="0" marL="0" rtl="0" algn="l">
              <a:lnSpc>
                <a:spcPct val="115000"/>
              </a:lnSpc>
              <a:spcBef>
                <a:spcPts val="1200"/>
              </a:spcBef>
              <a:spcAft>
                <a:spcPts val="0"/>
              </a:spcAft>
              <a:buSzPts val="1100"/>
              <a:buNone/>
            </a:pPr>
            <a:r>
              <a:rPr lang="en">
                <a:solidFill>
                  <a:schemeClr val="dk1"/>
                </a:solidFill>
              </a:rPr>
              <a:t>On the right, we have the </a:t>
            </a:r>
            <a:r>
              <a:rPr b="1" lang="en">
                <a:solidFill>
                  <a:schemeClr val="dk1"/>
                </a:solidFill>
              </a:rPr>
              <a:t>quantile summary</a:t>
            </a:r>
            <a:r>
              <a:rPr lang="en">
                <a:solidFill>
                  <a:schemeClr val="dk1"/>
                </a:solidFill>
              </a:rPr>
              <a:t>, which includes key percentiles like the 1st, 25th, 50th, 75th, and 99th:</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a:t>
            </a:r>
            <a:r>
              <a:rPr b="1" lang="en">
                <a:solidFill>
                  <a:schemeClr val="dk1"/>
                </a:solidFill>
              </a:rPr>
              <a:t>median sales_mean</a:t>
            </a:r>
            <a:r>
              <a:rPr lang="en">
                <a:solidFill>
                  <a:schemeClr val="dk1"/>
                </a:solidFill>
              </a:rPr>
              <a:t> is around </a:t>
            </a:r>
            <a:r>
              <a:rPr b="1" lang="en">
                <a:solidFill>
                  <a:schemeClr val="dk1"/>
                </a:solidFill>
              </a:rPr>
              <a:t>£8.94</a:t>
            </a:r>
            <a:r>
              <a:rPr lang="en">
                <a:solidFill>
                  <a:schemeClr val="dk1"/>
                </a:solidFill>
              </a:rPr>
              <a:t>, and the </a:t>
            </a:r>
            <a:r>
              <a:rPr b="1" lang="en">
                <a:solidFill>
                  <a:schemeClr val="dk1"/>
                </a:solidFill>
              </a:rPr>
              <a:t>median quantity_mean</a:t>
            </a:r>
            <a:r>
              <a:rPr lang="en">
                <a:solidFill>
                  <a:schemeClr val="dk1"/>
                </a:solidFill>
              </a:rPr>
              <a:t> is about </a:t>
            </a:r>
            <a:r>
              <a:rPr b="1" lang="en">
                <a:solidFill>
                  <a:schemeClr val="dk1"/>
                </a:solidFill>
              </a:rPr>
              <a:t>4.37</a:t>
            </a:r>
            <a:r>
              <a:rPr lang="en">
                <a:solidFill>
                  <a:schemeClr val="dk1"/>
                </a:solidFill>
              </a:rPr>
              <a:t>.</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This means that, typically, an item sells for just under £9 and sells about 4 units on average.</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However, the 99th percentile for sales_mean shoots up to over </a:t>
            </a:r>
            <a:r>
              <a:rPr b="1" lang="en">
                <a:solidFill>
                  <a:schemeClr val="dk1"/>
                </a:solidFill>
              </a:rPr>
              <a:t>£67</a:t>
            </a:r>
            <a:r>
              <a:rPr lang="en">
                <a:solidFill>
                  <a:schemeClr val="dk1"/>
                </a:solidFill>
              </a:rPr>
              <a:t>, and for quantity_mean it goes up to </a:t>
            </a:r>
            <a:r>
              <a:rPr b="1" lang="en">
                <a:solidFill>
                  <a:schemeClr val="dk1"/>
                </a:solidFill>
              </a:rPr>
              <a:t>24.84</a:t>
            </a:r>
            <a:r>
              <a:rPr lang="en">
                <a:solidFill>
                  <a:schemeClr val="dk1"/>
                </a:solidFill>
              </a:rPr>
              <a:t>, indicating a long right tail — meaning a small number of items contribute disproportionately high sales.</a:t>
            </a:r>
            <a:endParaRPr>
              <a:solidFill>
                <a:schemeClr val="dk1"/>
              </a:solidFill>
            </a:endParaRPr>
          </a:p>
          <a:p>
            <a:pPr indent="0" lvl="0" marL="0" rtl="0" algn="l">
              <a:lnSpc>
                <a:spcPct val="115000"/>
              </a:lnSpc>
              <a:spcBef>
                <a:spcPts val="1200"/>
              </a:spcBef>
              <a:spcAft>
                <a:spcPts val="0"/>
              </a:spcAft>
              <a:buSzPts val="1100"/>
              <a:buNone/>
            </a:pPr>
            <a:r>
              <a:rPr lang="en">
                <a:solidFill>
                  <a:schemeClr val="dk1"/>
                </a:solidFill>
              </a:rPr>
              <a:t>On the left, we explored this further using </a:t>
            </a:r>
            <a:r>
              <a:rPr b="1" lang="en">
                <a:solidFill>
                  <a:schemeClr val="dk1"/>
                </a:solidFill>
              </a:rPr>
              <a:t>deciles</a:t>
            </a:r>
            <a:r>
              <a:rPr lang="en">
                <a:solidFill>
                  <a:schemeClr val="dk1"/>
                </a:solidFill>
              </a:rPr>
              <a:t>, dividing the data into 10 equal parts.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This gives a more granular view and shows that items start gaining momentum in sales and quantity from the 60th percentile onward.</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For example, by the </a:t>
            </a:r>
            <a:r>
              <a:rPr b="1" lang="en">
                <a:solidFill>
                  <a:schemeClr val="dk1"/>
                </a:solidFill>
              </a:rPr>
              <a:t>90th percentile</a:t>
            </a:r>
            <a:r>
              <a:rPr lang="en">
                <a:solidFill>
                  <a:schemeClr val="dk1"/>
                </a:solidFill>
              </a:rPr>
              <a:t>, average sales jump to over </a:t>
            </a:r>
            <a:r>
              <a:rPr b="1" lang="en">
                <a:solidFill>
                  <a:schemeClr val="dk1"/>
                </a:solidFill>
              </a:rPr>
              <a:t>£18.73</a:t>
            </a:r>
            <a:r>
              <a:rPr lang="en">
                <a:solidFill>
                  <a:schemeClr val="dk1"/>
                </a:solidFill>
              </a:rPr>
              <a:t>, and average quantity reaches </a:t>
            </a:r>
            <a:r>
              <a:rPr b="1" lang="en">
                <a:solidFill>
                  <a:schemeClr val="dk1"/>
                </a:solidFill>
              </a:rPr>
              <a:t>9.45</a:t>
            </a:r>
            <a:r>
              <a:rPr lang="en">
                <a:solidFill>
                  <a:schemeClr val="dk1"/>
                </a:solidFill>
              </a:rPr>
              <a:t>.</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top 10% of items are significantly outperforming the rest, with the top 1% having an average sale as high as </a:t>
            </a:r>
            <a:r>
              <a:rPr b="1" lang="en">
                <a:solidFill>
                  <a:schemeClr val="dk1"/>
                </a:solidFill>
              </a:rPr>
              <a:t>£206.88</a:t>
            </a:r>
            <a:r>
              <a:rPr lang="en">
                <a:solidFill>
                  <a:schemeClr val="dk1"/>
                </a:solidFill>
              </a:rPr>
              <a:t>.</a:t>
            </a:r>
            <a:endParaRPr>
              <a:solidFill>
                <a:schemeClr val="dk1"/>
              </a:solidFill>
            </a:endParaRPr>
          </a:p>
          <a:p>
            <a:pPr indent="0" lvl="0" marL="0" rtl="0" algn="l">
              <a:lnSpc>
                <a:spcPct val="115000"/>
              </a:lnSpc>
              <a:spcBef>
                <a:spcPts val="1200"/>
              </a:spcBef>
              <a:spcAft>
                <a:spcPts val="0"/>
              </a:spcAft>
              <a:buNone/>
            </a:pPr>
            <a:r>
              <a:rPr lang="en">
                <a:solidFill>
                  <a:schemeClr val="dk1"/>
                </a:solidFill>
              </a:rPr>
              <a:t>🔍 1. Most Products Are Low Sellers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The average item sells for around £9 and 4 units — meaning most products are low-to-medium performers.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 2. A Small Group of Items Drive High Sales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The top 1% of items can have average sales as high as £206.88.</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This shows a long tail distribution — a few items contribute disproportionately high revenue.</a:t>
            </a:r>
            <a:endParaRPr>
              <a:solidFill>
                <a:schemeClr val="dk1"/>
              </a:solidFill>
            </a:endParaRPr>
          </a:p>
          <a:p>
            <a:pPr indent="0" lvl="0" marL="0" rtl="0" algn="l">
              <a:lnSpc>
                <a:spcPct val="115000"/>
              </a:lnSpc>
              <a:spcBef>
                <a:spcPts val="1200"/>
              </a:spcBef>
              <a:spcAft>
                <a:spcPts val="0"/>
              </a:spcAft>
              <a:buNone/>
            </a:pPr>
            <a:r>
              <a:rPr lang="en">
                <a:solidFill>
                  <a:schemeClr val="dk1"/>
                </a:solidFill>
              </a:rPr>
              <a:t>📊 3. Sales Acceleration Starts Midway</a:t>
            </a:r>
            <a:endParaRPr>
              <a:solidFill>
                <a:schemeClr val="dk1"/>
              </a:solidFill>
            </a:endParaRPr>
          </a:p>
          <a:p>
            <a:pPr indent="0" lvl="0" marL="0" rtl="0" algn="l">
              <a:lnSpc>
                <a:spcPct val="115000"/>
              </a:lnSpc>
              <a:spcBef>
                <a:spcPts val="1200"/>
              </a:spcBef>
              <a:spcAft>
                <a:spcPts val="0"/>
              </a:spcAft>
              <a:buNone/>
            </a:pPr>
            <a:r>
              <a:rPr lang="en">
                <a:solidFill>
                  <a:schemeClr val="dk1"/>
                </a:solidFill>
              </a:rPr>
              <a:t>From the 60th percentile onward, sales and quantity increase sharply.</a:t>
            </a:r>
            <a:endParaRPr>
              <a:solidFill>
                <a:schemeClr val="dk1"/>
              </a:solidFill>
            </a:endParaRPr>
          </a:p>
          <a:p>
            <a:pPr indent="0" lvl="0" marL="0" rtl="0" algn="l">
              <a:lnSpc>
                <a:spcPct val="115000"/>
              </a:lnSpc>
              <a:spcBef>
                <a:spcPts val="1200"/>
              </a:spcBef>
              <a:spcAft>
                <a:spcPts val="0"/>
              </a:spcAft>
              <a:buNone/>
            </a:pPr>
            <a:r>
              <a:rPr lang="en">
                <a:solidFill>
                  <a:schemeClr val="dk1"/>
                </a:solidFill>
              </a:rPr>
              <a:t>Focused marketing on products above this threshold could boost overall performance.</a:t>
            </a:r>
            <a:endParaRPr>
              <a:solidFill>
                <a:schemeClr val="dk1"/>
              </a:solidFill>
            </a:endParaRPr>
          </a:p>
          <a:p>
            <a:pPr indent="0" lvl="0" marL="0" rtl="0" algn="l">
              <a:lnSpc>
                <a:spcPct val="115000"/>
              </a:lnSpc>
              <a:spcBef>
                <a:spcPts val="1200"/>
              </a:spcBef>
              <a:spcAft>
                <a:spcPts val="0"/>
              </a:spcAft>
              <a:buNone/>
            </a:pPr>
            <a:r>
              <a:rPr lang="en">
                <a:solidFill>
                  <a:schemeClr val="dk1"/>
                </a:solidFill>
              </a:rPr>
              <a:t>🎯 4. Target Top-Performing Items for Promotions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The top 10% of products sell significantly more — they’re ideal for:</a:t>
            </a:r>
            <a:endParaRPr>
              <a:solidFill>
                <a:schemeClr val="dk1"/>
              </a:solidFill>
            </a:endParaRPr>
          </a:p>
          <a:p>
            <a:pPr indent="0" lvl="0" marL="0" rtl="0" algn="l">
              <a:lnSpc>
                <a:spcPct val="115000"/>
              </a:lnSpc>
              <a:spcBef>
                <a:spcPts val="1200"/>
              </a:spcBef>
              <a:spcAft>
                <a:spcPts val="0"/>
              </a:spcAft>
              <a:buNone/>
            </a:pPr>
            <a:r>
              <a:rPr lang="en">
                <a:solidFill>
                  <a:schemeClr val="dk1"/>
                </a:solidFill>
              </a:rPr>
              <a:t>Cross-selling</a:t>
            </a:r>
            <a:endParaRPr>
              <a:solidFill>
                <a:schemeClr val="dk1"/>
              </a:solidFill>
            </a:endParaRPr>
          </a:p>
          <a:p>
            <a:pPr indent="0" lvl="0" marL="0" rtl="0" algn="l">
              <a:lnSpc>
                <a:spcPct val="115000"/>
              </a:lnSpc>
              <a:spcBef>
                <a:spcPts val="1200"/>
              </a:spcBef>
              <a:spcAft>
                <a:spcPts val="0"/>
              </a:spcAft>
              <a:buNone/>
            </a:pPr>
            <a:r>
              <a:rPr lang="en">
                <a:solidFill>
                  <a:schemeClr val="dk1"/>
                </a:solidFill>
              </a:rPr>
              <a:t>Bundling</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1200"/>
              </a:spcAft>
              <a:buSzPts val="1100"/>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34ac9698b73_2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7" name="Google Shape;577;g34ac9698b73_2_5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1039975" y="1324500"/>
            <a:ext cx="70641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6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5" name="Google Shape;55;p14"/>
          <p:cNvSpPr txBox="1"/>
          <p:nvPr>
            <p:ph idx="1" type="subTitle"/>
          </p:nvPr>
        </p:nvSpPr>
        <p:spPr>
          <a:xfrm>
            <a:off x="1040000" y="3377100"/>
            <a:ext cx="7064100" cy="441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56" name="Google Shape;56;p1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57" name="Google Shape;57;p14"/>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58" name="Google Shape;58;p1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59" name="Google Shape;59;p14"/>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15"/>
          <p:cNvSpPr txBox="1"/>
          <p:nvPr>
            <p:ph type="title"/>
          </p:nvPr>
        </p:nvSpPr>
        <p:spPr>
          <a:xfrm>
            <a:off x="713225" y="445025"/>
            <a:ext cx="4711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2" name="Google Shape;62;p15"/>
          <p:cNvSpPr txBox="1"/>
          <p:nvPr>
            <p:ph idx="1" type="body"/>
          </p:nvPr>
        </p:nvSpPr>
        <p:spPr>
          <a:xfrm>
            <a:off x="713250" y="1272925"/>
            <a:ext cx="7717500" cy="32958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Clr>
                <a:schemeClr val="dk1"/>
              </a:buClr>
              <a:buSzPts val="1800"/>
              <a:buFont typeface="Lato"/>
              <a:buChar char="●"/>
              <a:defRPr sz="1100"/>
            </a:lvl1pPr>
            <a:lvl2pPr indent="-317500" lvl="1" marL="914400" algn="l">
              <a:lnSpc>
                <a:spcPct val="115000"/>
              </a:lnSpc>
              <a:spcBef>
                <a:spcPts val="0"/>
              </a:spcBef>
              <a:spcAft>
                <a:spcPts val="0"/>
              </a:spcAft>
              <a:buClr>
                <a:schemeClr val="dk1"/>
              </a:buClr>
              <a:buSzPts val="1400"/>
              <a:buFont typeface="Lato"/>
              <a:buChar char="○"/>
              <a:defRPr/>
            </a:lvl2pPr>
            <a:lvl3pPr indent="-317500" lvl="2" marL="1371600" algn="l">
              <a:lnSpc>
                <a:spcPct val="115000"/>
              </a:lnSpc>
              <a:spcBef>
                <a:spcPts val="0"/>
              </a:spcBef>
              <a:spcAft>
                <a:spcPts val="0"/>
              </a:spcAft>
              <a:buClr>
                <a:schemeClr val="dk1"/>
              </a:buClr>
              <a:buSzPts val="1400"/>
              <a:buFont typeface="Lato"/>
              <a:buChar char="■"/>
              <a:defRPr/>
            </a:lvl3pPr>
            <a:lvl4pPr indent="-317500" lvl="3" marL="1828800" algn="l">
              <a:lnSpc>
                <a:spcPct val="115000"/>
              </a:lnSpc>
              <a:spcBef>
                <a:spcPts val="0"/>
              </a:spcBef>
              <a:spcAft>
                <a:spcPts val="0"/>
              </a:spcAft>
              <a:buClr>
                <a:schemeClr val="dk1"/>
              </a:buClr>
              <a:buSzPts val="1400"/>
              <a:buFont typeface="Lato"/>
              <a:buChar char="●"/>
              <a:defRPr/>
            </a:lvl4pPr>
            <a:lvl5pPr indent="-317500" lvl="4" marL="2286000" algn="l">
              <a:lnSpc>
                <a:spcPct val="115000"/>
              </a:lnSpc>
              <a:spcBef>
                <a:spcPts val="0"/>
              </a:spcBef>
              <a:spcAft>
                <a:spcPts val="0"/>
              </a:spcAft>
              <a:buClr>
                <a:schemeClr val="dk1"/>
              </a:buClr>
              <a:buSzPts val="1400"/>
              <a:buFont typeface="Lato"/>
              <a:buChar char="○"/>
              <a:defRPr/>
            </a:lvl5pPr>
            <a:lvl6pPr indent="-317500" lvl="5" marL="2743200" algn="l">
              <a:lnSpc>
                <a:spcPct val="115000"/>
              </a:lnSpc>
              <a:spcBef>
                <a:spcPts val="0"/>
              </a:spcBef>
              <a:spcAft>
                <a:spcPts val="0"/>
              </a:spcAft>
              <a:buClr>
                <a:schemeClr val="dk1"/>
              </a:buClr>
              <a:buSzPts val="1400"/>
              <a:buFont typeface="Lato"/>
              <a:buChar char="■"/>
              <a:defRPr/>
            </a:lvl6pPr>
            <a:lvl7pPr indent="-317500" lvl="6" marL="3200400" algn="l">
              <a:lnSpc>
                <a:spcPct val="115000"/>
              </a:lnSpc>
              <a:spcBef>
                <a:spcPts val="0"/>
              </a:spcBef>
              <a:spcAft>
                <a:spcPts val="0"/>
              </a:spcAft>
              <a:buClr>
                <a:schemeClr val="dk1"/>
              </a:buClr>
              <a:buSzPts val="1400"/>
              <a:buFont typeface="Lato"/>
              <a:buChar char="●"/>
              <a:defRPr/>
            </a:lvl7pPr>
            <a:lvl8pPr indent="-317500" lvl="7" marL="3657600" algn="l">
              <a:lnSpc>
                <a:spcPct val="115000"/>
              </a:lnSpc>
              <a:spcBef>
                <a:spcPts val="0"/>
              </a:spcBef>
              <a:spcAft>
                <a:spcPts val="0"/>
              </a:spcAft>
              <a:buClr>
                <a:schemeClr val="dk1"/>
              </a:buClr>
              <a:buSzPts val="1400"/>
              <a:buFont typeface="Lato"/>
              <a:buChar char="○"/>
              <a:defRPr/>
            </a:lvl8pPr>
            <a:lvl9pPr indent="-317500" lvl="8" marL="4114800" algn="l">
              <a:lnSpc>
                <a:spcPct val="115000"/>
              </a:lnSpc>
              <a:spcBef>
                <a:spcPts val="0"/>
              </a:spcBef>
              <a:spcAft>
                <a:spcPts val="0"/>
              </a:spcAft>
              <a:buClr>
                <a:schemeClr val="dk1"/>
              </a:buClr>
              <a:buSzPts val="1400"/>
              <a:buFont typeface="Lato"/>
              <a:buChar char="■"/>
              <a:defRPr/>
            </a:lvl9pPr>
          </a:lstStyle>
          <a:p/>
        </p:txBody>
      </p:sp>
      <p:cxnSp>
        <p:nvCxnSpPr>
          <p:cNvPr id="63" name="Google Shape;63;p1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64" name="Google Shape;64;p1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65" name="Google Shape;65;p15"/>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6"/>
          <p:cNvSpPr txBox="1"/>
          <p:nvPr>
            <p:ph type="title"/>
          </p:nvPr>
        </p:nvSpPr>
        <p:spPr>
          <a:xfrm>
            <a:off x="2714550" y="2366272"/>
            <a:ext cx="3714900" cy="81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4"/>
              </a:buClr>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8" name="Google Shape;68;p16"/>
          <p:cNvSpPr txBox="1"/>
          <p:nvPr>
            <p:ph idx="2" type="title"/>
          </p:nvPr>
        </p:nvSpPr>
        <p:spPr>
          <a:xfrm>
            <a:off x="3746550" y="1339163"/>
            <a:ext cx="1650900" cy="97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6000"/>
              <a:buNone/>
              <a:defRPr sz="7000">
                <a:solidFill>
                  <a:schemeClr val="accent1"/>
                </a:solidFill>
              </a:defRPr>
            </a:lvl1pPr>
            <a:lvl2pPr lvl="1" algn="ctr">
              <a:lnSpc>
                <a:spcPct val="100000"/>
              </a:lnSpc>
              <a:spcBef>
                <a:spcPts val="0"/>
              </a:spcBef>
              <a:spcAft>
                <a:spcPts val="0"/>
              </a:spcAft>
              <a:buSzPts val="6000"/>
              <a:buNone/>
              <a:defRPr b="1" sz="6000"/>
            </a:lvl2pPr>
            <a:lvl3pPr lvl="2" algn="ctr">
              <a:lnSpc>
                <a:spcPct val="100000"/>
              </a:lnSpc>
              <a:spcBef>
                <a:spcPts val="0"/>
              </a:spcBef>
              <a:spcAft>
                <a:spcPts val="0"/>
              </a:spcAft>
              <a:buSzPts val="6000"/>
              <a:buNone/>
              <a:defRPr b="1" sz="6000"/>
            </a:lvl3pPr>
            <a:lvl4pPr lvl="3" algn="ctr">
              <a:lnSpc>
                <a:spcPct val="100000"/>
              </a:lnSpc>
              <a:spcBef>
                <a:spcPts val="0"/>
              </a:spcBef>
              <a:spcAft>
                <a:spcPts val="0"/>
              </a:spcAft>
              <a:buSzPts val="6000"/>
              <a:buNone/>
              <a:defRPr b="1" sz="6000"/>
            </a:lvl4pPr>
            <a:lvl5pPr lvl="4" algn="ctr">
              <a:lnSpc>
                <a:spcPct val="100000"/>
              </a:lnSpc>
              <a:spcBef>
                <a:spcPts val="0"/>
              </a:spcBef>
              <a:spcAft>
                <a:spcPts val="0"/>
              </a:spcAft>
              <a:buSzPts val="6000"/>
              <a:buNone/>
              <a:defRPr b="1" sz="6000"/>
            </a:lvl5pPr>
            <a:lvl6pPr lvl="5" algn="ctr">
              <a:lnSpc>
                <a:spcPct val="100000"/>
              </a:lnSpc>
              <a:spcBef>
                <a:spcPts val="0"/>
              </a:spcBef>
              <a:spcAft>
                <a:spcPts val="0"/>
              </a:spcAft>
              <a:buSzPts val="6000"/>
              <a:buNone/>
              <a:defRPr b="1" sz="6000"/>
            </a:lvl6pPr>
            <a:lvl7pPr lvl="6" algn="ctr">
              <a:lnSpc>
                <a:spcPct val="100000"/>
              </a:lnSpc>
              <a:spcBef>
                <a:spcPts val="0"/>
              </a:spcBef>
              <a:spcAft>
                <a:spcPts val="0"/>
              </a:spcAft>
              <a:buSzPts val="6000"/>
              <a:buNone/>
              <a:defRPr b="1" sz="6000"/>
            </a:lvl7pPr>
            <a:lvl8pPr lvl="7" algn="ctr">
              <a:lnSpc>
                <a:spcPct val="100000"/>
              </a:lnSpc>
              <a:spcBef>
                <a:spcPts val="0"/>
              </a:spcBef>
              <a:spcAft>
                <a:spcPts val="0"/>
              </a:spcAft>
              <a:buSzPts val="6000"/>
              <a:buNone/>
              <a:defRPr b="1" sz="6000"/>
            </a:lvl8pPr>
            <a:lvl9pPr lvl="8" algn="ctr">
              <a:lnSpc>
                <a:spcPct val="100000"/>
              </a:lnSpc>
              <a:spcBef>
                <a:spcPts val="0"/>
              </a:spcBef>
              <a:spcAft>
                <a:spcPts val="0"/>
              </a:spcAft>
              <a:buSzPts val="6000"/>
              <a:buNone/>
              <a:defRPr b="1" sz="6000"/>
            </a:lvl9pPr>
          </a:lstStyle>
          <a:p/>
        </p:txBody>
      </p:sp>
      <p:sp>
        <p:nvSpPr>
          <p:cNvPr id="69" name="Google Shape;69;p16"/>
          <p:cNvSpPr txBox="1"/>
          <p:nvPr>
            <p:ph idx="1" type="subTitle"/>
          </p:nvPr>
        </p:nvSpPr>
        <p:spPr>
          <a:xfrm>
            <a:off x="2291400" y="3076675"/>
            <a:ext cx="4561200" cy="39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70" name="Google Shape;70;p1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71" name="Google Shape;71;p1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72" name="Google Shape;72;p16"/>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73" name="Google Shape;73;p16"/>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4" name="Shape 74"/>
        <p:cNvGrpSpPr/>
        <p:nvPr/>
      </p:nvGrpSpPr>
      <p:grpSpPr>
        <a:xfrm>
          <a:off x="0" y="0"/>
          <a:ext cx="0" cy="0"/>
          <a:chOff x="0" y="0"/>
          <a:chExt cx="0" cy="0"/>
        </a:xfrm>
      </p:grpSpPr>
      <p:sp>
        <p:nvSpPr>
          <p:cNvPr id="75" name="Google Shape;75;p17"/>
          <p:cNvSpPr txBox="1"/>
          <p:nvPr>
            <p:ph type="title"/>
          </p:nvPr>
        </p:nvSpPr>
        <p:spPr>
          <a:xfrm>
            <a:off x="713225" y="445025"/>
            <a:ext cx="56811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6" name="Google Shape;76;p17"/>
          <p:cNvSpPr txBox="1"/>
          <p:nvPr>
            <p:ph idx="1" type="subTitle"/>
          </p:nvPr>
        </p:nvSpPr>
        <p:spPr>
          <a:xfrm>
            <a:off x="5038975" y="2551449"/>
            <a:ext cx="2486100" cy="50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SzPts val="2400"/>
              <a:buFont typeface="Vidaloka"/>
              <a:buNone/>
              <a:defRPr b="1" sz="2400">
                <a:latin typeface="Vidaloka"/>
                <a:ea typeface="Vidaloka"/>
                <a:cs typeface="Vidaloka"/>
                <a:sym typeface="Vidaloka"/>
              </a:defRPr>
            </a:lvl2pPr>
            <a:lvl3pPr lvl="2" algn="ctr">
              <a:lnSpc>
                <a:spcPct val="115000"/>
              </a:lnSpc>
              <a:spcBef>
                <a:spcPts val="0"/>
              </a:spcBef>
              <a:spcAft>
                <a:spcPts val="0"/>
              </a:spcAft>
              <a:buSzPts val="2400"/>
              <a:buFont typeface="Vidaloka"/>
              <a:buNone/>
              <a:defRPr b="1" sz="2400">
                <a:latin typeface="Vidaloka"/>
                <a:ea typeface="Vidaloka"/>
                <a:cs typeface="Vidaloka"/>
                <a:sym typeface="Vidaloka"/>
              </a:defRPr>
            </a:lvl3pPr>
            <a:lvl4pPr lvl="3" algn="ctr">
              <a:lnSpc>
                <a:spcPct val="115000"/>
              </a:lnSpc>
              <a:spcBef>
                <a:spcPts val="0"/>
              </a:spcBef>
              <a:spcAft>
                <a:spcPts val="0"/>
              </a:spcAft>
              <a:buSzPts val="2400"/>
              <a:buFont typeface="Vidaloka"/>
              <a:buNone/>
              <a:defRPr b="1" sz="2400">
                <a:latin typeface="Vidaloka"/>
                <a:ea typeface="Vidaloka"/>
                <a:cs typeface="Vidaloka"/>
                <a:sym typeface="Vidaloka"/>
              </a:defRPr>
            </a:lvl4pPr>
            <a:lvl5pPr lvl="4" algn="ctr">
              <a:lnSpc>
                <a:spcPct val="115000"/>
              </a:lnSpc>
              <a:spcBef>
                <a:spcPts val="0"/>
              </a:spcBef>
              <a:spcAft>
                <a:spcPts val="0"/>
              </a:spcAft>
              <a:buSzPts val="2400"/>
              <a:buFont typeface="Vidaloka"/>
              <a:buNone/>
              <a:defRPr b="1" sz="2400">
                <a:latin typeface="Vidaloka"/>
                <a:ea typeface="Vidaloka"/>
                <a:cs typeface="Vidaloka"/>
                <a:sym typeface="Vidaloka"/>
              </a:defRPr>
            </a:lvl5pPr>
            <a:lvl6pPr lvl="5" algn="ctr">
              <a:lnSpc>
                <a:spcPct val="115000"/>
              </a:lnSpc>
              <a:spcBef>
                <a:spcPts val="0"/>
              </a:spcBef>
              <a:spcAft>
                <a:spcPts val="0"/>
              </a:spcAft>
              <a:buSzPts val="2400"/>
              <a:buFont typeface="Vidaloka"/>
              <a:buNone/>
              <a:defRPr b="1" sz="2400">
                <a:latin typeface="Vidaloka"/>
                <a:ea typeface="Vidaloka"/>
                <a:cs typeface="Vidaloka"/>
                <a:sym typeface="Vidaloka"/>
              </a:defRPr>
            </a:lvl6pPr>
            <a:lvl7pPr lvl="6" algn="ctr">
              <a:lnSpc>
                <a:spcPct val="115000"/>
              </a:lnSpc>
              <a:spcBef>
                <a:spcPts val="0"/>
              </a:spcBef>
              <a:spcAft>
                <a:spcPts val="0"/>
              </a:spcAft>
              <a:buSzPts val="2400"/>
              <a:buFont typeface="Vidaloka"/>
              <a:buNone/>
              <a:defRPr b="1" sz="2400">
                <a:latin typeface="Vidaloka"/>
                <a:ea typeface="Vidaloka"/>
                <a:cs typeface="Vidaloka"/>
                <a:sym typeface="Vidaloka"/>
              </a:defRPr>
            </a:lvl7pPr>
            <a:lvl8pPr lvl="7" algn="ctr">
              <a:lnSpc>
                <a:spcPct val="115000"/>
              </a:lnSpc>
              <a:spcBef>
                <a:spcPts val="0"/>
              </a:spcBef>
              <a:spcAft>
                <a:spcPts val="0"/>
              </a:spcAft>
              <a:buSzPts val="2400"/>
              <a:buFont typeface="Vidaloka"/>
              <a:buNone/>
              <a:defRPr b="1" sz="2400">
                <a:latin typeface="Vidaloka"/>
                <a:ea typeface="Vidaloka"/>
                <a:cs typeface="Vidaloka"/>
                <a:sym typeface="Vidaloka"/>
              </a:defRPr>
            </a:lvl8pPr>
            <a:lvl9pPr lvl="8" algn="ctr">
              <a:lnSpc>
                <a:spcPct val="115000"/>
              </a:lnSpc>
              <a:spcBef>
                <a:spcPts val="0"/>
              </a:spcBef>
              <a:spcAft>
                <a:spcPts val="0"/>
              </a:spcAft>
              <a:buSzPts val="2400"/>
              <a:buFont typeface="Vidaloka"/>
              <a:buNone/>
              <a:defRPr b="1" sz="2400">
                <a:latin typeface="Vidaloka"/>
                <a:ea typeface="Vidaloka"/>
                <a:cs typeface="Vidaloka"/>
                <a:sym typeface="Vidaloka"/>
              </a:defRPr>
            </a:lvl9pPr>
          </a:lstStyle>
          <a:p/>
        </p:txBody>
      </p:sp>
      <p:sp>
        <p:nvSpPr>
          <p:cNvPr id="77" name="Google Shape;77;p17"/>
          <p:cNvSpPr txBox="1"/>
          <p:nvPr>
            <p:ph idx="2" type="subTitle"/>
          </p:nvPr>
        </p:nvSpPr>
        <p:spPr>
          <a:xfrm>
            <a:off x="5038975" y="2961200"/>
            <a:ext cx="2486100" cy="902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78" name="Google Shape;78;p17"/>
          <p:cNvSpPr txBox="1"/>
          <p:nvPr>
            <p:ph idx="3" type="subTitle"/>
          </p:nvPr>
        </p:nvSpPr>
        <p:spPr>
          <a:xfrm>
            <a:off x="1693175" y="2551449"/>
            <a:ext cx="2486100" cy="50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SzPts val="2400"/>
              <a:buFont typeface="Vidaloka"/>
              <a:buNone/>
              <a:defRPr b="1" sz="2400">
                <a:latin typeface="Vidaloka"/>
                <a:ea typeface="Vidaloka"/>
                <a:cs typeface="Vidaloka"/>
                <a:sym typeface="Vidaloka"/>
              </a:defRPr>
            </a:lvl2pPr>
            <a:lvl3pPr lvl="2" algn="ctr">
              <a:lnSpc>
                <a:spcPct val="115000"/>
              </a:lnSpc>
              <a:spcBef>
                <a:spcPts val="0"/>
              </a:spcBef>
              <a:spcAft>
                <a:spcPts val="0"/>
              </a:spcAft>
              <a:buSzPts val="2400"/>
              <a:buFont typeface="Vidaloka"/>
              <a:buNone/>
              <a:defRPr b="1" sz="2400">
                <a:latin typeface="Vidaloka"/>
                <a:ea typeface="Vidaloka"/>
                <a:cs typeface="Vidaloka"/>
                <a:sym typeface="Vidaloka"/>
              </a:defRPr>
            </a:lvl3pPr>
            <a:lvl4pPr lvl="3" algn="ctr">
              <a:lnSpc>
                <a:spcPct val="115000"/>
              </a:lnSpc>
              <a:spcBef>
                <a:spcPts val="0"/>
              </a:spcBef>
              <a:spcAft>
                <a:spcPts val="0"/>
              </a:spcAft>
              <a:buSzPts val="2400"/>
              <a:buFont typeface="Vidaloka"/>
              <a:buNone/>
              <a:defRPr b="1" sz="2400">
                <a:latin typeface="Vidaloka"/>
                <a:ea typeface="Vidaloka"/>
                <a:cs typeface="Vidaloka"/>
                <a:sym typeface="Vidaloka"/>
              </a:defRPr>
            </a:lvl4pPr>
            <a:lvl5pPr lvl="4" algn="ctr">
              <a:lnSpc>
                <a:spcPct val="115000"/>
              </a:lnSpc>
              <a:spcBef>
                <a:spcPts val="0"/>
              </a:spcBef>
              <a:spcAft>
                <a:spcPts val="0"/>
              </a:spcAft>
              <a:buSzPts val="2400"/>
              <a:buFont typeface="Vidaloka"/>
              <a:buNone/>
              <a:defRPr b="1" sz="2400">
                <a:latin typeface="Vidaloka"/>
                <a:ea typeface="Vidaloka"/>
                <a:cs typeface="Vidaloka"/>
                <a:sym typeface="Vidaloka"/>
              </a:defRPr>
            </a:lvl5pPr>
            <a:lvl6pPr lvl="5" algn="ctr">
              <a:lnSpc>
                <a:spcPct val="115000"/>
              </a:lnSpc>
              <a:spcBef>
                <a:spcPts val="0"/>
              </a:spcBef>
              <a:spcAft>
                <a:spcPts val="0"/>
              </a:spcAft>
              <a:buSzPts val="2400"/>
              <a:buFont typeface="Vidaloka"/>
              <a:buNone/>
              <a:defRPr b="1" sz="2400">
                <a:latin typeface="Vidaloka"/>
                <a:ea typeface="Vidaloka"/>
                <a:cs typeface="Vidaloka"/>
                <a:sym typeface="Vidaloka"/>
              </a:defRPr>
            </a:lvl6pPr>
            <a:lvl7pPr lvl="6" algn="ctr">
              <a:lnSpc>
                <a:spcPct val="115000"/>
              </a:lnSpc>
              <a:spcBef>
                <a:spcPts val="0"/>
              </a:spcBef>
              <a:spcAft>
                <a:spcPts val="0"/>
              </a:spcAft>
              <a:buSzPts val="2400"/>
              <a:buFont typeface="Vidaloka"/>
              <a:buNone/>
              <a:defRPr b="1" sz="2400">
                <a:latin typeface="Vidaloka"/>
                <a:ea typeface="Vidaloka"/>
                <a:cs typeface="Vidaloka"/>
                <a:sym typeface="Vidaloka"/>
              </a:defRPr>
            </a:lvl7pPr>
            <a:lvl8pPr lvl="7" algn="ctr">
              <a:lnSpc>
                <a:spcPct val="115000"/>
              </a:lnSpc>
              <a:spcBef>
                <a:spcPts val="0"/>
              </a:spcBef>
              <a:spcAft>
                <a:spcPts val="0"/>
              </a:spcAft>
              <a:buSzPts val="2400"/>
              <a:buFont typeface="Vidaloka"/>
              <a:buNone/>
              <a:defRPr b="1" sz="2400">
                <a:latin typeface="Vidaloka"/>
                <a:ea typeface="Vidaloka"/>
                <a:cs typeface="Vidaloka"/>
                <a:sym typeface="Vidaloka"/>
              </a:defRPr>
            </a:lvl8pPr>
            <a:lvl9pPr lvl="8" algn="ctr">
              <a:lnSpc>
                <a:spcPct val="115000"/>
              </a:lnSpc>
              <a:spcBef>
                <a:spcPts val="0"/>
              </a:spcBef>
              <a:spcAft>
                <a:spcPts val="0"/>
              </a:spcAft>
              <a:buSzPts val="2400"/>
              <a:buFont typeface="Vidaloka"/>
              <a:buNone/>
              <a:defRPr b="1" sz="2400">
                <a:latin typeface="Vidaloka"/>
                <a:ea typeface="Vidaloka"/>
                <a:cs typeface="Vidaloka"/>
                <a:sym typeface="Vidaloka"/>
              </a:defRPr>
            </a:lvl9pPr>
          </a:lstStyle>
          <a:p/>
        </p:txBody>
      </p:sp>
      <p:sp>
        <p:nvSpPr>
          <p:cNvPr id="79" name="Google Shape;79;p17"/>
          <p:cNvSpPr txBox="1"/>
          <p:nvPr>
            <p:ph idx="4" type="subTitle"/>
          </p:nvPr>
        </p:nvSpPr>
        <p:spPr>
          <a:xfrm>
            <a:off x="1693175" y="2961200"/>
            <a:ext cx="2486100" cy="902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80" name="Google Shape;80;p17"/>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81" name="Google Shape;81;p17"/>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82" name="Google Shape;82;p17"/>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3" name="Shape 83"/>
        <p:cNvGrpSpPr/>
        <p:nvPr/>
      </p:nvGrpSpPr>
      <p:grpSpPr>
        <a:xfrm>
          <a:off x="0" y="0"/>
          <a:ext cx="0" cy="0"/>
          <a:chOff x="0" y="0"/>
          <a:chExt cx="0" cy="0"/>
        </a:xfrm>
      </p:grpSpPr>
      <p:sp>
        <p:nvSpPr>
          <p:cNvPr id="84" name="Google Shape;84;p18"/>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85" name="Google Shape;85;p18"/>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86" name="Google Shape;86;p18"/>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7" name="Shape 87"/>
        <p:cNvGrpSpPr/>
        <p:nvPr/>
      </p:nvGrpSpPr>
      <p:grpSpPr>
        <a:xfrm>
          <a:off x="0" y="0"/>
          <a:ext cx="0" cy="0"/>
          <a:chOff x="0" y="0"/>
          <a:chExt cx="0" cy="0"/>
        </a:xfrm>
      </p:grpSpPr>
      <p:sp>
        <p:nvSpPr>
          <p:cNvPr id="88" name="Google Shape;88;p19"/>
          <p:cNvSpPr txBox="1"/>
          <p:nvPr>
            <p:ph idx="1" type="subTitle"/>
          </p:nvPr>
        </p:nvSpPr>
        <p:spPr>
          <a:xfrm>
            <a:off x="2247500" y="1433050"/>
            <a:ext cx="1838100" cy="35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89" name="Google Shape;89;p19"/>
          <p:cNvSpPr txBox="1"/>
          <p:nvPr>
            <p:ph idx="2" type="subTitle"/>
          </p:nvPr>
        </p:nvSpPr>
        <p:spPr>
          <a:xfrm>
            <a:off x="2247500" y="1790050"/>
            <a:ext cx="5160300" cy="2754000"/>
          </a:xfrm>
          <a:prstGeom prst="rect">
            <a:avLst/>
          </a:prstGeom>
          <a:noFill/>
          <a:ln>
            <a:noFill/>
          </a:ln>
        </p:spPr>
        <p:txBody>
          <a:bodyPr anchorCtr="0" anchor="t" bIns="91425" lIns="91425" spcFirstLastPara="1" rIns="91425" wrap="square" tIns="91425">
            <a:noAutofit/>
          </a:bodyPr>
          <a:lstStyle>
            <a:lvl1pPr lvl="0" marR="50800" algn="l">
              <a:lnSpc>
                <a:spcPct val="166000"/>
              </a:lnSpc>
              <a:spcBef>
                <a:spcPts val="0"/>
              </a:spcBef>
              <a:spcAft>
                <a:spcPts val="0"/>
              </a:spcAft>
              <a:buClr>
                <a:schemeClr val="accent1"/>
              </a:buClr>
              <a:buSzPts val="1400"/>
              <a:buChar char="●"/>
              <a:defRPr sz="1400">
                <a:solidFill>
                  <a:srgbClr val="374957"/>
                </a:solidFill>
              </a:defRPr>
            </a:lvl1pPr>
            <a:lvl2pPr lvl="1" algn="ctr">
              <a:lnSpc>
                <a:spcPct val="115000"/>
              </a:lnSpc>
              <a:spcBef>
                <a:spcPts val="0"/>
              </a:spcBef>
              <a:spcAft>
                <a:spcPts val="0"/>
              </a:spcAft>
              <a:buClr>
                <a:schemeClr val="dk1"/>
              </a:buClr>
              <a:buSzPts val="1400"/>
              <a:buChar char="○"/>
              <a:defRPr/>
            </a:lvl2pPr>
            <a:lvl3pPr lvl="2" algn="ctr">
              <a:lnSpc>
                <a:spcPct val="115000"/>
              </a:lnSpc>
              <a:spcBef>
                <a:spcPts val="0"/>
              </a:spcBef>
              <a:spcAft>
                <a:spcPts val="0"/>
              </a:spcAft>
              <a:buClr>
                <a:schemeClr val="dk1"/>
              </a:buClr>
              <a:buSzPts val="1400"/>
              <a:buChar char="■"/>
              <a:defRPr/>
            </a:lvl3pPr>
            <a:lvl4pPr lvl="3" algn="ctr">
              <a:lnSpc>
                <a:spcPct val="115000"/>
              </a:lnSpc>
              <a:spcBef>
                <a:spcPts val="0"/>
              </a:spcBef>
              <a:spcAft>
                <a:spcPts val="0"/>
              </a:spcAft>
              <a:buClr>
                <a:schemeClr val="dk1"/>
              </a:buClr>
              <a:buSzPts val="1400"/>
              <a:buChar char="●"/>
              <a:defRPr/>
            </a:lvl4pPr>
            <a:lvl5pPr lvl="4" algn="ctr">
              <a:lnSpc>
                <a:spcPct val="115000"/>
              </a:lnSpc>
              <a:spcBef>
                <a:spcPts val="0"/>
              </a:spcBef>
              <a:spcAft>
                <a:spcPts val="0"/>
              </a:spcAft>
              <a:buClr>
                <a:schemeClr val="dk1"/>
              </a:buClr>
              <a:buSzPts val="1400"/>
              <a:buChar char="○"/>
              <a:defRPr/>
            </a:lvl5pPr>
            <a:lvl6pPr lvl="5" algn="ctr">
              <a:lnSpc>
                <a:spcPct val="115000"/>
              </a:lnSpc>
              <a:spcBef>
                <a:spcPts val="0"/>
              </a:spcBef>
              <a:spcAft>
                <a:spcPts val="0"/>
              </a:spcAft>
              <a:buClr>
                <a:schemeClr val="dk1"/>
              </a:buClr>
              <a:buSzPts val="1400"/>
              <a:buChar char="■"/>
              <a:defRPr/>
            </a:lvl6pPr>
            <a:lvl7pPr lvl="6" algn="ctr">
              <a:lnSpc>
                <a:spcPct val="115000"/>
              </a:lnSpc>
              <a:spcBef>
                <a:spcPts val="0"/>
              </a:spcBef>
              <a:spcAft>
                <a:spcPts val="0"/>
              </a:spcAft>
              <a:buClr>
                <a:schemeClr val="dk1"/>
              </a:buClr>
              <a:buSzPts val="1400"/>
              <a:buChar char="●"/>
              <a:defRPr/>
            </a:lvl7pPr>
            <a:lvl8pPr lvl="7" algn="ctr">
              <a:lnSpc>
                <a:spcPct val="115000"/>
              </a:lnSpc>
              <a:spcBef>
                <a:spcPts val="0"/>
              </a:spcBef>
              <a:spcAft>
                <a:spcPts val="0"/>
              </a:spcAft>
              <a:buClr>
                <a:schemeClr val="dk1"/>
              </a:buClr>
              <a:buSzPts val="1400"/>
              <a:buChar char="○"/>
              <a:defRPr/>
            </a:lvl8pPr>
            <a:lvl9pPr lvl="8" algn="ctr">
              <a:lnSpc>
                <a:spcPct val="115000"/>
              </a:lnSpc>
              <a:spcBef>
                <a:spcPts val="0"/>
              </a:spcBef>
              <a:spcAft>
                <a:spcPts val="0"/>
              </a:spcAft>
              <a:buClr>
                <a:schemeClr val="dk1"/>
              </a:buClr>
              <a:buSzPts val="1400"/>
              <a:buChar char="■"/>
              <a:defRPr/>
            </a:lvl9pPr>
          </a:lstStyle>
          <a:p/>
        </p:txBody>
      </p:sp>
      <p:sp>
        <p:nvSpPr>
          <p:cNvPr id="90" name="Google Shape;90;p19"/>
          <p:cNvSpPr txBox="1"/>
          <p:nvPr>
            <p:ph type="title"/>
          </p:nvPr>
        </p:nvSpPr>
        <p:spPr>
          <a:xfrm>
            <a:off x="713225" y="445025"/>
            <a:ext cx="4297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91" name="Google Shape;91;p19"/>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92" name="Google Shape;92;p19"/>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3" name="Shape 93"/>
        <p:cNvGrpSpPr/>
        <p:nvPr/>
      </p:nvGrpSpPr>
      <p:grpSpPr>
        <a:xfrm>
          <a:off x="0" y="0"/>
          <a:ext cx="0" cy="0"/>
          <a:chOff x="0" y="0"/>
          <a:chExt cx="0" cy="0"/>
        </a:xfrm>
      </p:grpSpPr>
      <p:sp>
        <p:nvSpPr>
          <p:cNvPr id="94" name="Google Shape;94;p20"/>
          <p:cNvSpPr txBox="1"/>
          <p:nvPr>
            <p:ph type="title"/>
          </p:nvPr>
        </p:nvSpPr>
        <p:spPr>
          <a:xfrm>
            <a:off x="1122500" y="1073000"/>
            <a:ext cx="6899100" cy="2856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800"/>
              <a:buNone/>
              <a:defRPr sz="96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cxnSp>
        <p:nvCxnSpPr>
          <p:cNvPr id="95" name="Google Shape;95;p2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96" name="Google Shape;96;p2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97" name="Google Shape;97;p20"/>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98" name="Google Shape;98;p20"/>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9" name="Shape 99"/>
        <p:cNvGrpSpPr/>
        <p:nvPr/>
      </p:nvGrpSpPr>
      <p:grpSpPr>
        <a:xfrm>
          <a:off x="0" y="0"/>
          <a:ext cx="0" cy="0"/>
          <a:chOff x="0" y="0"/>
          <a:chExt cx="0" cy="0"/>
        </a:xfrm>
      </p:grpSpPr>
      <p:sp>
        <p:nvSpPr>
          <p:cNvPr id="100" name="Google Shape;100;p21"/>
          <p:cNvSpPr txBox="1"/>
          <p:nvPr>
            <p:ph idx="1" type="subTitle"/>
          </p:nvPr>
        </p:nvSpPr>
        <p:spPr>
          <a:xfrm>
            <a:off x="895950" y="1682000"/>
            <a:ext cx="3847200" cy="237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0"/>
              </a:spcBef>
              <a:spcAft>
                <a:spcPts val="0"/>
              </a:spcAft>
              <a:buSzPts val="1400"/>
              <a:buChar char="■"/>
              <a:defRPr/>
            </a:lvl3pPr>
            <a:lvl4pPr lvl="3" algn="ctr">
              <a:lnSpc>
                <a:spcPct val="115000"/>
              </a:lnSpc>
              <a:spcBef>
                <a:spcPts val="0"/>
              </a:spcBef>
              <a:spcAft>
                <a:spcPts val="0"/>
              </a:spcAft>
              <a:buSzPts val="1400"/>
              <a:buChar char="●"/>
              <a:defRPr/>
            </a:lvl4pPr>
            <a:lvl5pPr lvl="4" algn="ctr">
              <a:lnSpc>
                <a:spcPct val="115000"/>
              </a:lnSpc>
              <a:spcBef>
                <a:spcPts val="0"/>
              </a:spcBef>
              <a:spcAft>
                <a:spcPts val="0"/>
              </a:spcAft>
              <a:buSzPts val="1400"/>
              <a:buChar char="○"/>
              <a:defRPr/>
            </a:lvl5pPr>
            <a:lvl6pPr lvl="5" algn="ctr">
              <a:lnSpc>
                <a:spcPct val="115000"/>
              </a:lnSpc>
              <a:spcBef>
                <a:spcPts val="0"/>
              </a:spcBef>
              <a:spcAft>
                <a:spcPts val="0"/>
              </a:spcAft>
              <a:buSzPts val="1400"/>
              <a:buChar char="■"/>
              <a:defRPr/>
            </a:lvl6pPr>
            <a:lvl7pPr lvl="6" algn="ctr">
              <a:lnSpc>
                <a:spcPct val="115000"/>
              </a:lnSpc>
              <a:spcBef>
                <a:spcPts val="0"/>
              </a:spcBef>
              <a:spcAft>
                <a:spcPts val="0"/>
              </a:spcAft>
              <a:buSzPts val="1400"/>
              <a:buChar char="●"/>
              <a:defRPr/>
            </a:lvl7pPr>
            <a:lvl8pPr lvl="7" algn="ctr">
              <a:lnSpc>
                <a:spcPct val="115000"/>
              </a:lnSpc>
              <a:spcBef>
                <a:spcPts val="0"/>
              </a:spcBef>
              <a:spcAft>
                <a:spcPts val="0"/>
              </a:spcAft>
              <a:buSzPts val="1400"/>
              <a:buChar char="○"/>
              <a:defRPr/>
            </a:lvl8pPr>
            <a:lvl9pPr lvl="8" algn="ctr">
              <a:lnSpc>
                <a:spcPct val="115000"/>
              </a:lnSpc>
              <a:spcBef>
                <a:spcPts val="0"/>
              </a:spcBef>
              <a:spcAft>
                <a:spcPts val="0"/>
              </a:spcAft>
              <a:buSzPts val="1400"/>
              <a:buChar char="■"/>
              <a:defRPr/>
            </a:lvl9pPr>
          </a:lstStyle>
          <a:p/>
        </p:txBody>
      </p:sp>
      <p:sp>
        <p:nvSpPr>
          <p:cNvPr id="101" name="Google Shape;101;p21"/>
          <p:cNvSpPr txBox="1"/>
          <p:nvPr>
            <p:ph type="title"/>
          </p:nvPr>
        </p:nvSpPr>
        <p:spPr>
          <a:xfrm>
            <a:off x="713225" y="445025"/>
            <a:ext cx="5679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102" name="Google Shape;102;p21"/>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03" name="Google Shape;103;p21"/>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04" name="Google Shape;104;p21"/>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5" name="Shape 105"/>
        <p:cNvGrpSpPr/>
        <p:nvPr/>
      </p:nvGrpSpPr>
      <p:grpSpPr>
        <a:xfrm>
          <a:off x="0" y="0"/>
          <a:ext cx="0" cy="0"/>
          <a:chOff x="0" y="0"/>
          <a:chExt cx="0" cy="0"/>
        </a:xfrm>
      </p:grpSpPr>
      <p:sp>
        <p:nvSpPr>
          <p:cNvPr id="106" name="Google Shape;106;p22"/>
          <p:cNvSpPr txBox="1"/>
          <p:nvPr>
            <p:ph idx="1" type="body"/>
          </p:nvPr>
        </p:nvSpPr>
        <p:spPr>
          <a:xfrm>
            <a:off x="713225" y="441927"/>
            <a:ext cx="3557100" cy="9777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107" name="Google Shape;107;p2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08" name="Google Shape;108;p2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09" name="Google Shape;109;p22"/>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0" name="Shape 110"/>
        <p:cNvGrpSpPr/>
        <p:nvPr/>
      </p:nvGrpSpPr>
      <p:grpSpPr>
        <a:xfrm>
          <a:off x="0" y="0"/>
          <a:ext cx="0" cy="0"/>
          <a:chOff x="0" y="0"/>
          <a:chExt cx="0" cy="0"/>
        </a:xfrm>
      </p:grpSpPr>
      <p:sp>
        <p:nvSpPr>
          <p:cNvPr id="111" name="Google Shape;111;p23"/>
          <p:cNvSpPr txBox="1"/>
          <p:nvPr>
            <p:ph hasCustomPrompt="1" type="title"/>
          </p:nvPr>
        </p:nvSpPr>
        <p:spPr>
          <a:xfrm>
            <a:off x="713225" y="1345363"/>
            <a:ext cx="7717500" cy="164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0"/>
              <a:buNone/>
              <a:defRPr sz="120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12" name="Google Shape;112;p23"/>
          <p:cNvSpPr txBox="1"/>
          <p:nvPr>
            <p:ph idx="1" type="subTitle"/>
          </p:nvPr>
        </p:nvSpPr>
        <p:spPr>
          <a:xfrm>
            <a:off x="1514325" y="3188648"/>
            <a:ext cx="6120300" cy="3750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600"/>
              <a:buNone/>
              <a:defRPr sz="1600"/>
            </a:lvl1pPr>
            <a:lvl2pPr lvl="1" algn="ctr">
              <a:lnSpc>
                <a:spcPct val="115000"/>
              </a:lnSpc>
              <a:spcBef>
                <a:spcPts val="0"/>
              </a:spcBef>
              <a:spcAft>
                <a:spcPts val="0"/>
              </a:spcAft>
              <a:buSzPts val="1600"/>
              <a:buNone/>
              <a:defRPr sz="1600"/>
            </a:lvl2pPr>
            <a:lvl3pPr lvl="2" algn="ctr">
              <a:lnSpc>
                <a:spcPct val="115000"/>
              </a:lnSpc>
              <a:spcBef>
                <a:spcPts val="0"/>
              </a:spcBef>
              <a:spcAft>
                <a:spcPts val="0"/>
              </a:spcAft>
              <a:buSzPts val="1600"/>
              <a:buNone/>
              <a:defRPr sz="1600"/>
            </a:lvl3pPr>
            <a:lvl4pPr lvl="3" algn="ctr">
              <a:lnSpc>
                <a:spcPct val="115000"/>
              </a:lnSpc>
              <a:spcBef>
                <a:spcPts val="0"/>
              </a:spcBef>
              <a:spcAft>
                <a:spcPts val="0"/>
              </a:spcAft>
              <a:buSzPts val="1600"/>
              <a:buNone/>
              <a:defRPr sz="1600"/>
            </a:lvl4pPr>
            <a:lvl5pPr lvl="4" algn="ctr">
              <a:lnSpc>
                <a:spcPct val="115000"/>
              </a:lnSpc>
              <a:spcBef>
                <a:spcPts val="0"/>
              </a:spcBef>
              <a:spcAft>
                <a:spcPts val="0"/>
              </a:spcAft>
              <a:buSzPts val="1600"/>
              <a:buNone/>
              <a:defRPr sz="1600"/>
            </a:lvl5pPr>
            <a:lvl6pPr lvl="5" algn="ctr">
              <a:lnSpc>
                <a:spcPct val="115000"/>
              </a:lnSpc>
              <a:spcBef>
                <a:spcPts val="0"/>
              </a:spcBef>
              <a:spcAft>
                <a:spcPts val="0"/>
              </a:spcAft>
              <a:buSzPts val="1600"/>
              <a:buNone/>
              <a:defRPr sz="1600"/>
            </a:lvl6pPr>
            <a:lvl7pPr lvl="6" algn="ctr">
              <a:lnSpc>
                <a:spcPct val="115000"/>
              </a:lnSpc>
              <a:spcBef>
                <a:spcPts val="0"/>
              </a:spcBef>
              <a:spcAft>
                <a:spcPts val="0"/>
              </a:spcAft>
              <a:buSzPts val="1600"/>
              <a:buNone/>
              <a:defRPr sz="1600"/>
            </a:lvl7pPr>
            <a:lvl8pPr lvl="7" algn="ctr">
              <a:lnSpc>
                <a:spcPct val="115000"/>
              </a:lnSpc>
              <a:spcBef>
                <a:spcPts val="0"/>
              </a:spcBef>
              <a:spcAft>
                <a:spcPts val="0"/>
              </a:spcAft>
              <a:buSzPts val="1600"/>
              <a:buNone/>
              <a:defRPr sz="1600"/>
            </a:lvl8pPr>
            <a:lvl9pPr lvl="8" algn="ctr">
              <a:lnSpc>
                <a:spcPct val="115000"/>
              </a:lnSpc>
              <a:spcBef>
                <a:spcPts val="0"/>
              </a:spcBef>
              <a:spcAft>
                <a:spcPts val="0"/>
              </a:spcAft>
              <a:buSzPts val="1600"/>
              <a:buNone/>
              <a:defRPr sz="1600"/>
            </a:lvl9pPr>
          </a:lstStyle>
          <a:p/>
        </p:txBody>
      </p:sp>
      <p:cxnSp>
        <p:nvCxnSpPr>
          <p:cNvPr id="113" name="Google Shape;113;p2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14" name="Google Shape;114;p2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15" name="Google Shape;115;p2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16" name="Google Shape;116;p2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17" name="Shape 117"/>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18" name="Shape 118"/>
        <p:cNvGrpSpPr/>
        <p:nvPr/>
      </p:nvGrpSpPr>
      <p:grpSpPr>
        <a:xfrm>
          <a:off x="0" y="0"/>
          <a:ext cx="0" cy="0"/>
          <a:chOff x="0" y="0"/>
          <a:chExt cx="0" cy="0"/>
        </a:xfrm>
      </p:grpSpPr>
      <p:sp>
        <p:nvSpPr>
          <p:cNvPr id="119" name="Google Shape;119;p25"/>
          <p:cNvSpPr txBox="1"/>
          <p:nvPr>
            <p:ph type="title"/>
          </p:nvPr>
        </p:nvSpPr>
        <p:spPr>
          <a:xfrm>
            <a:off x="713225" y="445025"/>
            <a:ext cx="3583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20" name="Google Shape;120;p25"/>
          <p:cNvSpPr txBox="1"/>
          <p:nvPr>
            <p:ph idx="1" type="subTitle"/>
          </p:nvPr>
        </p:nvSpPr>
        <p:spPr>
          <a:xfrm>
            <a:off x="5001000" y="1942925"/>
            <a:ext cx="2486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121" name="Google Shape;121;p25"/>
          <p:cNvSpPr txBox="1"/>
          <p:nvPr>
            <p:ph idx="2" type="subTitle"/>
          </p:nvPr>
        </p:nvSpPr>
        <p:spPr>
          <a:xfrm>
            <a:off x="5001000" y="2255100"/>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22" name="Google Shape;122;p25"/>
          <p:cNvSpPr txBox="1"/>
          <p:nvPr>
            <p:ph idx="3" type="subTitle"/>
          </p:nvPr>
        </p:nvSpPr>
        <p:spPr>
          <a:xfrm>
            <a:off x="1655200" y="1942925"/>
            <a:ext cx="2486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123" name="Google Shape;123;p25"/>
          <p:cNvSpPr txBox="1"/>
          <p:nvPr>
            <p:ph idx="4" type="subTitle"/>
          </p:nvPr>
        </p:nvSpPr>
        <p:spPr>
          <a:xfrm>
            <a:off x="1655200" y="2255100"/>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24" name="Google Shape;124;p25"/>
          <p:cNvSpPr txBox="1"/>
          <p:nvPr>
            <p:ph idx="5" type="subTitle"/>
          </p:nvPr>
        </p:nvSpPr>
        <p:spPr>
          <a:xfrm>
            <a:off x="5001000" y="3723950"/>
            <a:ext cx="2486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125" name="Google Shape;125;p25"/>
          <p:cNvSpPr txBox="1"/>
          <p:nvPr>
            <p:ph idx="6" type="subTitle"/>
          </p:nvPr>
        </p:nvSpPr>
        <p:spPr>
          <a:xfrm>
            <a:off x="5001000" y="4036125"/>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26" name="Google Shape;126;p25"/>
          <p:cNvSpPr txBox="1"/>
          <p:nvPr>
            <p:ph idx="7" type="subTitle"/>
          </p:nvPr>
        </p:nvSpPr>
        <p:spPr>
          <a:xfrm>
            <a:off x="1655200" y="3723950"/>
            <a:ext cx="2486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127" name="Google Shape;127;p25"/>
          <p:cNvSpPr txBox="1"/>
          <p:nvPr>
            <p:ph idx="8" type="subTitle"/>
          </p:nvPr>
        </p:nvSpPr>
        <p:spPr>
          <a:xfrm>
            <a:off x="1655250" y="4036125"/>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28" name="Google Shape;128;p25"/>
          <p:cNvSpPr txBox="1"/>
          <p:nvPr>
            <p:ph idx="9" type="title"/>
          </p:nvPr>
        </p:nvSpPr>
        <p:spPr>
          <a:xfrm>
            <a:off x="2378650" y="1303588"/>
            <a:ext cx="1039200" cy="66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129" name="Google Shape;129;p25"/>
          <p:cNvSpPr txBox="1"/>
          <p:nvPr>
            <p:ph idx="13" type="title"/>
          </p:nvPr>
        </p:nvSpPr>
        <p:spPr>
          <a:xfrm>
            <a:off x="5724450" y="1303588"/>
            <a:ext cx="1039200" cy="66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130" name="Google Shape;130;p25"/>
          <p:cNvSpPr txBox="1"/>
          <p:nvPr>
            <p:ph idx="14" type="title"/>
          </p:nvPr>
        </p:nvSpPr>
        <p:spPr>
          <a:xfrm>
            <a:off x="2378700" y="3082738"/>
            <a:ext cx="1039200" cy="66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131" name="Google Shape;131;p25"/>
          <p:cNvSpPr txBox="1"/>
          <p:nvPr>
            <p:ph idx="15" type="title"/>
          </p:nvPr>
        </p:nvSpPr>
        <p:spPr>
          <a:xfrm>
            <a:off x="5724450" y="3082738"/>
            <a:ext cx="1039200" cy="66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cxnSp>
        <p:nvCxnSpPr>
          <p:cNvPr id="132" name="Google Shape;132;p2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33" name="Google Shape;133;p2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134" name="Shape 134"/>
        <p:cNvGrpSpPr/>
        <p:nvPr/>
      </p:nvGrpSpPr>
      <p:grpSpPr>
        <a:xfrm>
          <a:off x="0" y="0"/>
          <a:ext cx="0" cy="0"/>
          <a:chOff x="0" y="0"/>
          <a:chExt cx="0" cy="0"/>
        </a:xfrm>
      </p:grpSpPr>
      <p:sp>
        <p:nvSpPr>
          <p:cNvPr id="135" name="Google Shape;135;p26"/>
          <p:cNvSpPr txBox="1"/>
          <p:nvPr>
            <p:ph type="title"/>
          </p:nvPr>
        </p:nvSpPr>
        <p:spPr>
          <a:xfrm>
            <a:off x="720000" y="1677218"/>
            <a:ext cx="2336400" cy="40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36" name="Google Shape;136;p26"/>
          <p:cNvSpPr txBox="1"/>
          <p:nvPr>
            <p:ph idx="2" type="title"/>
          </p:nvPr>
        </p:nvSpPr>
        <p:spPr>
          <a:xfrm>
            <a:off x="1482600" y="1095325"/>
            <a:ext cx="811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900"/>
              <a:buNone/>
              <a:defRPr sz="38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sp>
        <p:nvSpPr>
          <p:cNvPr id="137" name="Google Shape;137;p26"/>
          <p:cNvSpPr txBox="1"/>
          <p:nvPr>
            <p:ph idx="1" type="subTitle"/>
          </p:nvPr>
        </p:nvSpPr>
        <p:spPr>
          <a:xfrm>
            <a:off x="720000" y="2081199"/>
            <a:ext cx="233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26"/>
          <p:cNvSpPr txBox="1"/>
          <p:nvPr>
            <p:ph idx="3" type="title"/>
          </p:nvPr>
        </p:nvSpPr>
        <p:spPr>
          <a:xfrm>
            <a:off x="3403800" y="1677218"/>
            <a:ext cx="2336400" cy="40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39" name="Google Shape;139;p26"/>
          <p:cNvSpPr txBox="1"/>
          <p:nvPr>
            <p:ph idx="4" type="title"/>
          </p:nvPr>
        </p:nvSpPr>
        <p:spPr>
          <a:xfrm>
            <a:off x="4166400" y="1095325"/>
            <a:ext cx="811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900"/>
              <a:buNone/>
              <a:defRPr sz="38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sp>
        <p:nvSpPr>
          <p:cNvPr id="140" name="Google Shape;140;p26"/>
          <p:cNvSpPr txBox="1"/>
          <p:nvPr>
            <p:ph idx="5" type="subTitle"/>
          </p:nvPr>
        </p:nvSpPr>
        <p:spPr>
          <a:xfrm>
            <a:off x="3403800" y="2081208"/>
            <a:ext cx="233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26"/>
          <p:cNvSpPr txBox="1"/>
          <p:nvPr>
            <p:ph idx="6" type="title"/>
          </p:nvPr>
        </p:nvSpPr>
        <p:spPr>
          <a:xfrm>
            <a:off x="6087600" y="1677218"/>
            <a:ext cx="2336400" cy="40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42" name="Google Shape;142;p26"/>
          <p:cNvSpPr txBox="1"/>
          <p:nvPr>
            <p:ph idx="7" type="title"/>
          </p:nvPr>
        </p:nvSpPr>
        <p:spPr>
          <a:xfrm>
            <a:off x="6850200" y="1095325"/>
            <a:ext cx="811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900"/>
              <a:buNone/>
              <a:defRPr sz="38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sp>
        <p:nvSpPr>
          <p:cNvPr id="143" name="Google Shape;143;p26"/>
          <p:cNvSpPr txBox="1"/>
          <p:nvPr>
            <p:ph idx="8" type="subTitle"/>
          </p:nvPr>
        </p:nvSpPr>
        <p:spPr>
          <a:xfrm>
            <a:off x="6087600" y="2081208"/>
            <a:ext cx="233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26"/>
          <p:cNvSpPr txBox="1"/>
          <p:nvPr>
            <p:ph idx="9" type="title"/>
          </p:nvPr>
        </p:nvSpPr>
        <p:spPr>
          <a:xfrm>
            <a:off x="720000" y="3313579"/>
            <a:ext cx="2336400" cy="40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45" name="Google Shape;145;p26"/>
          <p:cNvSpPr txBox="1"/>
          <p:nvPr>
            <p:ph idx="13" type="title"/>
          </p:nvPr>
        </p:nvSpPr>
        <p:spPr>
          <a:xfrm>
            <a:off x="1482600" y="2714087"/>
            <a:ext cx="811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900"/>
              <a:buNone/>
              <a:defRPr sz="38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sp>
        <p:nvSpPr>
          <p:cNvPr id="146" name="Google Shape;146;p26"/>
          <p:cNvSpPr txBox="1"/>
          <p:nvPr>
            <p:ph idx="14" type="subTitle"/>
          </p:nvPr>
        </p:nvSpPr>
        <p:spPr>
          <a:xfrm>
            <a:off x="720000" y="3705863"/>
            <a:ext cx="233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26"/>
          <p:cNvSpPr txBox="1"/>
          <p:nvPr>
            <p:ph idx="15" type="title"/>
          </p:nvPr>
        </p:nvSpPr>
        <p:spPr>
          <a:xfrm>
            <a:off x="3403800" y="3313579"/>
            <a:ext cx="2336400" cy="40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48" name="Google Shape;148;p26"/>
          <p:cNvSpPr txBox="1"/>
          <p:nvPr>
            <p:ph idx="16" type="title"/>
          </p:nvPr>
        </p:nvSpPr>
        <p:spPr>
          <a:xfrm>
            <a:off x="4166400" y="2714087"/>
            <a:ext cx="811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900"/>
              <a:buNone/>
              <a:defRPr sz="38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sp>
        <p:nvSpPr>
          <p:cNvPr id="149" name="Google Shape;149;p26"/>
          <p:cNvSpPr txBox="1"/>
          <p:nvPr>
            <p:ph idx="17" type="subTitle"/>
          </p:nvPr>
        </p:nvSpPr>
        <p:spPr>
          <a:xfrm>
            <a:off x="3403800" y="3705863"/>
            <a:ext cx="233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26"/>
          <p:cNvSpPr txBox="1"/>
          <p:nvPr>
            <p:ph idx="18" type="title"/>
          </p:nvPr>
        </p:nvSpPr>
        <p:spPr>
          <a:xfrm>
            <a:off x="6087600" y="3313579"/>
            <a:ext cx="2336400" cy="40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51" name="Google Shape;151;p26"/>
          <p:cNvSpPr txBox="1"/>
          <p:nvPr>
            <p:ph idx="19" type="title"/>
          </p:nvPr>
        </p:nvSpPr>
        <p:spPr>
          <a:xfrm>
            <a:off x="6850200" y="2714087"/>
            <a:ext cx="811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900"/>
              <a:buNone/>
              <a:defRPr sz="38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sp>
        <p:nvSpPr>
          <p:cNvPr id="152" name="Google Shape;152;p26"/>
          <p:cNvSpPr txBox="1"/>
          <p:nvPr>
            <p:ph idx="20" type="subTitle"/>
          </p:nvPr>
        </p:nvSpPr>
        <p:spPr>
          <a:xfrm>
            <a:off x="6087600" y="3705863"/>
            <a:ext cx="233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26"/>
          <p:cNvSpPr txBox="1"/>
          <p:nvPr>
            <p:ph idx="21" type="title"/>
          </p:nvPr>
        </p:nvSpPr>
        <p:spPr>
          <a:xfrm>
            <a:off x="2332400" y="445025"/>
            <a:ext cx="4479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154" name="Google Shape;154;p2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55" name="Google Shape;155;p2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56" name="Google Shape;156;p2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57" name="Google Shape;157;p2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58" name="Shape 158"/>
        <p:cNvGrpSpPr/>
        <p:nvPr/>
      </p:nvGrpSpPr>
      <p:grpSpPr>
        <a:xfrm>
          <a:off x="0" y="0"/>
          <a:ext cx="0" cy="0"/>
          <a:chOff x="0" y="0"/>
          <a:chExt cx="0" cy="0"/>
        </a:xfrm>
      </p:grpSpPr>
      <p:sp>
        <p:nvSpPr>
          <p:cNvPr id="159" name="Google Shape;159;p27"/>
          <p:cNvSpPr txBox="1"/>
          <p:nvPr>
            <p:ph type="title"/>
          </p:nvPr>
        </p:nvSpPr>
        <p:spPr>
          <a:xfrm>
            <a:off x="2410500" y="2808253"/>
            <a:ext cx="4323000" cy="49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800"/>
              <a:buNone/>
              <a:defRPr/>
            </a:lvl1pPr>
            <a:lvl2pPr lvl="1"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2pPr>
            <a:lvl3pPr lvl="2"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3pPr>
            <a:lvl4pPr lvl="3"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4pPr>
            <a:lvl5pPr lvl="4"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5pPr>
            <a:lvl6pPr lvl="5"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6pPr>
            <a:lvl7pPr lvl="6"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7pPr>
            <a:lvl8pPr lvl="7"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8pPr>
            <a:lvl9pPr lvl="8"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60" name="Google Shape;160;p27"/>
          <p:cNvSpPr txBox="1"/>
          <p:nvPr>
            <p:ph idx="1" type="subTitle"/>
          </p:nvPr>
        </p:nvSpPr>
        <p:spPr>
          <a:xfrm>
            <a:off x="1842900" y="1661963"/>
            <a:ext cx="5458200" cy="99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0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161" name="Google Shape;161;p27"/>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62" name="Google Shape;162;p27"/>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63" name="Shape 163"/>
        <p:cNvGrpSpPr/>
        <p:nvPr/>
      </p:nvGrpSpPr>
      <p:grpSpPr>
        <a:xfrm>
          <a:off x="0" y="0"/>
          <a:ext cx="0" cy="0"/>
          <a:chOff x="0" y="0"/>
          <a:chExt cx="0" cy="0"/>
        </a:xfrm>
      </p:grpSpPr>
      <p:sp>
        <p:nvSpPr>
          <p:cNvPr id="164" name="Google Shape;164;p28"/>
          <p:cNvSpPr txBox="1"/>
          <p:nvPr>
            <p:ph type="title"/>
          </p:nvPr>
        </p:nvSpPr>
        <p:spPr>
          <a:xfrm>
            <a:off x="699900" y="2821263"/>
            <a:ext cx="4323000" cy="49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800"/>
              <a:buNone/>
              <a:defRPr/>
            </a:lvl1pPr>
            <a:lvl2pPr lvl="1"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2pPr>
            <a:lvl3pPr lvl="2"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3pPr>
            <a:lvl4pPr lvl="3"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4pPr>
            <a:lvl5pPr lvl="4"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5pPr>
            <a:lvl6pPr lvl="5"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6pPr>
            <a:lvl7pPr lvl="6"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7pPr>
            <a:lvl8pPr lvl="7"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8pPr>
            <a:lvl9pPr lvl="8"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65" name="Google Shape;165;p28"/>
          <p:cNvSpPr txBox="1"/>
          <p:nvPr>
            <p:ph idx="1" type="subTitle"/>
          </p:nvPr>
        </p:nvSpPr>
        <p:spPr>
          <a:xfrm>
            <a:off x="699900" y="1675902"/>
            <a:ext cx="5458200" cy="99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20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166" name="Google Shape;166;p28"/>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67" name="Google Shape;167;p28"/>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68" name="Google Shape;168;p28"/>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69" name="Google Shape;169;p28"/>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70" name="Shape 170"/>
        <p:cNvGrpSpPr/>
        <p:nvPr/>
      </p:nvGrpSpPr>
      <p:grpSpPr>
        <a:xfrm>
          <a:off x="0" y="0"/>
          <a:ext cx="0" cy="0"/>
          <a:chOff x="0" y="0"/>
          <a:chExt cx="0" cy="0"/>
        </a:xfrm>
      </p:grpSpPr>
      <p:sp>
        <p:nvSpPr>
          <p:cNvPr id="171" name="Google Shape;171;p29"/>
          <p:cNvSpPr txBox="1"/>
          <p:nvPr>
            <p:ph idx="1" type="subTitle"/>
          </p:nvPr>
        </p:nvSpPr>
        <p:spPr>
          <a:xfrm>
            <a:off x="2648400" y="1682000"/>
            <a:ext cx="3847200" cy="237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400"/>
              <a:buChar char="●"/>
              <a:defRPr sz="1400"/>
            </a:lvl1pPr>
            <a:lvl2pPr lvl="1" algn="ctr">
              <a:lnSpc>
                <a:spcPct val="115000"/>
              </a:lnSpc>
              <a:spcBef>
                <a:spcPts val="0"/>
              </a:spcBef>
              <a:spcAft>
                <a:spcPts val="0"/>
              </a:spcAft>
              <a:buClr>
                <a:schemeClr val="dk1"/>
              </a:buClr>
              <a:buSzPts val="1400"/>
              <a:buChar char="○"/>
              <a:defRPr/>
            </a:lvl2pPr>
            <a:lvl3pPr lvl="2" algn="ctr">
              <a:lnSpc>
                <a:spcPct val="115000"/>
              </a:lnSpc>
              <a:spcBef>
                <a:spcPts val="0"/>
              </a:spcBef>
              <a:spcAft>
                <a:spcPts val="0"/>
              </a:spcAft>
              <a:buClr>
                <a:schemeClr val="dk1"/>
              </a:buClr>
              <a:buSzPts val="1400"/>
              <a:buChar char="■"/>
              <a:defRPr/>
            </a:lvl3pPr>
            <a:lvl4pPr lvl="3" algn="ctr">
              <a:lnSpc>
                <a:spcPct val="115000"/>
              </a:lnSpc>
              <a:spcBef>
                <a:spcPts val="0"/>
              </a:spcBef>
              <a:spcAft>
                <a:spcPts val="0"/>
              </a:spcAft>
              <a:buClr>
                <a:schemeClr val="dk1"/>
              </a:buClr>
              <a:buSzPts val="1400"/>
              <a:buChar char="●"/>
              <a:defRPr/>
            </a:lvl4pPr>
            <a:lvl5pPr lvl="4" algn="ctr">
              <a:lnSpc>
                <a:spcPct val="115000"/>
              </a:lnSpc>
              <a:spcBef>
                <a:spcPts val="0"/>
              </a:spcBef>
              <a:spcAft>
                <a:spcPts val="0"/>
              </a:spcAft>
              <a:buClr>
                <a:schemeClr val="dk1"/>
              </a:buClr>
              <a:buSzPts val="1400"/>
              <a:buChar char="○"/>
              <a:defRPr/>
            </a:lvl5pPr>
            <a:lvl6pPr lvl="5" algn="ctr">
              <a:lnSpc>
                <a:spcPct val="115000"/>
              </a:lnSpc>
              <a:spcBef>
                <a:spcPts val="0"/>
              </a:spcBef>
              <a:spcAft>
                <a:spcPts val="0"/>
              </a:spcAft>
              <a:buClr>
                <a:schemeClr val="dk1"/>
              </a:buClr>
              <a:buSzPts val="1400"/>
              <a:buChar char="■"/>
              <a:defRPr/>
            </a:lvl6pPr>
            <a:lvl7pPr lvl="6" algn="ctr">
              <a:lnSpc>
                <a:spcPct val="115000"/>
              </a:lnSpc>
              <a:spcBef>
                <a:spcPts val="0"/>
              </a:spcBef>
              <a:spcAft>
                <a:spcPts val="0"/>
              </a:spcAft>
              <a:buClr>
                <a:schemeClr val="dk1"/>
              </a:buClr>
              <a:buSzPts val="1400"/>
              <a:buChar char="●"/>
              <a:defRPr/>
            </a:lvl7pPr>
            <a:lvl8pPr lvl="7" algn="ctr">
              <a:lnSpc>
                <a:spcPct val="115000"/>
              </a:lnSpc>
              <a:spcBef>
                <a:spcPts val="0"/>
              </a:spcBef>
              <a:spcAft>
                <a:spcPts val="0"/>
              </a:spcAft>
              <a:buClr>
                <a:schemeClr val="dk1"/>
              </a:buClr>
              <a:buSzPts val="1400"/>
              <a:buChar char="○"/>
              <a:defRPr/>
            </a:lvl8pPr>
            <a:lvl9pPr lvl="8" algn="ctr">
              <a:lnSpc>
                <a:spcPct val="115000"/>
              </a:lnSpc>
              <a:spcBef>
                <a:spcPts val="0"/>
              </a:spcBef>
              <a:spcAft>
                <a:spcPts val="0"/>
              </a:spcAft>
              <a:buClr>
                <a:schemeClr val="dk1"/>
              </a:buClr>
              <a:buSzPts val="1400"/>
              <a:buChar char="■"/>
              <a:defRPr/>
            </a:lvl9pPr>
          </a:lstStyle>
          <a:p/>
        </p:txBody>
      </p:sp>
      <p:sp>
        <p:nvSpPr>
          <p:cNvPr id="172" name="Google Shape;172;p29"/>
          <p:cNvSpPr txBox="1"/>
          <p:nvPr>
            <p:ph type="title"/>
          </p:nvPr>
        </p:nvSpPr>
        <p:spPr>
          <a:xfrm>
            <a:off x="1732050" y="445025"/>
            <a:ext cx="5679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cxnSp>
        <p:nvCxnSpPr>
          <p:cNvPr id="173" name="Google Shape;173;p29"/>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74" name="Google Shape;174;p29"/>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75" name="Google Shape;175;p2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76" name="Google Shape;176;p2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77" name="Shape 177"/>
        <p:cNvGrpSpPr/>
        <p:nvPr/>
      </p:nvGrpSpPr>
      <p:grpSpPr>
        <a:xfrm>
          <a:off x="0" y="0"/>
          <a:ext cx="0" cy="0"/>
          <a:chOff x="0" y="0"/>
          <a:chExt cx="0" cy="0"/>
        </a:xfrm>
      </p:grpSpPr>
      <p:sp>
        <p:nvSpPr>
          <p:cNvPr id="178" name="Google Shape;178;p30"/>
          <p:cNvSpPr txBox="1"/>
          <p:nvPr>
            <p:ph type="title"/>
          </p:nvPr>
        </p:nvSpPr>
        <p:spPr>
          <a:xfrm>
            <a:off x="1994850" y="1482825"/>
            <a:ext cx="5154300" cy="129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9000"/>
              <a:buNone/>
              <a:defRPr sz="9000"/>
            </a:lvl1pPr>
            <a:lvl2pPr lvl="1" algn="ctr">
              <a:lnSpc>
                <a:spcPct val="100000"/>
              </a:lnSpc>
              <a:spcBef>
                <a:spcPts val="0"/>
              </a:spcBef>
              <a:spcAft>
                <a:spcPts val="0"/>
              </a:spcAft>
              <a:buSzPts val="9000"/>
              <a:buNone/>
              <a:defRPr sz="9000"/>
            </a:lvl2pPr>
            <a:lvl3pPr lvl="2" algn="ctr">
              <a:lnSpc>
                <a:spcPct val="100000"/>
              </a:lnSpc>
              <a:spcBef>
                <a:spcPts val="0"/>
              </a:spcBef>
              <a:spcAft>
                <a:spcPts val="0"/>
              </a:spcAft>
              <a:buSzPts val="9000"/>
              <a:buNone/>
              <a:defRPr sz="9000"/>
            </a:lvl3pPr>
            <a:lvl4pPr lvl="3" algn="ctr">
              <a:lnSpc>
                <a:spcPct val="100000"/>
              </a:lnSpc>
              <a:spcBef>
                <a:spcPts val="0"/>
              </a:spcBef>
              <a:spcAft>
                <a:spcPts val="0"/>
              </a:spcAft>
              <a:buSzPts val="9000"/>
              <a:buNone/>
              <a:defRPr sz="9000"/>
            </a:lvl4pPr>
            <a:lvl5pPr lvl="4" algn="ctr">
              <a:lnSpc>
                <a:spcPct val="100000"/>
              </a:lnSpc>
              <a:spcBef>
                <a:spcPts val="0"/>
              </a:spcBef>
              <a:spcAft>
                <a:spcPts val="0"/>
              </a:spcAft>
              <a:buSzPts val="9000"/>
              <a:buNone/>
              <a:defRPr sz="9000"/>
            </a:lvl5pPr>
            <a:lvl6pPr lvl="5" algn="ctr">
              <a:lnSpc>
                <a:spcPct val="100000"/>
              </a:lnSpc>
              <a:spcBef>
                <a:spcPts val="0"/>
              </a:spcBef>
              <a:spcAft>
                <a:spcPts val="0"/>
              </a:spcAft>
              <a:buSzPts val="9000"/>
              <a:buNone/>
              <a:defRPr sz="9000"/>
            </a:lvl6pPr>
            <a:lvl7pPr lvl="6" algn="ctr">
              <a:lnSpc>
                <a:spcPct val="100000"/>
              </a:lnSpc>
              <a:spcBef>
                <a:spcPts val="0"/>
              </a:spcBef>
              <a:spcAft>
                <a:spcPts val="0"/>
              </a:spcAft>
              <a:buSzPts val="9000"/>
              <a:buNone/>
              <a:defRPr sz="9000"/>
            </a:lvl7pPr>
            <a:lvl8pPr lvl="7" algn="ctr">
              <a:lnSpc>
                <a:spcPct val="100000"/>
              </a:lnSpc>
              <a:spcBef>
                <a:spcPts val="0"/>
              </a:spcBef>
              <a:spcAft>
                <a:spcPts val="0"/>
              </a:spcAft>
              <a:buSzPts val="9000"/>
              <a:buNone/>
              <a:defRPr sz="9000"/>
            </a:lvl8pPr>
            <a:lvl9pPr lvl="8" algn="ctr">
              <a:lnSpc>
                <a:spcPct val="100000"/>
              </a:lnSpc>
              <a:spcBef>
                <a:spcPts val="0"/>
              </a:spcBef>
              <a:spcAft>
                <a:spcPts val="0"/>
              </a:spcAft>
              <a:buSzPts val="9000"/>
              <a:buNone/>
              <a:defRPr sz="9000"/>
            </a:lvl9pPr>
          </a:lstStyle>
          <a:p/>
        </p:txBody>
      </p:sp>
      <p:sp>
        <p:nvSpPr>
          <p:cNvPr id="179" name="Google Shape;179;p30"/>
          <p:cNvSpPr txBox="1"/>
          <p:nvPr>
            <p:ph idx="1" type="subTitle"/>
          </p:nvPr>
        </p:nvSpPr>
        <p:spPr>
          <a:xfrm>
            <a:off x="2299500" y="2972150"/>
            <a:ext cx="4545000" cy="55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cxnSp>
        <p:nvCxnSpPr>
          <p:cNvPr id="180" name="Google Shape;180;p3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81" name="Google Shape;181;p3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182" name="Shape 182"/>
        <p:cNvGrpSpPr/>
        <p:nvPr/>
      </p:nvGrpSpPr>
      <p:grpSpPr>
        <a:xfrm>
          <a:off x="0" y="0"/>
          <a:ext cx="0" cy="0"/>
          <a:chOff x="0" y="0"/>
          <a:chExt cx="0" cy="0"/>
        </a:xfrm>
      </p:grpSpPr>
      <p:sp>
        <p:nvSpPr>
          <p:cNvPr id="183" name="Google Shape;183;p31"/>
          <p:cNvSpPr txBox="1"/>
          <p:nvPr>
            <p:ph type="title"/>
          </p:nvPr>
        </p:nvSpPr>
        <p:spPr>
          <a:xfrm>
            <a:off x="3742850" y="1549875"/>
            <a:ext cx="4545000" cy="129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9000"/>
              <a:buNone/>
              <a:defRPr sz="9000"/>
            </a:lvl1pPr>
            <a:lvl2pPr lvl="1" algn="l">
              <a:lnSpc>
                <a:spcPct val="100000"/>
              </a:lnSpc>
              <a:spcBef>
                <a:spcPts val="0"/>
              </a:spcBef>
              <a:spcAft>
                <a:spcPts val="0"/>
              </a:spcAft>
              <a:buSzPts val="9000"/>
              <a:buNone/>
              <a:defRPr sz="9000"/>
            </a:lvl2pPr>
            <a:lvl3pPr lvl="2" algn="l">
              <a:lnSpc>
                <a:spcPct val="100000"/>
              </a:lnSpc>
              <a:spcBef>
                <a:spcPts val="0"/>
              </a:spcBef>
              <a:spcAft>
                <a:spcPts val="0"/>
              </a:spcAft>
              <a:buSzPts val="9000"/>
              <a:buNone/>
              <a:defRPr sz="9000"/>
            </a:lvl3pPr>
            <a:lvl4pPr lvl="3" algn="l">
              <a:lnSpc>
                <a:spcPct val="100000"/>
              </a:lnSpc>
              <a:spcBef>
                <a:spcPts val="0"/>
              </a:spcBef>
              <a:spcAft>
                <a:spcPts val="0"/>
              </a:spcAft>
              <a:buSzPts val="9000"/>
              <a:buNone/>
              <a:defRPr sz="9000"/>
            </a:lvl4pPr>
            <a:lvl5pPr lvl="4" algn="l">
              <a:lnSpc>
                <a:spcPct val="100000"/>
              </a:lnSpc>
              <a:spcBef>
                <a:spcPts val="0"/>
              </a:spcBef>
              <a:spcAft>
                <a:spcPts val="0"/>
              </a:spcAft>
              <a:buSzPts val="9000"/>
              <a:buNone/>
              <a:defRPr sz="9000"/>
            </a:lvl5pPr>
            <a:lvl6pPr lvl="5" algn="l">
              <a:lnSpc>
                <a:spcPct val="100000"/>
              </a:lnSpc>
              <a:spcBef>
                <a:spcPts val="0"/>
              </a:spcBef>
              <a:spcAft>
                <a:spcPts val="0"/>
              </a:spcAft>
              <a:buSzPts val="9000"/>
              <a:buNone/>
              <a:defRPr sz="9000"/>
            </a:lvl6pPr>
            <a:lvl7pPr lvl="6" algn="l">
              <a:lnSpc>
                <a:spcPct val="100000"/>
              </a:lnSpc>
              <a:spcBef>
                <a:spcPts val="0"/>
              </a:spcBef>
              <a:spcAft>
                <a:spcPts val="0"/>
              </a:spcAft>
              <a:buSzPts val="9000"/>
              <a:buNone/>
              <a:defRPr sz="9000"/>
            </a:lvl7pPr>
            <a:lvl8pPr lvl="7" algn="l">
              <a:lnSpc>
                <a:spcPct val="100000"/>
              </a:lnSpc>
              <a:spcBef>
                <a:spcPts val="0"/>
              </a:spcBef>
              <a:spcAft>
                <a:spcPts val="0"/>
              </a:spcAft>
              <a:buSzPts val="9000"/>
              <a:buNone/>
              <a:defRPr sz="9000"/>
            </a:lvl8pPr>
            <a:lvl9pPr lvl="8" algn="l">
              <a:lnSpc>
                <a:spcPct val="100000"/>
              </a:lnSpc>
              <a:spcBef>
                <a:spcPts val="0"/>
              </a:spcBef>
              <a:spcAft>
                <a:spcPts val="0"/>
              </a:spcAft>
              <a:buSzPts val="9000"/>
              <a:buNone/>
              <a:defRPr sz="9000"/>
            </a:lvl9pPr>
          </a:lstStyle>
          <a:p/>
        </p:txBody>
      </p:sp>
      <p:sp>
        <p:nvSpPr>
          <p:cNvPr id="184" name="Google Shape;184;p31"/>
          <p:cNvSpPr txBox="1"/>
          <p:nvPr>
            <p:ph idx="1" type="subTitle"/>
          </p:nvPr>
        </p:nvSpPr>
        <p:spPr>
          <a:xfrm>
            <a:off x="3742850" y="3039213"/>
            <a:ext cx="4545000" cy="55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cxnSp>
        <p:nvCxnSpPr>
          <p:cNvPr id="185" name="Google Shape;185;p31"/>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86" name="Google Shape;186;p31"/>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87" name="Google Shape;187;p3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88" name="Google Shape;188;p3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89" name="Google Shape;189;p31"/>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90" name="Google Shape;190;p31"/>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91" name="Shape 191"/>
        <p:cNvGrpSpPr/>
        <p:nvPr/>
      </p:nvGrpSpPr>
      <p:grpSpPr>
        <a:xfrm>
          <a:off x="0" y="0"/>
          <a:ext cx="0" cy="0"/>
          <a:chOff x="0" y="0"/>
          <a:chExt cx="0" cy="0"/>
        </a:xfrm>
      </p:grpSpPr>
      <p:sp>
        <p:nvSpPr>
          <p:cNvPr id="192" name="Google Shape;192;p32"/>
          <p:cNvSpPr txBox="1"/>
          <p:nvPr>
            <p:ph type="title"/>
          </p:nvPr>
        </p:nvSpPr>
        <p:spPr>
          <a:xfrm>
            <a:off x="1677925" y="2511803"/>
            <a:ext cx="3714900" cy="805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4"/>
              </a:buClr>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3" name="Google Shape;193;p32"/>
          <p:cNvSpPr txBox="1"/>
          <p:nvPr>
            <p:ph idx="2" type="title"/>
          </p:nvPr>
        </p:nvSpPr>
        <p:spPr>
          <a:xfrm>
            <a:off x="3741925" y="1484693"/>
            <a:ext cx="1650900" cy="978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6000"/>
              <a:buNone/>
              <a:defRPr sz="7000">
                <a:solidFill>
                  <a:schemeClr val="accent1"/>
                </a:solidFill>
              </a:defRPr>
            </a:lvl1pPr>
            <a:lvl2pPr lvl="1" algn="ctr">
              <a:lnSpc>
                <a:spcPct val="100000"/>
              </a:lnSpc>
              <a:spcBef>
                <a:spcPts val="0"/>
              </a:spcBef>
              <a:spcAft>
                <a:spcPts val="0"/>
              </a:spcAft>
              <a:buSzPts val="6000"/>
              <a:buNone/>
              <a:defRPr b="1" sz="6000"/>
            </a:lvl2pPr>
            <a:lvl3pPr lvl="2" algn="ctr">
              <a:lnSpc>
                <a:spcPct val="100000"/>
              </a:lnSpc>
              <a:spcBef>
                <a:spcPts val="0"/>
              </a:spcBef>
              <a:spcAft>
                <a:spcPts val="0"/>
              </a:spcAft>
              <a:buSzPts val="6000"/>
              <a:buNone/>
              <a:defRPr b="1" sz="6000"/>
            </a:lvl3pPr>
            <a:lvl4pPr lvl="3" algn="ctr">
              <a:lnSpc>
                <a:spcPct val="100000"/>
              </a:lnSpc>
              <a:spcBef>
                <a:spcPts val="0"/>
              </a:spcBef>
              <a:spcAft>
                <a:spcPts val="0"/>
              </a:spcAft>
              <a:buSzPts val="6000"/>
              <a:buNone/>
              <a:defRPr b="1" sz="6000"/>
            </a:lvl4pPr>
            <a:lvl5pPr lvl="4" algn="ctr">
              <a:lnSpc>
                <a:spcPct val="100000"/>
              </a:lnSpc>
              <a:spcBef>
                <a:spcPts val="0"/>
              </a:spcBef>
              <a:spcAft>
                <a:spcPts val="0"/>
              </a:spcAft>
              <a:buSzPts val="6000"/>
              <a:buNone/>
              <a:defRPr b="1" sz="6000"/>
            </a:lvl5pPr>
            <a:lvl6pPr lvl="5" algn="ctr">
              <a:lnSpc>
                <a:spcPct val="100000"/>
              </a:lnSpc>
              <a:spcBef>
                <a:spcPts val="0"/>
              </a:spcBef>
              <a:spcAft>
                <a:spcPts val="0"/>
              </a:spcAft>
              <a:buSzPts val="6000"/>
              <a:buNone/>
              <a:defRPr b="1" sz="6000"/>
            </a:lvl6pPr>
            <a:lvl7pPr lvl="6" algn="ctr">
              <a:lnSpc>
                <a:spcPct val="100000"/>
              </a:lnSpc>
              <a:spcBef>
                <a:spcPts val="0"/>
              </a:spcBef>
              <a:spcAft>
                <a:spcPts val="0"/>
              </a:spcAft>
              <a:buSzPts val="6000"/>
              <a:buNone/>
              <a:defRPr b="1" sz="6000"/>
            </a:lvl7pPr>
            <a:lvl8pPr lvl="7" algn="ctr">
              <a:lnSpc>
                <a:spcPct val="100000"/>
              </a:lnSpc>
              <a:spcBef>
                <a:spcPts val="0"/>
              </a:spcBef>
              <a:spcAft>
                <a:spcPts val="0"/>
              </a:spcAft>
              <a:buSzPts val="6000"/>
              <a:buNone/>
              <a:defRPr b="1" sz="6000"/>
            </a:lvl8pPr>
            <a:lvl9pPr lvl="8" algn="ctr">
              <a:lnSpc>
                <a:spcPct val="100000"/>
              </a:lnSpc>
              <a:spcBef>
                <a:spcPts val="0"/>
              </a:spcBef>
              <a:spcAft>
                <a:spcPts val="0"/>
              </a:spcAft>
              <a:buSzPts val="6000"/>
              <a:buNone/>
              <a:defRPr b="1" sz="6000"/>
            </a:lvl9pPr>
          </a:lstStyle>
          <a:p/>
        </p:txBody>
      </p:sp>
      <p:sp>
        <p:nvSpPr>
          <p:cNvPr id="194" name="Google Shape;194;p32"/>
          <p:cNvSpPr txBox="1"/>
          <p:nvPr>
            <p:ph idx="1" type="subTitle"/>
          </p:nvPr>
        </p:nvSpPr>
        <p:spPr>
          <a:xfrm>
            <a:off x="831625" y="3244000"/>
            <a:ext cx="4561200" cy="393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195" name="Google Shape;195;p32"/>
          <p:cNvCxnSpPr/>
          <p:nvPr/>
        </p:nvCxnSpPr>
        <p:spPr>
          <a:xfrm rot="10800000">
            <a:off x="-30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96" name="Google Shape;196;p32"/>
          <p:cNvCxnSpPr/>
          <p:nvPr/>
        </p:nvCxnSpPr>
        <p:spPr>
          <a:xfrm rot="10800000">
            <a:off x="-30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97" name="Google Shape;197;p32"/>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98" name="Google Shape;198;p32"/>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99" name="Shape 199"/>
        <p:cNvGrpSpPr/>
        <p:nvPr/>
      </p:nvGrpSpPr>
      <p:grpSpPr>
        <a:xfrm>
          <a:off x="0" y="0"/>
          <a:ext cx="0" cy="0"/>
          <a:chOff x="0" y="0"/>
          <a:chExt cx="0" cy="0"/>
        </a:xfrm>
      </p:grpSpPr>
      <p:sp>
        <p:nvSpPr>
          <p:cNvPr id="200" name="Google Shape;200;p33"/>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201" name="Google Shape;201;p3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02" name="Google Shape;202;p3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03" name="Google Shape;203;p33"/>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204" name="Shape 204"/>
        <p:cNvGrpSpPr/>
        <p:nvPr/>
      </p:nvGrpSpPr>
      <p:grpSpPr>
        <a:xfrm>
          <a:off x="0" y="0"/>
          <a:ext cx="0" cy="0"/>
          <a:chOff x="0" y="0"/>
          <a:chExt cx="0" cy="0"/>
        </a:xfrm>
      </p:grpSpPr>
      <p:cxnSp>
        <p:nvCxnSpPr>
          <p:cNvPr id="205" name="Google Shape;205;p3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06" name="Google Shape;206;p3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07" name="Google Shape;207;p3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08" name="Google Shape;208;p3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09" name="Google Shape;209;p3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10" name="Google Shape;210;p3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
        <p:nvSpPr>
          <p:cNvPr id="211" name="Google Shape;211;p34"/>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212" name="Shape 212"/>
        <p:cNvGrpSpPr/>
        <p:nvPr/>
      </p:nvGrpSpPr>
      <p:grpSpPr>
        <a:xfrm>
          <a:off x="0" y="0"/>
          <a:ext cx="0" cy="0"/>
          <a:chOff x="0" y="0"/>
          <a:chExt cx="0" cy="0"/>
        </a:xfrm>
      </p:grpSpPr>
      <p:sp>
        <p:nvSpPr>
          <p:cNvPr id="213" name="Google Shape;213;p35"/>
          <p:cNvSpPr txBox="1"/>
          <p:nvPr>
            <p:ph type="title"/>
          </p:nvPr>
        </p:nvSpPr>
        <p:spPr>
          <a:xfrm>
            <a:off x="1877475" y="445025"/>
            <a:ext cx="5389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4" name="Google Shape;214;p35"/>
          <p:cNvSpPr txBox="1"/>
          <p:nvPr>
            <p:ph idx="1" type="subTitle"/>
          </p:nvPr>
        </p:nvSpPr>
        <p:spPr>
          <a:xfrm>
            <a:off x="3226708" y="1405390"/>
            <a:ext cx="2486100" cy="401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215" name="Google Shape;215;p35"/>
          <p:cNvSpPr txBox="1"/>
          <p:nvPr>
            <p:ph idx="2" type="subTitle"/>
          </p:nvPr>
        </p:nvSpPr>
        <p:spPr>
          <a:xfrm>
            <a:off x="3226708" y="1806417"/>
            <a:ext cx="2486100" cy="618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16" name="Google Shape;216;p35"/>
          <p:cNvSpPr txBox="1"/>
          <p:nvPr>
            <p:ph idx="3" type="subTitle"/>
          </p:nvPr>
        </p:nvSpPr>
        <p:spPr>
          <a:xfrm>
            <a:off x="719108" y="1405390"/>
            <a:ext cx="2486100" cy="401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217" name="Google Shape;217;p35"/>
          <p:cNvSpPr txBox="1"/>
          <p:nvPr>
            <p:ph idx="4" type="subTitle"/>
          </p:nvPr>
        </p:nvSpPr>
        <p:spPr>
          <a:xfrm>
            <a:off x="719108" y="1806417"/>
            <a:ext cx="2486100" cy="618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18" name="Google Shape;218;p35"/>
          <p:cNvSpPr txBox="1"/>
          <p:nvPr>
            <p:ph idx="5" type="subTitle"/>
          </p:nvPr>
        </p:nvSpPr>
        <p:spPr>
          <a:xfrm>
            <a:off x="3226708" y="3171118"/>
            <a:ext cx="2486100" cy="461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219" name="Google Shape;219;p35"/>
          <p:cNvSpPr txBox="1"/>
          <p:nvPr>
            <p:ph idx="6" type="subTitle"/>
          </p:nvPr>
        </p:nvSpPr>
        <p:spPr>
          <a:xfrm>
            <a:off x="3226708" y="3565487"/>
            <a:ext cx="2486100" cy="618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20" name="Google Shape;220;p35"/>
          <p:cNvSpPr txBox="1"/>
          <p:nvPr>
            <p:ph idx="7" type="subTitle"/>
          </p:nvPr>
        </p:nvSpPr>
        <p:spPr>
          <a:xfrm>
            <a:off x="719108" y="3171118"/>
            <a:ext cx="2486100" cy="461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221" name="Google Shape;221;p35"/>
          <p:cNvSpPr txBox="1"/>
          <p:nvPr>
            <p:ph idx="8" type="subTitle"/>
          </p:nvPr>
        </p:nvSpPr>
        <p:spPr>
          <a:xfrm>
            <a:off x="719158" y="3565487"/>
            <a:ext cx="2486100" cy="618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222" name="Google Shape;222;p3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23" name="Google Shape;223;p3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224" name="Shape 224"/>
        <p:cNvGrpSpPr/>
        <p:nvPr/>
      </p:nvGrpSpPr>
      <p:grpSpPr>
        <a:xfrm>
          <a:off x="0" y="0"/>
          <a:ext cx="0" cy="0"/>
          <a:chOff x="0" y="0"/>
          <a:chExt cx="0" cy="0"/>
        </a:xfrm>
      </p:grpSpPr>
      <p:cxnSp>
        <p:nvCxnSpPr>
          <p:cNvPr id="225" name="Google Shape;225;p3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26" name="Google Shape;226;p3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27" name="Google Shape;227;p3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28" name="Google Shape;228;p3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
        <p:nvSpPr>
          <p:cNvPr id="229" name="Google Shape;229;p36"/>
          <p:cNvSpPr txBox="1"/>
          <p:nvPr>
            <p:ph idx="1" type="body"/>
          </p:nvPr>
        </p:nvSpPr>
        <p:spPr>
          <a:xfrm>
            <a:off x="5547900" y="3007750"/>
            <a:ext cx="2883000" cy="1595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algn="l">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algn="l">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algn="l">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algn="l">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algn="l">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algn="l">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algn="l">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algn="l">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230" name="Shape 230"/>
        <p:cNvGrpSpPr/>
        <p:nvPr/>
      </p:nvGrpSpPr>
      <p:grpSpPr>
        <a:xfrm>
          <a:off x="0" y="0"/>
          <a:ext cx="0" cy="0"/>
          <a:chOff x="0" y="0"/>
          <a:chExt cx="0" cy="0"/>
        </a:xfrm>
      </p:grpSpPr>
      <p:sp>
        <p:nvSpPr>
          <p:cNvPr id="231" name="Google Shape;231;p37"/>
          <p:cNvSpPr txBox="1"/>
          <p:nvPr>
            <p:ph type="title"/>
          </p:nvPr>
        </p:nvSpPr>
        <p:spPr>
          <a:xfrm>
            <a:off x="713225" y="1345375"/>
            <a:ext cx="6120300" cy="164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0"/>
              <a:buNone/>
              <a:defRPr sz="12000">
                <a:solidFill>
                  <a:schemeClr val="accent1"/>
                </a:solidFill>
              </a:defRPr>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p:txBody>
      </p:sp>
      <p:sp>
        <p:nvSpPr>
          <p:cNvPr id="232" name="Google Shape;232;p37"/>
          <p:cNvSpPr txBox="1"/>
          <p:nvPr>
            <p:ph idx="1" type="subTitle"/>
          </p:nvPr>
        </p:nvSpPr>
        <p:spPr>
          <a:xfrm>
            <a:off x="713225" y="3188648"/>
            <a:ext cx="6120300" cy="375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None/>
              <a:defRPr sz="1600"/>
            </a:lvl1pPr>
            <a:lvl2pPr lvl="1" algn="l">
              <a:lnSpc>
                <a:spcPct val="115000"/>
              </a:lnSpc>
              <a:spcBef>
                <a:spcPts val="0"/>
              </a:spcBef>
              <a:spcAft>
                <a:spcPts val="0"/>
              </a:spcAft>
              <a:buSzPts val="1600"/>
              <a:buNone/>
              <a:defRPr sz="1600"/>
            </a:lvl2pPr>
            <a:lvl3pPr lvl="2" algn="l">
              <a:lnSpc>
                <a:spcPct val="115000"/>
              </a:lnSpc>
              <a:spcBef>
                <a:spcPts val="0"/>
              </a:spcBef>
              <a:spcAft>
                <a:spcPts val="0"/>
              </a:spcAft>
              <a:buSzPts val="1600"/>
              <a:buNone/>
              <a:defRPr sz="1600"/>
            </a:lvl3pPr>
            <a:lvl4pPr lvl="3" algn="l">
              <a:lnSpc>
                <a:spcPct val="115000"/>
              </a:lnSpc>
              <a:spcBef>
                <a:spcPts val="0"/>
              </a:spcBef>
              <a:spcAft>
                <a:spcPts val="0"/>
              </a:spcAft>
              <a:buSzPts val="1600"/>
              <a:buNone/>
              <a:defRPr sz="1600"/>
            </a:lvl4pPr>
            <a:lvl5pPr lvl="4" algn="l">
              <a:lnSpc>
                <a:spcPct val="115000"/>
              </a:lnSpc>
              <a:spcBef>
                <a:spcPts val="0"/>
              </a:spcBef>
              <a:spcAft>
                <a:spcPts val="0"/>
              </a:spcAft>
              <a:buSzPts val="1600"/>
              <a:buNone/>
              <a:defRPr sz="1600"/>
            </a:lvl5pPr>
            <a:lvl6pPr lvl="5" algn="l">
              <a:lnSpc>
                <a:spcPct val="115000"/>
              </a:lnSpc>
              <a:spcBef>
                <a:spcPts val="0"/>
              </a:spcBef>
              <a:spcAft>
                <a:spcPts val="0"/>
              </a:spcAft>
              <a:buSzPts val="1600"/>
              <a:buNone/>
              <a:defRPr sz="1600"/>
            </a:lvl6pPr>
            <a:lvl7pPr lvl="6" algn="l">
              <a:lnSpc>
                <a:spcPct val="115000"/>
              </a:lnSpc>
              <a:spcBef>
                <a:spcPts val="0"/>
              </a:spcBef>
              <a:spcAft>
                <a:spcPts val="0"/>
              </a:spcAft>
              <a:buSzPts val="1600"/>
              <a:buNone/>
              <a:defRPr sz="1600"/>
            </a:lvl7pPr>
            <a:lvl8pPr lvl="7" algn="l">
              <a:lnSpc>
                <a:spcPct val="115000"/>
              </a:lnSpc>
              <a:spcBef>
                <a:spcPts val="0"/>
              </a:spcBef>
              <a:spcAft>
                <a:spcPts val="0"/>
              </a:spcAft>
              <a:buSzPts val="1600"/>
              <a:buNone/>
              <a:defRPr sz="1600"/>
            </a:lvl8pPr>
            <a:lvl9pPr lvl="8" algn="l">
              <a:lnSpc>
                <a:spcPct val="115000"/>
              </a:lnSpc>
              <a:spcBef>
                <a:spcPts val="0"/>
              </a:spcBef>
              <a:spcAft>
                <a:spcPts val="0"/>
              </a:spcAft>
              <a:buSzPts val="1600"/>
              <a:buNone/>
              <a:defRPr sz="1600"/>
            </a:lvl9pPr>
          </a:lstStyle>
          <a:p/>
        </p:txBody>
      </p:sp>
      <p:cxnSp>
        <p:nvCxnSpPr>
          <p:cNvPr id="233" name="Google Shape;233;p37"/>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34" name="Google Shape;234;p37"/>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35" name="Google Shape;235;p3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36" name="Google Shape;236;p3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237" name="Shape 237"/>
        <p:cNvGrpSpPr/>
        <p:nvPr/>
      </p:nvGrpSpPr>
      <p:grpSpPr>
        <a:xfrm>
          <a:off x="0" y="0"/>
          <a:ext cx="0" cy="0"/>
          <a:chOff x="0" y="0"/>
          <a:chExt cx="0" cy="0"/>
        </a:xfrm>
      </p:grpSpPr>
      <p:sp>
        <p:nvSpPr>
          <p:cNvPr id="238" name="Google Shape;238;p38"/>
          <p:cNvSpPr txBox="1"/>
          <p:nvPr>
            <p:ph type="title"/>
          </p:nvPr>
        </p:nvSpPr>
        <p:spPr>
          <a:xfrm>
            <a:off x="4956100" y="2467375"/>
            <a:ext cx="2475300" cy="64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5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39" name="Google Shape;239;p38"/>
          <p:cNvSpPr txBox="1"/>
          <p:nvPr>
            <p:ph idx="2" type="title"/>
          </p:nvPr>
        </p:nvSpPr>
        <p:spPr>
          <a:xfrm>
            <a:off x="4956100" y="1402325"/>
            <a:ext cx="1650900" cy="97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7000">
                <a:solidFill>
                  <a:schemeClr val="accent1"/>
                </a:solidFill>
              </a:defRPr>
            </a:lvl1pPr>
            <a:lvl2pPr lvl="1" algn="l">
              <a:lnSpc>
                <a:spcPct val="100000"/>
              </a:lnSpc>
              <a:spcBef>
                <a:spcPts val="0"/>
              </a:spcBef>
              <a:spcAft>
                <a:spcPts val="0"/>
              </a:spcAft>
              <a:buSzPts val="6000"/>
              <a:buNone/>
              <a:defRPr b="1" sz="6000"/>
            </a:lvl2pPr>
            <a:lvl3pPr lvl="2" algn="l">
              <a:lnSpc>
                <a:spcPct val="100000"/>
              </a:lnSpc>
              <a:spcBef>
                <a:spcPts val="0"/>
              </a:spcBef>
              <a:spcAft>
                <a:spcPts val="0"/>
              </a:spcAft>
              <a:buSzPts val="6000"/>
              <a:buNone/>
              <a:defRPr b="1" sz="6000"/>
            </a:lvl3pPr>
            <a:lvl4pPr lvl="3" algn="l">
              <a:lnSpc>
                <a:spcPct val="100000"/>
              </a:lnSpc>
              <a:spcBef>
                <a:spcPts val="0"/>
              </a:spcBef>
              <a:spcAft>
                <a:spcPts val="0"/>
              </a:spcAft>
              <a:buSzPts val="6000"/>
              <a:buNone/>
              <a:defRPr b="1" sz="6000"/>
            </a:lvl4pPr>
            <a:lvl5pPr lvl="4" algn="l">
              <a:lnSpc>
                <a:spcPct val="100000"/>
              </a:lnSpc>
              <a:spcBef>
                <a:spcPts val="0"/>
              </a:spcBef>
              <a:spcAft>
                <a:spcPts val="0"/>
              </a:spcAft>
              <a:buSzPts val="6000"/>
              <a:buNone/>
              <a:defRPr b="1" sz="6000"/>
            </a:lvl5pPr>
            <a:lvl6pPr lvl="5" algn="l">
              <a:lnSpc>
                <a:spcPct val="100000"/>
              </a:lnSpc>
              <a:spcBef>
                <a:spcPts val="0"/>
              </a:spcBef>
              <a:spcAft>
                <a:spcPts val="0"/>
              </a:spcAft>
              <a:buSzPts val="6000"/>
              <a:buNone/>
              <a:defRPr b="1" sz="6000"/>
            </a:lvl6pPr>
            <a:lvl7pPr lvl="6" algn="l">
              <a:lnSpc>
                <a:spcPct val="100000"/>
              </a:lnSpc>
              <a:spcBef>
                <a:spcPts val="0"/>
              </a:spcBef>
              <a:spcAft>
                <a:spcPts val="0"/>
              </a:spcAft>
              <a:buSzPts val="6000"/>
              <a:buNone/>
              <a:defRPr b="1" sz="6000"/>
            </a:lvl7pPr>
            <a:lvl8pPr lvl="7" algn="l">
              <a:lnSpc>
                <a:spcPct val="100000"/>
              </a:lnSpc>
              <a:spcBef>
                <a:spcPts val="0"/>
              </a:spcBef>
              <a:spcAft>
                <a:spcPts val="0"/>
              </a:spcAft>
              <a:buSzPts val="6000"/>
              <a:buNone/>
              <a:defRPr b="1" sz="6000"/>
            </a:lvl8pPr>
            <a:lvl9pPr lvl="8" algn="l">
              <a:lnSpc>
                <a:spcPct val="100000"/>
              </a:lnSpc>
              <a:spcBef>
                <a:spcPts val="0"/>
              </a:spcBef>
              <a:spcAft>
                <a:spcPts val="0"/>
              </a:spcAft>
              <a:buSzPts val="6000"/>
              <a:buNone/>
              <a:defRPr b="1" sz="6000"/>
            </a:lvl9pPr>
          </a:lstStyle>
          <a:p/>
        </p:txBody>
      </p:sp>
      <p:sp>
        <p:nvSpPr>
          <p:cNvPr id="240" name="Google Shape;240;p38"/>
          <p:cNvSpPr txBox="1"/>
          <p:nvPr>
            <p:ph idx="1" type="subTitle"/>
          </p:nvPr>
        </p:nvSpPr>
        <p:spPr>
          <a:xfrm>
            <a:off x="4956100" y="3116275"/>
            <a:ext cx="2475300" cy="624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cxnSp>
        <p:nvCxnSpPr>
          <p:cNvPr id="241" name="Google Shape;241;p38"/>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42" name="Google Shape;242;p38"/>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43" name="Google Shape;243;p38"/>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244" name="Shape 244"/>
        <p:cNvGrpSpPr/>
        <p:nvPr/>
      </p:nvGrpSpPr>
      <p:grpSpPr>
        <a:xfrm>
          <a:off x="0" y="0"/>
          <a:ext cx="0" cy="0"/>
          <a:chOff x="0" y="0"/>
          <a:chExt cx="0" cy="0"/>
        </a:xfrm>
      </p:grpSpPr>
      <p:sp>
        <p:nvSpPr>
          <p:cNvPr id="245" name="Google Shape;245;p39"/>
          <p:cNvSpPr txBox="1"/>
          <p:nvPr>
            <p:ph type="title"/>
          </p:nvPr>
        </p:nvSpPr>
        <p:spPr>
          <a:xfrm>
            <a:off x="4373850" y="944250"/>
            <a:ext cx="2475300" cy="64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5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46" name="Google Shape;246;p39"/>
          <p:cNvSpPr txBox="1"/>
          <p:nvPr>
            <p:ph idx="2" type="title"/>
          </p:nvPr>
        </p:nvSpPr>
        <p:spPr>
          <a:xfrm>
            <a:off x="2294850" y="1096650"/>
            <a:ext cx="1650900" cy="978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sz="7000">
                <a:solidFill>
                  <a:schemeClr val="accent1"/>
                </a:solidFill>
              </a:defRPr>
            </a:lvl1pPr>
            <a:lvl2pPr lvl="1" algn="l">
              <a:lnSpc>
                <a:spcPct val="100000"/>
              </a:lnSpc>
              <a:spcBef>
                <a:spcPts val="0"/>
              </a:spcBef>
              <a:spcAft>
                <a:spcPts val="0"/>
              </a:spcAft>
              <a:buSzPts val="6000"/>
              <a:buNone/>
              <a:defRPr b="1" sz="6000"/>
            </a:lvl2pPr>
            <a:lvl3pPr lvl="2" algn="l">
              <a:lnSpc>
                <a:spcPct val="100000"/>
              </a:lnSpc>
              <a:spcBef>
                <a:spcPts val="0"/>
              </a:spcBef>
              <a:spcAft>
                <a:spcPts val="0"/>
              </a:spcAft>
              <a:buSzPts val="6000"/>
              <a:buNone/>
              <a:defRPr b="1" sz="6000"/>
            </a:lvl3pPr>
            <a:lvl4pPr lvl="3" algn="l">
              <a:lnSpc>
                <a:spcPct val="100000"/>
              </a:lnSpc>
              <a:spcBef>
                <a:spcPts val="0"/>
              </a:spcBef>
              <a:spcAft>
                <a:spcPts val="0"/>
              </a:spcAft>
              <a:buSzPts val="6000"/>
              <a:buNone/>
              <a:defRPr b="1" sz="6000"/>
            </a:lvl4pPr>
            <a:lvl5pPr lvl="4" algn="l">
              <a:lnSpc>
                <a:spcPct val="100000"/>
              </a:lnSpc>
              <a:spcBef>
                <a:spcPts val="0"/>
              </a:spcBef>
              <a:spcAft>
                <a:spcPts val="0"/>
              </a:spcAft>
              <a:buSzPts val="6000"/>
              <a:buNone/>
              <a:defRPr b="1" sz="6000"/>
            </a:lvl5pPr>
            <a:lvl6pPr lvl="5" algn="l">
              <a:lnSpc>
                <a:spcPct val="100000"/>
              </a:lnSpc>
              <a:spcBef>
                <a:spcPts val="0"/>
              </a:spcBef>
              <a:spcAft>
                <a:spcPts val="0"/>
              </a:spcAft>
              <a:buSzPts val="6000"/>
              <a:buNone/>
              <a:defRPr b="1" sz="6000"/>
            </a:lvl6pPr>
            <a:lvl7pPr lvl="6" algn="l">
              <a:lnSpc>
                <a:spcPct val="100000"/>
              </a:lnSpc>
              <a:spcBef>
                <a:spcPts val="0"/>
              </a:spcBef>
              <a:spcAft>
                <a:spcPts val="0"/>
              </a:spcAft>
              <a:buSzPts val="6000"/>
              <a:buNone/>
              <a:defRPr b="1" sz="6000"/>
            </a:lvl7pPr>
            <a:lvl8pPr lvl="7" algn="l">
              <a:lnSpc>
                <a:spcPct val="100000"/>
              </a:lnSpc>
              <a:spcBef>
                <a:spcPts val="0"/>
              </a:spcBef>
              <a:spcAft>
                <a:spcPts val="0"/>
              </a:spcAft>
              <a:buSzPts val="6000"/>
              <a:buNone/>
              <a:defRPr b="1" sz="6000"/>
            </a:lvl8pPr>
            <a:lvl9pPr lvl="8" algn="l">
              <a:lnSpc>
                <a:spcPct val="100000"/>
              </a:lnSpc>
              <a:spcBef>
                <a:spcPts val="0"/>
              </a:spcBef>
              <a:spcAft>
                <a:spcPts val="0"/>
              </a:spcAft>
              <a:buSzPts val="6000"/>
              <a:buNone/>
              <a:defRPr b="1" sz="6000"/>
            </a:lvl9pPr>
          </a:lstStyle>
          <a:p/>
        </p:txBody>
      </p:sp>
      <p:sp>
        <p:nvSpPr>
          <p:cNvPr id="247" name="Google Shape;247;p39"/>
          <p:cNvSpPr txBox="1"/>
          <p:nvPr>
            <p:ph idx="1" type="subTitle"/>
          </p:nvPr>
        </p:nvSpPr>
        <p:spPr>
          <a:xfrm>
            <a:off x="4373850" y="1593150"/>
            <a:ext cx="2475300" cy="624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cxnSp>
        <p:nvCxnSpPr>
          <p:cNvPr id="248" name="Google Shape;248;p39"/>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49" name="Google Shape;249;p39"/>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50" name="Google Shape;250;p3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51" name="Google Shape;251;p3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52" name="Google Shape;252;p3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53" name="Google Shape;253;p3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54" name="Shape 254"/>
        <p:cNvGrpSpPr/>
        <p:nvPr/>
      </p:nvGrpSpPr>
      <p:grpSpPr>
        <a:xfrm>
          <a:off x="0" y="0"/>
          <a:ext cx="0" cy="0"/>
          <a:chOff x="0" y="0"/>
          <a:chExt cx="0" cy="0"/>
        </a:xfrm>
      </p:grpSpPr>
      <p:sp>
        <p:nvSpPr>
          <p:cNvPr id="255" name="Google Shape;255;p40"/>
          <p:cNvSpPr txBox="1"/>
          <p:nvPr>
            <p:ph type="title"/>
          </p:nvPr>
        </p:nvSpPr>
        <p:spPr>
          <a:xfrm>
            <a:off x="1043725" y="922567"/>
            <a:ext cx="3123000" cy="225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5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56" name="Google Shape;256;p40"/>
          <p:cNvSpPr txBox="1"/>
          <p:nvPr>
            <p:ph idx="1" type="subTitle"/>
          </p:nvPr>
        </p:nvSpPr>
        <p:spPr>
          <a:xfrm>
            <a:off x="1043725" y="3360938"/>
            <a:ext cx="3013500" cy="78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0"/>
              </a:spcBef>
              <a:spcAft>
                <a:spcPts val="0"/>
              </a:spcAft>
              <a:buSzPts val="1400"/>
              <a:buChar char="■"/>
              <a:defRPr/>
            </a:lvl3pPr>
            <a:lvl4pPr lvl="3" algn="ctr">
              <a:lnSpc>
                <a:spcPct val="115000"/>
              </a:lnSpc>
              <a:spcBef>
                <a:spcPts val="0"/>
              </a:spcBef>
              <a:spcAft>
                <a:spcPts val="0"/>
              </a:spcAft>
              <a:buSzPts val="1400"/>
              <a:buChar char="●"/>
              <a:defRPr/>
            </a:lvl4pPr>
            <a:lvl5pPr lvl="4" algn="ctr">
              <a:lnSpc>
                <a:spcPct val="115000"/>
              </a:lnSpc>
              <a:spcBef>
                <a:spcPts val="0"/>
              </a:spcBef>
              <a:spcAft>
                <a:spcPts val="0"/>
              </a:spcAft>
              <a:buSzPts val="1400"/>
              <a:buChar char="○"/>
              <a:defRPr/>
            </a:lvl5pPr>
            <a:lvl6pPr lvl="5" algn="ctr">
              <a:lnSpc>
                <a:spcPct val="115000"/>
              </a:lnSpc>
              <a:spcBef>
                <a:spcPts val="0"/>
              </a:spcBef>
              <a:spcAft>
                <a:spcPts val="0"/>
              </a:spcAft>
              <a:buSzPts val="1400"/>
              <a:buChar char="■"/>
              <a:defRPr/>
            </a:lvl6pPr>
            <a:lvl7pPr lvl="6" algn="ctr">
              <a:lnSpc>
                <a:spcPct val="115000"/>
              </a:lnSpc>
              <a:spcBef>
                <a:spcPts val="0"/>
              </a:spcBef>
              <a:spcAft>
                <a:spcPts val="0"/>
              </a:spcAft>
              <a:buSzPts val="1400"/>
              <a:buChar char="●"/>
              <a:defRPr/>
            </a:lvl7pPr>
            <a:lvl8pPr lvl="7" algn="ctr">
              <a:lnSpc>
                <a:spcPct val="115000"/>
              </a:lnSpc>
              <a:spcBef>
                <a:spcPts val="0"/>
              </a:spcBef>
              <a:spcAft>
                <a:spcPts val="0"/>
              </a:spcAft>
              <a:buSzPts val="1400"/>
              <a:buChar char="○"/>
              <a:defRPr/>
            </a:lvl8pPr>
            <a:lvl9pPr lvl="8" algn="ctr">
              <a:lnSpc>
                <a:spcPct val="115000"/>
              </a:lnSpc>
              <a:spcBef>
                <a:spcPts val="0"/>
              </a:spcBef>
              <a:spcAft>
                <a:spcPts val="0"/>
              </a:spcAft>
              <a:buSzPts val="1400"/>
              <a:buChar char="■"/>
              <a:defRPr/>
            </a:lvl9pPr>
          </a:lstStyle>
          <a:p/>
        </p:txBody>
      </p:sp>
      <p:cxnSp>
        <p:nvCxnSpPr>
          <p:cNvPr id="257" name="Google Shape;257;p4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58" name="Google Shape;258;p4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59" name="Google Shape;259;p40"/>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60" name="Shape 260"/>
        <p:cNvGrpSpPr/>
        <p:nvPr/>
      </p:nvGrpSpPr>
      <p:grpSpPr>
        <a:xfrm>
          <a:off x="0" y="0"/>
          <a:ext cx="0" cy="0"/>
          <a:chOff x="0" y="0"/>
          <a:chExt cx="0" cy="0"/>
        </a:xfrm>
      </p:grpSpPr>
      <p:sp>
        <p:nvSpPr>
          <p:cNvPr id="261" name="Google Shape;261;p41"/>
          <p:cNvSpPr txBox="1"/>
          <p:nvPr>
            <p:ph type="title"/>
          </p:nvPr>
        </p:nvSpPr>
        <p:spPr>
          <a:xfrm>
            <a:off x="5310925" y="962565"/>
            <a:ext cx="3123000" cy="225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5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2" name="Google Shape;262;p41"/>
          <p:cNvSpPr txBox="1"/>
          <p:nvPr>
            <p:ph idx="1" type="subTitle"/>
          </p:nvPr>
        </p:nvSpPr>
        <p:spPr>
          <a:xfrm>
            <a:off x="5310925" y="3400935"/>
            <a:ext cx="3013500" cy="78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sz="1400">
                <a:solidFill>
                  <a:schemeClr val="dk1"/>
                </a:solidFill>
              </a:defRPr>
            </a:lvl1pPr>
            <a:lvl2pPr lvl="1" algn="ctr">
              <a:lnSpc>
                <a:spcPct val="115000"/>
              </a:lnSpc>
              <a:spcBef>
                <a:spcPts val="0"/>
              </a:spcBef>
              <a:spcAft>
                <a:spcPts val="0"/>
              </a:spcAft>
              <a:buSzPts val="1400"/>
              <a:buChar char="○"/>
              <a:defRPr/>
            </a:lvl2pPr>
            <a:lvl3pPr lvl="2" algn="ctr">
              <a:lnSpc>
                <a:spcPct val="115000"/>
              </a:lnSpc>
              <a:spcBef>
                <a:spcPts val="0"/>
              </a:spcBef>
              <a:spcAft>
                <a:spcPts val="0"/>
              </a:spcAft>
              <a:buSzPts val="1400"/>
              <a:buChar char="■"/>
              <a:defRPr/>
            </a:lvl3pPr>
            <a:lvl4pPr lvl="3" algn="ctr">
              <a:lnSpc>
                <a:spcPct val="115000"/>
              </a:lnSpc>
              <a:spcBef>
                <a:spcPts val="0"/>
              </a:spcBef>
              <a:spcAft>
                <a:spcPts val="0"/>
              </a:spcAft>
              <a:buSzPts val="1400"/>
              <a:buChar char="●"/>
              <a:defRPr/>
            </a:lvl4pPr>
            <a:lvl5pPr lvl="4" algn="ctr">
              <a:lnSpc>
                <a:spcPct val="115000"/>
              </a:lnSpc>
              <a:spcBef>
                <a:spcPts val="0"/>
              </a:spcBef>
              <a:spcAft>
                <a:spcPts val="0"/>
              </a:spcAft>
              <a:buSzPts val="1400"/>
              <a:buChar char="○"/>
              <a:defRPr/>
            </a:lvl5pPr>
            <a:lvl6pPr lvl="5" algn="ctr">
              <a:lnSpc>
                <a:spcPct val="115000"/>
              </a:lnSpc>
              <a:spcBef>
                <a:spcPts val="0"/>
              </a:spcBef>
              <a:spcAft>
                <a:spcPts val="0"/>
              </a:spcAft>
              <a:buSzPts val="1400"/>
              <a:buChar char="■"/>
              <a:defRPr/>
            </a:lvl6pPr>
            <a:lvl7pPr lvl="6" algn="ctr">
              <a:lnSpc>
                <a:spcPct val="115000"/>
              </a:lnSpc>
              <a:spcBef>
                <a:spcPts val="0"/>
              </a:spcBef>
              <a:spcAft>
                <a:spcPts val="0"/>
              </a:spcAft>
              <a:buSzPts val="1400"/>
              <a:buChar char="●"/>
              <a:defRPr/>
            </a:lvl7pPr>
            <a:lvl8pPr lvl="7" algn="ctr">
              <a:lnSpc>
                <a:spcPct val="115000"/>
              </a:lnSpc>
              <a:spcBef>
                <a:spcPts val="0"/>
              </a:spcBef>
              <a:spcAft>
                <a:spcPts val="0"/>
              </a:spcAft>
              <a:buSzPts val="1400"/>
              <a:buChar char="○"/>
              <a:defRPr/>
            </a:lvl8pPr>
            <a:lvl9pPr lvl="8" algn="ctr">
              <a:lnSpc>
                <a:spcPct val="115000"/>
              </a:lnSpc>
              <a:spcBef>
                <a:spcPts val="0"/>
              </a:spcBef>
              <a:spcAft>
                <a:spcPts val="0"/>
              </a:spcAft>
              <a:buSzPts val="1400"/>
              <a:buChar char="■"/>
              <a:defRPr/>
            </a:lvl9pPr>
          </a:lstStyle>
          <a:p/>
        </p:txBody>
      </p:sp>
      <p:cxnSp>
        <p:nvCxnSpPr>
          <p:cNvPr id="263" name="Google Shape;263;p41"/>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64" name="Google Shape;264;p41"/>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65" name="Google Shape;265;p4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66" name="Google Shape;266;p4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67" name="Google Shape;267;p41"/>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68" name="Google Shape;268;p41"/>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69" name="Shape 269"/>
        <p:cNvGrpSpPr/>
        <p:nvPr/>
      </p:nvGrpSpPr>
      <p:grpSpPr>
        <a:xfrm>
          <a:off x="0" y="0"/>
          <a:ext cx="0" cy="0"/>
          <a:chOff x="0" y="0"/>
          <a:chExt cx="0" cy="0"/>
        </a:xfrm>
      </p:grpSpPr>
      <p:sp>
        <p:nvSpPr>
          <p:cNvPr id="270" name="Google Shape;270;p42"/>
          <p:cNvSpPr txBox="1"/>
          <p:nvPr>
            <p:ph idx="1" type="subTitle"/>
          </p:nvPr>
        </p:nvSpPr>
        <p:spPr>
          <a:xfrm>
            <a:off x="3509000" y="25320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1" name="Google Shape;271;p42"/>
          <p:cNvSpPr txBox="1"/>
          <p:nvPr>
            <p:ph idx="2" type="subTitle"/>
          </p:nvPr>
        </p:nvSpPr>
        <p:spPr>
          <a:xfrm>
            <a:off x="3509025" y="2948247"/>
            <a:ext cx="2126100" cy="81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72" name="Google Shape;272;p42"/>
          <p:cNvSpPr txBox="1"/>
          <p:nvPr>
            <p:ph idx="3" type="subTitle"/>
          </p:nvPr>
        </p:nvSpPr>
        <p:spPr>
          <a:xfrm>
            <a:off x="953025" y="25320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3" name="Google Shape;273;p42"/>
          <p:cNvSpPr txBox="1"/>
          <p:nvPr>
            <p:ph idx="4" type="subTitle"/>
          </p:nvPr>
        </p:nvSpPr>
        <p:spPr>
          <a:xfrm>
            <a:off x="953125" y="2948247"/>
            <a:ext cx="2126100" cy="81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74" name="Google Shape;274;p42"/>
          <p:cNvSpPr txBox="1"/>
          <p:nvPr>
            <p:ph idx="5" type="subTitle"/>
          </p:nvPr>
        </p:nvSpPr>
        <p:spPr>
          <a:xfrm>
            <a:off x="6064875" y="25320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5" name="Google Shape;275;p42"/>
          <p:cNvSpPr txBox="1"/>
          <p:nvPr>
            <p:ph idx="6" type="subTitle"/>
          </p:nvPr>
        </p:nvSpPr>
        <p:spPr>
          <a:xfrm>
            <a:off x="6064875" y="2948247"/>
            <a:ext cx="2126100" cy="81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76" name="Google Shape;276;p42"/>
          <p:cNvSpPr txBox="1"/>
          <p:nvPr>
            <p:ph type="title"/>
          </p:nvPr>
        </p:nvSpPr>
        <p:spPr>
          <a:xfrm>
            <a:off x="713225" y="445025"/>
            <a:ext cx="6655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77" name="Google Shape;277;p4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78" name="Google Shape;278;p4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79" name="Shape 279"/>
        <p:cNvGrpSpPr/>
        <p:nvPr/>
      </p:nvGrpSpPr>
      <p:grpSpPr>
        <a:xfrm>
          <a:off x="0" y="0"/>
          <a:ext cx="0" cy="0"/>
          <a:chOff x="0" y="0"/>
          <a:chExt cx="0" cy="0"/>
        </a:xfrm>
      </p:grpSpPr>
      <p:sp>
        <p:nvSpPr>
          <p:cNvPr id="280" name="Google Shape;280;p43"/>
          <p:cNvSpPr txBox="1"/>
          <p:nvPr>
            <p:ph idx="1" type="subTitle"/>
          </p:nvPr>
        </p:nvSpPr>
        <p:spPr>
          <a:xfrm>
            <a:off x="3509000" y="16938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81" name="Google Shape;281;p43"/>
          <p:cNvSpPr txBox="1"/>
          <p:nvPr>
            <p:ph idx="2" type="subTitle"/>
          </p:nvPr>
        </p:nvSpPr>
        <p:spPr>
          <a:xfrm>
            <a:off x="3509025" y="2110049"/>
            <a:ext cx="2126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82" name="Google Shape;282;p43"/>
          <p:cNvSpPr txBox="1"/>
          <p:nvPr>
            <p:ph idx="3" type="subTitle"/>
          </p:nvPr>
        </p:nvSpPr>
        <p:spPr>
          <a:xfrm>
            <a:off x="953025" y="16938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83" name="Google Shape;283;p43"/>
          <p:cNvSpPr txBox="1"/>
          <p:nvPr>
            <p:ph idx="4" type="subTitle"/>
          </p:nvPr>
        </p:nvSpPr>
        <p:spPr>
          <a:xfrm>
            <a:off x="953125" y="2110049"/>
            <a:ext cx="2126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84" name="Google Shape;284;p43"/>
          <p:cNvSpPr txBox="1"/>
          <p:nvPr>
            <p:ph idx="5" type="subTitle"/>
          </p:nvPr>
        </p:nvSpPr>
        <p:spPr>
          <a:xfrm>
            <a:off x="6064875" y="16938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85" name="Google Shape;285;p43"/>
          <p:cNvSpPr txBox="1"/>
          <p:nvPr>
            <p:ph idx="6" type="subTitle"/>
          </p:nvPr>
        </p:nvSpPr>
        <p:spPr>
          <a:xfrm>
            <a:off x="6064875" y="2110049"/>
            <a:ext cx="2126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86" name="Google Shape;286;p43"/>
          <p:cNvSpPr txBox="1"/>
          <p:nvPr>
            <p:ph type="title"/>
          </p:nvPr>
        </p:nvSpPr>
        <p:spPr>
          <a:xfrm>
            <a:off x="1244250" y="445025"/>
            <a:ext cx="6655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ctr">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ctr">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ctr">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ctr">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ctr">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ctr">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ctr">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87" name="Google Shape;287;p43"/>
          <p:cNvSpPr txBox="1"/>
          <p:nvPr>
            <p:ph idx="7" type="subTitle"/>
          </p:nvPr>
        </p:nvSpPr>
        <p:spPr>
          <a:xfrm>
            <a:off x="3509000" y="33987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88" name="Google Shape;288;p43"/>
          <p:cNvSpPr txBox="1"/>
          <p:nvPr>
            <p:ph idx="8" type="subTitle"/>
          </p:nvPr>
        </p:nvSpPr>
        <p:spPr>
          <a:xfrm>
            <a:off x="3509025" y="3814949"/>
            <a:ext cx="2126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89" name="Google Shape;289;p43"/>
          <p:cNvSpPr txBox="1"/>
          <p:nvPr>
            <p:ph idx="9" type="subTitle"/>
          </p:nvPr>
        </p:nvSpPr>
        <p:spPr>
          <a:xfrm>
            <a:off x="953025" y="33987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0" name="Google Shape;290;p43"/>
          <p:cNvSpPr txBox="1"/>
          <p:nvPr>
            <p:ph idx="13" type="subTitle"/>
          </p:nvPr>
        </p:nvSpPr>
        <p:spPr>
          <a:xfrm>
            <a:off x="953125" y="3814949"/>
            <a:ext cx="2126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91" name="Google Shape;291;p43"/>
          <p:cNvSpPr txBox="1"/>
          <p:nvPr>
            <p:ph idx="14" type="subTitle"/>
          </p:nvPr>
        </p:nvSpPr>
        <p:spPr>
          <a:xfrm>
            <a:off x="6064875" y="33987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2" name="Google Shape;292;p43"/>
          <p:cNvSpPr txBox="1"/>
          <p:nvPr>
            <p:ph idx="15" type="subTitle"/>
          </p:nvPr>
        </p:nvSpPr>
        <p:spPr>
          <a:xfrm>
            <a:off x="6064875" y="3814949"/>
            <a:ext cx="2126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293" name="Google Shape;293;p4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94" name="Google Shape;294;p4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95" name="Google Shape;295;p4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96" name="Google Shape;296;p4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97" name="Shape 297"/>
        <p:cNvGrpSpPr/>
        <p:nvPr/>
      </p:nvGrpSpPr>
      <p:grpSpPr>
        <a:xfrm>
          <a:off x="0" y="0"/>
          <a:ext cx="0" cy="0"/>
          <a:chOff x="0" y="0"/>
          <a:chExt cx="0" cy="0"/>
        </a:xfrm>
      </p:grpSpPr>
      <p:sp>
        <p:nvSpPr>
          <p:cNvPr id="298" name="Google Shape;298;p44"/>
          <p:cNvSpPr txBox="1"/>
          <p:nvPr>
            <p:ph idx="1" type="subTitle"/>
          </p:nvPr>
        </p:nvSpPr>
        <p:spPr>
          <a:xfrm>
            <a:off x="3414050" y="1714429"/>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99" name="Google Shape;299;p44"/>
          <p:cNvSpPr txBox="1"/>
          <p:nvPr>
            <p:ph idx="2" type="subTitle"/>
          </p:nvPr>
        </p:nvSpPr>
        <p:spPr>
          <a:xfrm>
            <a:off x="3564200" y="2124122"/>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00" name="Google Shape;300;p44"/>
          <p:cNvSpPr txBox="1"/>
          <p:nvPr>
            <p:ph idx="3" type="subTitle"/>
          </p:nvPr>
        </p:nvSpPr>
        <p:spPr>
          <a:xfrm>
            <a:off x="705725" y="1714429"/>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1" name="Google Shape;301;p44"/>
          <p:cNvSpPr txBox="1"/>
          <p:nvPr>
            <p:ph idx="4" type="subTitle"/>
          </p:nvPr>
        </p:nvSpPr>
        <p:spPr>
          <a:xfrm>
            <a:off x="855875" y="2124122"/>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02" name="Google Shape;302;p44"/>
          <p:cNvSpPr txBox="1"/>
          <p:nvPr>
            <p:ph idx="5" type="subTitle"/>
          </p:nvPr>
        </p:nvSpPr>
        <p:spPr>
          <a:xfrm>
            <a:off x="6122325" y="1714429"/>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3" name="Google Shape;303;p44"/>
          <p:cNvSpPr txBox="1"/>
          <p:nvPr>
            <p:ph idx="6" type="subTitle"/>
          </p:nvPr>
        </p:nvSpPr>
        <p:spPr>
          <a:xfrm>
            <a:off x="6272475" y="2124122"/>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04" name="Google Shape;304;p44"/>
          <p:cNvSpPr txBox="1"/>
          <p:nvPr>
            <p:ph idx="7" type="subTitle"/>
          </p:nvPr>
        </p:nvSpPr>
        <p:spPr>
          <a:xfrm>
            <a:off x="3414050" y="3453326"/>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5" name="Google Shape;305;p44"/>
          <p:cNvSpPr txBox="1"/>
          <p:nvPr>
            <p:ph idx="8" type="subTitle"/>
          </p:nvPr>
        </p:nvSpPr>
        <p:spPr>
          <a:xfrm>
            <a:off x="3564200" y="3869536"/>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06" name="Google Shape;306;p44"/>
          <p:cNvSpPr txBox="1"/>
          <p:nvPr>
            <p:ph idx="9" type="subTitle"/>
          </p:nvPr>
        </p:nvSpPr>
        <p:spPr>
          <a:xfrm>
            <a:off x="705725" y="3453326"/>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7" name="Google Shape;307;p44"/>
          <p:cNvSpPr txBox="1"/>
          <p:nvPr>
            <p:ph idx="13" type="subTitle"/>
          </p:nvPr>
        </p:nvSpPr>
        <p:spPr>
          <a:xfrm>
            <a:off x="855875" y="3869536"/>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08" name="Google Shape;308;p44"/>
          <p:cNvSpPr txBox="1"/>
          <p:nvPr>
            <p:ph idx="14" type="subTitle"/>
          </p:nvPr>
        </p:nvSpPr>
        <p:spPr>
          <a:xfrm>
            <a:off x="6122325" y="3453326"/>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9" name="Google Shape;309;p44"/>
          <p:cNvSpPr txBox="1"/>
          <p:nvPr>
            <p:ph idx="15" type="subTitle"/>
          </p:nvPr>
        </p:nvSpPr>
        <p:spPr>
          <a:xfrm>
            <a:off x="6272475" y="3869536"/>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10" name="Google Shape;310;p44"/>
          <p:cNvSpPr txBox="1"/>
          <p:nvPr>
            <p:ph type="title"/>
          </p:nvPr>
        </p:nvSpPr>
        <p:spPr>
          <a:xfrm>
            <a:off x="713225" y="445025"/>
            <a:ext cx="6080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11" name="Google Shape;311;p4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12" name="Google Shape;312;p4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313" name="Shape 313"/>
        <p:cNvGrpSpPr/>
        <p:nvPr/>
      </p:nvGrpSpPr>
      <p:grpSpPr>
        <a:xfrm>
          <a:off x="0" y="0"/>
          <a:ext cx="0" cy="0"/>
          <a:chOff x="0" y="0"/>
          <a:chExt cx="0" cy="0"/>
        </a:xfrm>
      </p:grpSpPr>
      <p:sp>
        <p:nvSpPr>
          <p:cNvPr id="314" name="Google Shape;314;p45"/>
          <p:cNvSpPr txBox="1"/>
          <p:nvPr>
            <p:ph idx="1" type="subTitle"/>
          </p:nvPr>
        </p:nvSpPr>
        <p:spPr>
          <a:xfrm>
            <a:off x="3414050" y="1714429"/>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15" name="Google Shape;315;p45"/>
          <p:cNvSpPr txBox="1"/>
          <p:nvPr>
            <p:ph idx="2" type="subTitle"/>
          </p:nvPr>
        </p:nvSpPr>
        <p:spPr>
          <a:xfrm>
            <a:off x="3564200" y="2124122"/>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16" name="Google Shape;316;p45"/>
          <p:cNvSpPr txBox="1"/>
          <p:nvPr>
            <p:ph idx="3" type="subTitle"/>
          </p:nvPr>
        </p:nvSpPr>
        <p:spPr>
          <a:xfrm>
            <a:off x="705725" y="1714429"/>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17" name="Google Shape;317;p45"/>
          <p:cNvSpPr txBox="1"/>
          <p:nvPr>
            <p:ph idx="4" type="subTitle"/>
          </p:nvPr>
        </p:nvSpPr>
        <p:spPr>
          <a:xfrm>
            <a:off x="855875" y="2124122"/>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18" name="Google Shape;318;p45"/>
          <p:cNvSpPr txBox="1"/>
          <p:nvPr>
            <p:ph idx="5" type="subTitle"/>
          </p:nvPr>
        </p:nvSpPr>
        <p:spPr>
          <a:xfrm>
            <a:off x="6122325" y="1714429"/>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19" name="Google Shape;319;p45"/>
          <p:cNvSpPr txBox="1"/>
          <p:nvPr>
            <p:ph idx="6" type="subTitle"/>
          </p:nvPr>
        </p:nvSpPr>
        <p:spPr>
          <a:xfrm>
            <a:off x="6272475" y="2124122"/>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20" name="Google Shape;320;p45"/>
          <p:cNvSpPr txBox="1"/>
          <p:nvPr>
            <p:ph idx="7" type="subTitle"/>
          </p:nvPr>
        </p:nvSpPr>
        <p:spPr>
          <a:xfrm>
            <a:off x="2059863" y="3148526"/>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21" name="Google Shape;321;p45"/>
          <p:cNvSpPr txBox="1"/>
          <p:nvPr>
            <p:ph idx="8" type="subTitle"/>
          </p:nvPr>
        </p:nvSpPr>
        <p:spPr>
          <a:xfrm>
            <a:off x="2210013" y="3564736"/>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22" name="Google Shape;322;p45"/>
          <p:cNvSpPr txBox="1"/>
          <p:nvPr>
            <p:ph idx="9" type="subTitle"/>
          </p:nvPr>
        </p:nvSpPr>
        <p:spPr>
          <a:xfrm>
            <a:off x="4768138" y="3148526"/>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23" name="Google Shape;323;p45"/>
          <p:cNvSpPr txBox="1"/>
          <p:nvPr>
            <p:ph idx="13" type="subTitle"/>
          </p:nvPr>
        </p:nvSpPr>
        <p:spPr>
          <a:xfrm>
            <a:off x="4918288" y="3564736"/>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24" name="Google Shape;324;p45"/>
          <p:cNvSpPr txBox="1"/>
          <p:nvPr>
            <p:ph type="title"/>
          </p:nvPr>
        </p:nvSpPr>
        <p:spPr>
          <a:xfrm>
            <a:off x="1531650" y="445025"/>
            <a:ext cx="6080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ctr">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ctr">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ctr">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ctr">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ctr">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ctr">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ctr">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25" name="Google Shape;325;p4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26" name="Google Shape;326;p4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27" name="Google Shape;327;p4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28" name="Google Shape;328;p4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329" name="Shape 329"/>
        <p:cNvGrpSpPr/>
        <p:nvPr/>
      </p:nvGrpSpPr>
      <p:grpSpPr>
        <a:xfrm>
          <a:off x="0" y="0"/>
          <a:ext cx="0" cy="0"/>
          <a:chOff x="0" y="0"/>
          <a:chExt cx="0" cy="0"/>
        </a:xfrm>
      </p:grpSpPr>
      <p:sp>
        <p:nvSpPr>
          <p:cNvPr id="330" name="Google Shape;330;p46"/>
          <p:cNvSpPr txBox="1"/>
          <p:nvPr>
            <p:ph type="title"/>
          </p:nvPr>
        </p:nvSpPr>
        <p:spPr>
          <a:xfrm>
            <a:off x="716225" y="1073000"/>
            <a:ext cx="5640600" cy="2856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800"/>
              <a:buNone/>
              <a:defRPr sz="96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cxnSp>
        <p:nvCxnSpPr>
          <p:cNvPr id="331" name="Google Shape;331;p4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32" name="Google Shape;332;p4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33" name="Google Shape;333;p4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34" name="Google Shape;334;p4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35" name="Google Shape;335;p4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36" name="Google Shape;336;p4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337" name="Shape 337"/>
        <p:cNvGrpSpPr/>
        <p:nvPr/>
      </p:nvGrpSpPr>
      <p:grpSpPr>
        <a:xfrm>
          <a:off x="0" y="0"/>
          <a:ext cx="0" cy="0"/>
          <a:chOff x="0" y="0"/>
          <a:chExt cx="0" cy="0"/>
        </a:xfrm>
      </p:grpSpPr>
      <p:sp>
        <p:nvSpPr>
          <p:cNvPr id="338" name="Google Shape;338;p47"/>
          <p:cNvSpPr txBox="1"/>
          <p:nvPr>
            <p:ph idx="1" type="subTitle"/>
          </p:nvPr>
        </p:nvSpPr>
        <p:spPr>
          <a:xfrm>
            <a:off x="4916850" y="1894200"/>
            <a:ext cx="2316000" cy="48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9" name="Google Shape;339;p47"/>
          <p:cNvSpPr txBox="1"/>
          <p:nvPr>
            <p:ph idx="2" type="subTitle"/>
          </p:nvPr>
        </p:nvSpPr>
        <p:spPr>
          <a:xfrm>
            <a:off x="5058900" y="2296473"/>
            <a:ext cx="2031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40" name="Google Shape;340;p47"/>
          <p:cNvSpPr txBox="1"/>
          <p:nvPr>
            <p:ph idx="3" type="subTitle"/>
          </p:nvPr>
        </p:nvSpPr>
        <p:spPr>
          <a:xfrm>
            <a:off x="1911150" y="1894200"/>
            <a:ext cx="2316000" cy="48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1" name="Google Shape;341;p47"/>
          <p:cNvSpPr txBox="1"/>
          <p:nvPr>
            <p:ph idx="4" type="subTitle"/>
          </p:nvPr>
        </p:nvSpPr>
        <p:spPr>
          <a:xfrm>
            <a:off x="2053300" y="2296473"/>
            <a:ext cx="2031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42" name="Google Shape;342;p47"/>
          <p:cNvSpPr txBox="1"/>
          <p:nvPr>
            <p:ph idx="5" type="subTitle"/>
          </p:nvPr>
        </p:nvSpPr>
        <p:spPr>
          <a:xfrm>
            <a:off x="4916850" y="3528902"/>
            <a:ext cx="2316000" cy="48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3" name="Google Shape;343;p47"/>
          <p:cNvSpPr txBox="1"/>
          <p:nvPr>
            <p:ph idx="6" type="subTitle"/>
          </p:nvPr>
        </p:nvSpPr>
        <p:spPr>
          <a:xfrm>
            <a:off x="5058900" y="3923733"/>
            <a:ext cx="2031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44" name="Google Shape;344;p47"/>
          <p:cNvSpPr txBox="1"/>
          <p:nvPr>
            <p:ph idx="7" type="subTitle"/>
          </p:nvPr>
        </p:nvSpPr>
        <p:spPr>
          <a:xfrm>
            <a:off x="1911150" y="3528902"/>
            <a:ext cx="2316000" cy="48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5" name="Google Shape;345;p47"/>
          <p:cNvSpPr txBox="1"/>
          <p:nvPr>
            <p:ph idx="8" type="subTitle"/>
          </p:nvPr>
        </p:nvSpPr>
        <p:spPr>
          <a:xfrm>
            <a:off x="2053200" y="3923733"/>
            <a:ext cx="2031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46" name="Google Shape;346;p47"/>
          <p:cNvSpPr txBox="1"/>
          <p:nvPr>
            <p:ph type="title"/>
          </p:nvPr>
        </p:nvSpPr>
        <p:spPr>
          <a:xfrm>
            <a:off x="713225" y="445025"/>
            <a:ext cx="64803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47" name="Google Shape;347;p47"/>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48" name="Google Shape;348;p47"/>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49" name="Shape 349"/>
        <p:cNvGrpSpPr/>
        <p:nvPr/>
      </p:nvGrpSpPr>
      <p:grpSpPr>
        <a:xfrm>
          <a:off x="0" y="0"/>
          <a:ext cx="0" cy="0"/>
          <a:chOff x="0" y="0"/>
          <a:chExt cx="0" cy="0"/>
        </a:xfrm>
      </p:grpSpPr>
      <p:sp>
        <p:nvSpPr>
          <p:cNvPr id="350" name="Google Shape;350;p48"/>
          <p:cNvSpPr txBox="1"/>
          <p:nvPr>
            <p:ph idx="1" type="subTitle"/>
          </p:nvPr>
        </p:nvSpPr>
        <p:spPr>
          <a:xfrm>
            <a:off x="3571925" y="2904446"/>
            <a:ext cx="2015400" cy="49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1" name="Google Shape;351;p48"/>
          <p:cNvSpPr txBox="1"/>
          <p:nvPr>
            <p:ph idx="2" type="subTitle"/>
          </p:nvPr>
        </p:nvSpPr>
        <p:spPr>
          <a:xfrm>
            <a:off x="3571925" y="3306722"/>
            <a:ext cx="2015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52" name="Google Shape;352;p48"/>
          <p:cNvSpPr txBox="1"/>
          <p:nvPr>
            <p:ph idx="3" type="subTitle"/>
          </p:nvPr>
        </p:nvSpPr>
        <p:spPr>
          <a:xfrm>
            <a:off x="1088400" y="2904446"/>
            <a:ext cx="2015400" cy="49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3" name="Google Shape;353;p48"/>
          <p:cNvSpPr txBox="1"/>
          <p:nvPr>
            <p:ph idx="4" type="subTitle"/>
          </p:nvPr>
        </p:nvSpPr>
        <p:spPr>
          <a:xfrm>
            <a:off x="1088400" y="3306722"/>
            <a:ext cx="2015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54" name="Google Shape;354;p48"/>
          <p:cNvSpPr txBox="1"/>
          <p:nvPr>
            <p:ph idx="5" type="subTitle"/>
          </p:nvPr>
        </p:nvSpPr>
        <p:spPr>
          <a:xfrm>
            <a:off x="6055450" y="2904446"/>
            <a:ext cx="2015400" cy="49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5" name="Google Shape;355;p48"/>
          <p:cNvSpPr txBox="1"/>
          <p:nvPr>
            <p:ph idx="6" type="subTitle"/>
          </p:nvPr>
        </p:nvSpPr>
        <p:spPr>
          <a:xfrm>
            <a:off x="6055450" y="3306722"/>
            <a:ext cx="2015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56" name="Google Shape;356;p48"/>
          <p:cNvSpPr txBox="1"/>
          <p:nvPr>
            <p:ph type="title"/>
          </p:nvPr>
        </p:nvSpPr>
        <p:spPr>
          <a:xfrm>
            <a:off x="713225" y="445025"/>
            <a:ext cx="5517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57" name="Google Shape;357;p48"/>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58" name="Google Shape;358;p48"/>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59" name="Google Shape;359;p48"/>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60" name="Shape 360"/>
        <p:cNvGrpSpPr/>
        <p:nvPr/>
      </p:nvGrpSpPr>
      <p:grpSpPr>
        <a:xfrm>
          <a:off x="0" y="0"/>
          <a:ext cx="0" cy="0"/>
          <a:chOff x="0" y="0"/>
          <a:chExt cx="0" cy="0"/>
        </a:xfrm>
      </p:grpSpPr>
      <p:cxnSp>
        <p:nvCxnSpPr>
          <p:cNvPr id="361" name="Google Shape;361;p49"/>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62" name="Google Shape;362;p49"/>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63" name="Google Shape;363;p4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64" name="Google Shape;364;p4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65" name="Google Shape;365;p4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66" name="Google Shape;366;p4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
        <p:nvSpPr>
          <p:cNvPr id="367" name="Google Shape;367;p49"/>
          <p:cNvSpPr txBox="1"/>
          <p:nvPr>
            <p:ph type="title"/>
          </p:nvPr>
        </p:nvSpPr>
        <p:spPr>
          <a:xfrm>
            <a:off x="2780100" y="445025"/>
            <a:ext cx="3583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68" name="Google Shape;368;p49"/>
          <p:cNvSpPr txBox="1"/>
          <p:nvPr>
            <p:ph idx="1" type="subTitle"/>
          </p:nvPr>
        </p:nvSpPr>
        <p:spPr>
          <a:xfrm>
            <a:off x="5306650" y="1710190"/>
            <a:ext cx="2486100" cy="40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369" name="Google Shape;369;p49"/>
          <p:cNvSpPr txBox="1"/>
          <p:nvPr>
            <p:ph idx="2" type="subTitle"/>
          </p:nvPr>
        </p:nvSpPr>
        <p:spPr>
          <a:xfrm>
            <a:off x="5306650" y="2111217"/>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70" name="Google Shape;370;p49"/>
          <p:cNvSpPr txBox="1"/>
          <p:nvPr>
            <p:ph idx="3" type="subTitle"/>
          </p:nvPr>
        </p:nvSpPr>
        <p:spPr>
          <a:xfrm>
            <a:off x="1351250" y="1710190"/>
            <a:ext cx="2486100" cy="40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371" name="Google Shape;371;p49"/>
          <p:cNvSpPr txBox="1"/>
          <p:nvPr>
            <p:ph idx="4" type="subTitle"/>
          </p:nvPr>
        </p:nvSpPr>
        <p:spPr>
          <a:xfrm>
            <a:off x="1351250" y="2111217"/>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72" name="Google Shape;372;p49"/>
          <p:cNvSpPr txBox="1"/>
          <p:nvPr>
            <p:ph idx="5" type="subTitle"/>
          </p:nvPr>
        </p:nvSpPr>
        <p:spPr>
          <a:xfrm>
            <a:off x="5306650" y="3552118"/>
            <a:ext cx="2486100" cy="46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373" name="Google Shape;373;p49"/>
          <p:cNvSpPr txBox="1"/>
          <p:nvPr>
            <p:ph idx="6" type="subTitle"/>
          </p:nvPr>
        </p:nvSpPr>
        <p:spPr>
          <a:xfrm>
            <a:off x="5306650" y="3946487"/>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74" name="Google Shape;374;p49"/>
          <p:cNvSpPr txBox="1"/>
          <p:nvPr>
            <p:ph idx="7" type="subTitle"/>
          </p:nvPr>
        </p:nvSpPr>
        <p:spPr>
          <a:xfrm>
            <a:off x="1351250" y="3552118"/>
            <a:ext cx="2486100" cy="46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375" name="Google Shape;375;p49"/>
          <p:cNvSpPr txBox="1"/>
          <p:nvPr>
            <p:ph idx="8" type="subTitle"/>
          </p:nvPr>
        </p:nvSpPr>
        <p:spPr>
          <a:xfrm>
            <a:off x="1351300" y="3946487"/>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76" name="Google Shape;376;p49"/>
          <p:cNvSpPr txBox="1"/>
          <p:nvPr>
            <p:ph idx="9" type="title"/>
          </p:nvPr>
        </p:nvSpPr>
        <p:spPr>
          <a:xfrm>
            <a:off x="1351250" y="1131425"/>
            <a:ext cx="2486100" cy="66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377" name="Google Shape;377;p49"/>
          <p:cNvSpPr txBox="1"/>
          <p:nvPr>
            <p:ph idx="13" type="title"/>
          </p:nvPr>
        </p:nvSpPr>
        <p:spPr>
          <a:xfrm>
            <a:off x="5306650" y="1131425"/>
            <a:ext cx="2486100" cy="66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378" name="Google Shape;378;p49"/>
          <p:cNvSpPr txBox="1"/>
          <p:nvPr>
            <p:ph idx="14" type="title"/>
          </p:nvPr>
        </p:nvSpPr>
        <p:spPr>
          <a:xfrm>
            <a:off x="1351300" y="2964563"/>
            <a:ext cx="2486100" cy="66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379" name="Google Shape;379;p49"/>
          <p:cNvSpPr txBox="1"/>
          <p:nvPr>
            <p:ph idx="15" type="title"/>
          </p:nvPr>
        </p:nvSpPr>
        <p:spPr>
          <a:xfrm>
            <a:off x="5306650" y="2964563"/>
            <a:ext cx="2486100" cy="66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380" name="Shape 380"/>
        <p:cNvGrpSpPr/>
        <p:nvPr/>
      </p:nvGrpSpPr>
      <p:grpSpPr>
        <a:xfrm>
          <a:off x="0" y="0"/>
          <a:ext cx="0" cy="0"/>
          <a:chOff x="0" y="0"/>
          <a:chExt cx="0" cy="0"/>
        </a:xfrm>
      </p:grpSpPr>
      <p:sp>
        <p:nvSpPr>
          <p:cNvPr id="381" name="Google Shape;381;p50"/>
          <p:cNvSpPr txBox="1"/>
          <p:nvPr>
            <p:ph idx="1" type="subTitle"/>
          </p:nvPr>
        </p:nvSpPr>
        <p:spPr>
          <a:xfrm>
            <a:off x="3718325" y="3294199"/>
            <a:ext cx="16428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2" name="Google Shape;382;p50"/>
          <p:cNvSpPr txBox="1"/>
          <p:nvPr>
            <p:ph idx="2" type="subTitle"/>
          </p:nvPr>
        </p:nvSpPr>
        <p:spPr>
          <a:xfrm>
            <a:off x="3617675" y="3703897"/>
            <a:ext cx="1844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15000"/>
              </a:lnSpc>
              <a:spcBef>
                <a:spcPts val="0"/>
              </a:spcBef>
              <a:spcAft>
                <a:spcPts val="0"/>
              </a:spcAft>
              <a:buClr>
                <a:schemeClr val="accent4"/>
              </a:buClr>
              <a:buSzPts val="1400"/>
              <a:buNone/>
              <a:defRPr>
                <a:solidFill>
                  <a:schemeClr val="accent4"/>
                </a:solidFill>
              </a:defRPr>
            </a:lvl2pPr>
            <a:lvl3pPr lvl="2" algn="ctr">
              <a:lnSpc>
                <a:spcPct val="115000"/>
              </a:lnSpc>
              <a:spcBef>
                <a:spcPts val="0"/>
              </a:spcBef>
              <a:spcAft>
                <a:spcPts val="0"/>
              </a:spcAft>
              <a:buClr>
                <a:schemeClr val="accent4"/>
              </a:buClr>
              <a:buSzPts val="1400"/>
              <a:buNone/>
              <a:defRPr>
                <a:solidFill>
                  <a:schemeClr val="accent4"/>
                </a:solidFill>
              </a:defRPr>
            </a:lvl3pPr>
            <a:lvl4pPr lvl="3" algn="ctr">
              <a:lnSpc>
                <a:spcPct val="115000"/>
              </a:lnSpc>
              <a:spcBef>
                <a:spcPts val="0"/>
              </a:spcBef>
              <a:spcAft>
                <a:spcPts val="0"/>
              </a:spcAft>
              <a:buClr>
                <a:schemeClr val="accent4"/>
              </a:buClr>
              <a:buSzPts val="1400"/>
              <a:buNone/>
              <a:defRPr>
                <a:solidFill>
                  <a:schemeClr val="accent4"/>
                </a:solidFill>
              </a:defRPr>
            </a:lvl4pPr>
            <a:lvl5pPr lvl="4" algn="ctr">
              <a:lnSpc>
                <a:spcPct val="115000"/>
              </a:lnSpc>
              <a:spcBef>
                <a:spcPts val="0"/>
              </a:spcBef>
              <a:spcAft>
                <a:spcPts val="0"/>
              </a:spcAft>
              <a:buClr>
                <a:schemeClr val="accent4"/>
              </a:buClr>
              <a:buSzPts val="1400"/>
              <a:buNone/>
              <a:defRPr>
                <a:solidFill>
                  <a:schemeClr val="accent4"/>
                </a:solidFill>
              </a:defRPr>
            </a:lvl5pPr>
            <a:lvl6pPr lvl="5" algn="ctr">
              <a:lnSpc>
                <a:spcPct val="115000"/>
              </a:lnSpc>
              <a:spcBef>
                <a:spcPts val="0"/>
              </a:spcBef>
              <a:spcAft>
                <a:spcPts val="0"/>
              </a:spcAft>
              <a:buClr>
                <a:schemeClr val="accent4"/>
              </a:buClr>
              <a:buSzPts val="1400"/>
              <a:buNone/>
              <a:defRPr>
                <a:solidFill>
                  <a:schemeClr val="accent4"/>
                </a:solidFill>
              </a:defRPr>
            </a:lvl6pPr>
            <a:lvl7pPr lvl="6" algn="ctr">
              <a:lnSpc>
                <a:spcPct val="115000"/>
              </a:lnSpc>
              <a:spcBef>
                <a:spcPts val="0"/>
              </a:spcBef>
              <a:spcAft>
                <a:spcPts val="0"/>
              </a:spcAft>
              <a:buClr>
                <a:schemeClr val="accent4"/>
              </a:buClr>
              <a:buSzPts val="1400"/>
              <a:buNone/>
              <a:defRPr>
                <a:solidFill>
                  <a:schemeClr val="accent4"/>
                </a:solidFill>
              </a:defRPr>
            </a:lvl7pPr>
            <a:lvl8pPr lvl="7" algn="ctr">
              <a:lnSpc>
                <a:spcPct val="115000"/>
              </a:lnSpc>
              <a:spcBef>
                <a:spcPts val="0"/>
              </a:spcBef>
              <a:spcAft>
                <a:spcPts val="0"/>
              </a:spcAft>
              <a:buClr>
                <a:schemeClr val="accent4"/>
              </a:buClr>
              <a:buSzPts val="1400"/>
              <a:buNone/>
              <a:defRPr>
                <a:solidFill>
                  <a:schemeClr val="accent4"/>
                </a:solidFill>
              </a:defRPr>
            </a:lvl8pPr>
            <a:lvl9pPr lvl="8" algn="ctr">
              <a:lnSpc>
                <a:spcPct val="115000"/>
              </a:lnSpc>
              <a:spcBef>
                <a:spcPts val="0"/>
              </a:spcBef>
              <a:spcAft>
                <a:spcPts val="0"/>
              </a:spcAft>
              <a:buClr>
                <a:schemeClr val="accent4"/>
              </a:buClr>
              <a:buSzPts val="1400"/>
              <a:buNone/>
              <a:defRPr>
                <a:solidFill>
                  <a:schemeClr val="accent4"/>
                </a:solidFill>
              </a:defRPr>
            </a:lvl9pPr>
          </a:lstStyle>
          <a:p/>
        </p:txBody>
      </p:sp>
      <p:sp>
        <p:nvSpPr>
          <p:cNvPr id="383" name="Google Shape;383;p50"/>
          <p:cNvSpPr txBox="1"/>
          <p:nvPr>
            <p:ph idx="3" type="subTitle"/>
          </p:nvPr>
        </p:nvSpPr>
        <p:spPr>
          <a:xfrm>
            <a:off x="1328025" y="3294199"/>
            <a:ext cx="16428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4" name="Google Shape;384;p50"/>
          <p:cNvSpPr txBox="1"/>
          <p:nvPr>
            <p:ph idx="4" type="subTitle"/>
          </p:nvPr>
        </p:nvSpPr>
        <p:spPr>
          <a:xfrm>
            <a:off x="1227426" y="3703897"/>
            <a:ext cx="1844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15000"/>
              </a:lnSpc>
              <a:spcBef>
                <a:spcPts val="0"/>
              </a:spcBef>
              <a:spcAft>
                <a:spcPts val="0"/>
              </a:spcAft>
              <a:buClr>
                <a:schemeClr val="accent4"/>
              </a:buClr>
              <a:buSzPts val="1400"/>
              <a:buNone/>
              <a:defRPr>
                <a:solidFill>
                  <a:schemeClr val="accent4"/>
                </a:solidFill>
              </a:defRPr>
            </a:lvl2pPr>
            <a:lvl3pPr lvl="2" algn="ctr">
              <a:lnSpc>
                <a:spcPct val="115000"/>
              </a:lnSpc>
              <a:spcBef>
                <a:spcPts val="0"/>
              </a:spcBef>
              <a:spcAft>
                <a:spcPts val="0"/>
              </a:spcAft>
              <a:buClr>
                <a:schemeClr val="accent4"/>
              </a:buClr>
              <a:buSzPts val="1400"/>
              <a:buNone/>
              <a:defRPr>
                <a:solidFill>
                  <a:schemeClr val="accent4"/>
                </a:solidFill>
              </a:defRPr>
            </a:lvl3pPr>
            <a:lvl4pPr lvl="3" algn="ctr">
              <a:lnSpc>
                <a:spcPct val="115000"/>
              </a:lnSpc>
              <a:spcBef>
                <a:spcPts val="0"/>
              </a:spcBef>
              <a:spcAft>
                <a:spcPts val="0"/>
              </a:spcAft>
              <a:buClr>
                <a:schemeClr val="accent4"/>
              </a:buClr>
              <a:buSzPts val="1400"/>
              <a:buNone/>
              <a:defRPr>
                <a:solidFill>
                  <a:schemeClr val="accent4"/>
                </a:solidFill>
              </a:defRPr>
            </a:lvl4pPr>
            <a:lvl5pPr lvl="4" algn="ctr">
              <a:lnSpc>
                <a:spcPct val="115000"/>
              </a:lnSpc>
              <a:spcBef>
                <a:spcPts val="0"/>
              </a:spcBef>
              <a:spcAft>
                <a:spcPts val="0"/>
              </a:spcAft>
              <a:buClr>
                <a:schemeClr val="accent4"/>
              </a:buClr>
              <a:buSzPts val="1400"/>
              <a:buNone/>
              <a:defRPr>
                <a:solidFill>
                  <a:schemeClr val="accent4"/>
                </a:solidFill>
              </a:defRPr>
            </a:lvl5pPr>
            <a:lvl6pPr lvl="5" algn="ctr">
              <a:lnSpc>
                <a:spcPct val="115000"/>
              </a:lnSpc>
              <a:spcBef>
                <a:spcPts val="0"/>
              </a:spcBef>
              <a:spcAft>
                <a:spcPts val="0"/>
              </a:spcAft>
              <a:buClr>
                <a:schemeClr val="accent4"/>
              </a:buClr>
              <a:buSzPts val="1400"/>
              <a:buNone/>
              <a:defRPr>
                <a:solidFill>
                  <a:schemeClr val="accent4"/>
                </a:solidFill>
              </a:defRPr>
            </a:lvl6pPr>
            <a:lvl7pPr lvl="6" algn="ctr">
              <a:lnSpc>
                <a:spcPct val="115000"/>
              </a:lnSpc>
              <a:spcBef>
                <a:spcPts val="0"/>
              </a:spcBef>
              <a:spcAft>
                <a:spcPts val="0"/>
              </a:spcAft>
              <a:buClr>
                <a:schemeClr val="accent4"/>
              </a:buClr>
              <a:buSzPts val="1400"/>
              <a:buNone/>
              <a:defRPr>
                <a:solidFill>
                  <a:schemeClr val="accent4"/>
                </a:solidFill>
              </a:defRPr>
            </a:lvl7pPr>
            <a:lvl8pPr lvl="7" algn="ctr">
              <a:lnSpc>
                <a:spcPct val="115000"/>
              </a:lnSpc>
              <a:spcBef>
                <a:spcPts val="0"/>
              </a:spcBef>
              <a:spcAft>
                <a:spcPts val="0"/>
              </a:spcAft>
              <a:buClr>
                <a:schemeClr val="accent4"/>
              </a:buClr>
              <a:buSzPts val="1400"/>
              <a:buNone/>
              <a:defRPr>
                <a:solidFill>
                  <a:schemeClr val="accent4"/>
                </a:solidFill>
              </a:defRPr>
            </a:lvl8pPr>
            <a:lvl9pPr lvl="8" algn="ctr">
              <a:lnSpc>
                <a:spcPct val="115000"/>
              </a:lnSpc>
              <a:spcBef>
                <a:spcPts val="0"/>
              </a:spcBef>
              <a:spcAft>
                <a:spcPts val="0"/>
              </a:spcAft>
              <a:buClr>
                <a:schemeClr val="accent4"/>
              </a:buClr>
              <a:buSzPts val="1400"/>
              <a:buNone/>
              <a:defRPr>
                <a:solidFill>
                  <a:schemeClr val="accent4"/>
                </a:solidFill>
              </a:defRPr>
            </a:lvl9pPr>
          </a:lstStyle>
          <a:p/>
        </p:txBody>
      </p:sp>
      <p:sp>
        <p:nvSpPr>
          <p:cNvPr id="385" name="Google Shape;385;p50"/>
          <p:cNvSpPr txBox="1"/>
          <p:nvPr>
            <p:ph idx="5" type="subTitle"/>
          </p:nvPr>
        </p:nvSpPr>
        <p:spPr>
          <a:xfrm>
            <a:off x="6108550" y="3294199"/>
            <a:ext cx="16431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6" name="Google Shape;386;p50"/>
          <p:cNvSpPr txBox="1"/>
          <p:nvPr>
            <p:ph idx="6" type="subTitle"/>
          </p:nvPr>
        </p:nvSpPr>
        <p:spPr>
          <a:xfrm>
            <a:off x="6008050" y="3703897"/>
            <a:ext cx="1844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15000"/>
              </a:lnSpc>
              <a:spcBef>
                <a:spcPts val="0"/>
              </a:spcBef>
              <a:spcAft>
                <a:spcPts val="0"/>
              </a:spcAft>
              <a:buClr>
                <a:schemeClr val="accent4"/>
              </a:buClr>
              <a:buSzPts val="1400"/>
              <a:buNone/>
              <a:defRPr>
                <a:solidFill>
                  <a:schemeClr val="accent4"/>
                </a:solidFill>
              </a:defRPr>
            </a:lvl2pPr>
            <a:lvl3pPr lvl="2" algn="ctr">
              <a:lnSpc>
                <a:spcPct val="115000"/>
              </a:lnSpc>
              <a:spcBef>
                <a:spcPts val="0"/>
              </a:spcBef>
              <a:spcAft>
                <a:spcPts val="0"/>
              </a:spcAft>
              <a:buClr>
                <a:schemeClr val="accent4"/>
              </a:buClr>
              <a:buSzPts val="1400"/>
              <a:buNone/>
              <a:defRPr>
                <a:solidFill>
                  <a:schemeClr val="accent4"/>
                </a:solidFill>
              </a:defRPr>
            </a:lvl3pPr>
            <a:lvl4pPr lvl="3" algn="ctr">
              <a:lnSpc>
                <a:spcPct val="115000"/>
              </a:lnSpc>
              <a:spcBef>
                <a:spcPts val="0"/>
              </a:spcBef>
              <a:spcAft>
                <a:spcPts val="0"/>
              </a:spcAft>
              <a:buClr>
                <a:schemeClr val="accent4"/>
              </a:buClr>
              <a:buSzPts val="1400"/>
              <a:buNone/>
              <a:defRPr>
                <a:solidFill>
                  <a:schemeClr val="accent4"/>
                </a:solidFill>
              </a:defRPr>
            </a:lvl4pPr>
            <a:lvl5pPr lvl="4" algn="ctr">
              <a:lnSpc>
                <a:spcPct val="115000"/>
              </a:lnSpc>
              <a:spcBef>
                <a:spcPts val="0"/>
              </a:spcBef>
              <a:spcAft>
                <a:spcPts val="0"/>
              </a:spcAft>
              <a:buClr>
                <a:schemeClr val="accent4"/>
              </a:buClr>
              <a:buSzPts val="1400"/>
              <a:buNone/>
              <a:defRPr>
                <a:solidFill>
                  <a:schemeClr val="accent4"/>
                </a:solidFill>
              </a:defRPr>
            </a:lvl5pPr>
            <a:lvl6pPr lvl="5" algn="ctr">
              <a:lnSpc>
                <a:spcPct val="115000"/>
              </a:lnSpc>
              <a:spcBef>
                <a:spcPts val="0"/>
              </a:spcBef>
              <a:spcAft>
                <a:spcPts val="0"/>
              </a:spcAft>
              <a:buClr>
                <a:schemeClr val="accent4"/>
              </a:buClr>
              <a:buSzPts val="1400"/>
              <a:buNone/>
              <a:defRPr>
                <a:solidFill>
                  <a:schemeClr val="accent4"/>
                </a:solidFill>
              </a:defRPr>
            </a:lvl6pPr>
            <a:lvl7pPr lvl="6" algn="ctr">
              <a:lnSpc>
                <a:spcPct val="115000"/>
              </a:lnSpc>
              <a:spcBef>
                <a:spcPts val="0"/>
              </a:spcBef>
              <a:spcAft>
                <a:spcPts val="0"/>
              </a:spcAft>
              <a:buClr>
                <a:schemeClr val="accent4"/>
              </a:buClr>
              <a:buSzPts val="1400"/>
              <a:buNone/>
              <a:defRPr>
                <a:solidFill>
                  <a:schemeClr val="accent4"/>
                </a:solidFill>
              </a:defRPr>
            </a:lvl7pPr>
            <a:lvl8pPr lvl="7" algn="ctr">
              <a:lnSpc>
                <a:spcPct val="115000"/>
              </a:lnSpc>
              <a:spcBef>
                <a:spcPts val="0"/>
              </a:spcBef>
              <a:spcAft>
                <a:spcPts val="0"/>
              </a:spcAft>
              <a:buClr>
                <a:schemeClr val="accent4"/>
              </a:buClr>
              <a:buSzPts val="1400"/>
              <a:buNone/>
              <a:defRPr>
                <a:solidFill>
                  <a:schemeClr val="accent4"/>
                </a:solidFill>
              </a:defRPr>
            </a:lvl8pPr>
            <a:lvl9pPr lvl="8" algn="ctr">
              <a:lnSpc>
                <a:spcPct val="115000"/>
              </a:lnSpc>
              <a:spcBef>
                <a:spcPts val="0"/>
              </a:spcBef>
              <a:spcAft>
                <a:spcPts val="0"/>
              </a:spcAft>
              <a:buClr>
                <a:schemeClr val="accent4"/>
              </a:buClr>
              <a:buSzPts val="1400"/>
              <a:buNone/>
              <a:defRPr>
                <a:solidFill>
                  <a:schemeClr val="accent4"/>
                </a:solidFill>
              </a:defRPr>
            </a:lvl9pPr>
          </a:lstStyle>
          <a:p/>
        </p:txBody>
      </p:sp>
      <p:sp>
        <p:nvSpPr>
          <p:cNvPr id="387" name="Google Shape;387;p50"/>
          <p:cNvSpPr txBox="1"/>
          <p:nvPr>
            <p:ph type="title"/>
          </p:nvPr>
        </p:nvSpPr>
        <p:spPr>
          <a:xfrm>
            <a:off x="713225" y="445025"/>
            <a:ext cx="3188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88" name="Google Shape;388;p5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89" name="Google Shape;389;p5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390" name="Shape 390"/>
        <p:cNvGrpSpPr/>
        <p:nvPr/>
      </p:nvGrpSpPr>
      <p:grpSpPr>
        <a:xfrm>
          <a:off x="0" y="0"/>
          <a:ext cx="0" cy="0"/>
          <a:chOff x="0" y="0"/>
          <a:chExt cx="0" cy="0"/>
        </a:xfrm>
      </p:grpSpPr>
      <p:sp>
        <p:nvSpPr>
          <p:cNvPr id="391" name="Google Shape;391;p51"/>
          <p:cNvSpPr txBox="1"/>
          <p:nvPr>
            <p:ph idx="1" type="subTitle"/>
          </p:nvPr>
        </p:nvSpPr>
        <p:spPr>
          <a:xfrm>
            <a:off x="4750175" y="1632746"/>
            <a:ext cx="2014800" cy="49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92" name="Google Shape;392;p51"/>
          <p:cNvSpPr txBox="1"/>
          <p:nvPr>
            <p:ph idx="2" type="subTitle"/>
          </p:nvPr>
        </p:nvSpPr>
        <p:spPr>
          <a:xfrm>
            <a:off x="4750184" y="2035022"/>
            <a:ext cx="20148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93" name="Google Shape;393;p51"/>
          <p:cNvSpPr txBox="1"/>
          <p:nvPr>
            <p:ph idx="3" type="subTitle"/>
          </p:nvPr>
        </p:nvSpPr>
        <p:spPr>
          <a:xfrm>
            <a:off x="2306450" y="1632746"/>
            <a:ext cx="2014800" cy="49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94" name="Google Shape;394;p51"/>
          <p:cNvSpPr txBox="1"/>
          <p:nvPr>
            <p:ph idx="4" type="subTitle"/>
          </p:nvPr>
        </p:nvSpPr>
        <p:spPr>
          <a:xfrm>
            <a:off x="2306462" y="2035022"/>
            <a:ext cx="2014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95" name="Google Shape;395;p51"/>
          <p:cNvSpPr txBox="1"/>
          <p:nvPr>
            <p:ph idx="5" type="subTitle"/>
          </p:nvPr>
        </p:nvSpPr>
        <p:spPr>
          <a:xfrm>
            <a:off x="4750175" y="3062273"/>
            <a:ext cx="2014800" cy="49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96" name="Google Shape;396;p51"/>
          <p:cNvSpPr txBox="1"/>
          <p:nvPr>
            <p:ph idx="6" type="subTitle"/>
          </p:nvPr>
        </p:nvSpPr>
        <p:spPr>
          <a:xfrm>
            <a:off x="4750184" y="3471047"/>
            <a:ext cx="20148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97" name="Google Shape;397;p51"/>
          <p:cNvSpPr txBox="1"/>
          <p:nvPr>
            <p:ph idx="7" type="subTitle"/>
          </p:nvPr>
        </p:nvSpPr>
        <p:spPr>
          <a:xfrm>
            <a:off x="2306450" y="3062273"/>
            <a:ext cx="2014800" cy="49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98" name="Google Shape;398;p51"/>
          <p:cNvSpPr txBox="1"/>
          <p:nvPr>
            <p:ph idx="8" type="subTitle"/>
          </p:nvPr>
        </p:nvSpPr>
        <p:spPr>
          <a:xfrm>
            <a:off x="2306462" y="3471047"/>
            <a:ext cx="2014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99" name="Google Shape;399;p51"/>
          <p:cNvSpPr txBox="1"/>
          <p:nvPr>
            <p:ph type="title"/>
          </p:nvPr>
        </p:nvSpPr>
        <p:spPr>
          <a:xfrm>
            <a:off x="713225" y="445025"/>
            <a:ext cx="2785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00" name="Google Shape;400;p51"/>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01" name="Google Shape;401;p51"/>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402" name="Shape 402"/>
        <p:cNvGrpSpPr/>
        <p:nvPr/>
      </p:nvGrpSpPr>
      <p:grpSpPr>
        <a:xfrm>
          <a:off x="0" y="0"/>
          <a:ext cx="0" cy="0"/>
          <a:chOff x="0" y="0"/>
          <a:chExt cx="0" cy="0"/>
        </a:xfrm>
      </p:grpSpPr>
      <p:cxnSp>
        <p:nvCxnSpPr>
          <p:cNvPr id="403" name="Google Shape;403;p5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04" name="Google Shape;404;p5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05" name="Google Shape;405;p5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06" name="Google Shape;406;p5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07" name="Google Shape;407;p5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08" name="Google Shape;408;p5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
        <p:nvSpPr>
          <p:cNvPr id="409" name="Google Shape;409;p52"/>
          <p:cNvSpPr txBox="1"/>
          <p:nvPr>
            <p:ph idx="1" type="subTitle"/>
          </p:nvPr>
        </p:nvSpPr>
        <p:spPr>
          <a:xfrm>
            <a:off x="728750" y="1112872"/>
            <a:ext cx="2014800" cy="49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10" name="Google Shape;410;p52"/>
          <p:cNvSpPr txBox="1"/>
          <p:nvPr>
            <p:ph idx="2" type="subTitle"/>
          </p:nvPr>
        </p:nvSpPr>
        <p:spPr>
          <a:xfrm>
            <a:off x="728762" y="1515149"/>
            <a:ext cx="20148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11" name="Google Shape;411;p52"/>
          <p:cNvSpPr txBox="1"/>
          <p:nvPr>
            <p:ph idx="3" type="subTitle"/>
          </p:nvPr>
        </p:nvSpPr>
        <p:spPr>
          <a:xfrm>
            <a:off x="728750" y="2036386"/>
            <a:ext cx="2014800" cy="49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12" name="Google Shape;412;p52"/>
          <p:cNvSpPr txBox="1"/>
          <p:nvPr>
            <p:ph idx="4" type="subTitle"/>
          </p:nvPr>
        </p:nvSpPr>
        <p:spPr>
          <a:xfrm>
            <a:off x="728762" y="2445160"/>
            <a:ext cx="20148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13" name="Google Shape;413;p52"/>
          <p:cNvSpPr txBox="1"/>
          <p:nvPr>
            <p:ph type="title"/>
          </p:nvPr>
        </p:nvSpPr>
        <p:spPr>
          <a:xfrm>
            <a:off x="1531650" y="445025"/>
            <a:ext cx="6080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ctr">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ctr">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ctr">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ctr">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ctr">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ctr">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ctr">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14" name="Google Shape;414;p52"/>
          <p:cNvSpPr txBox="1"/>
          <p:nvPr>
            <p:ph idx="5" type="subTitle"/>
          </p:nvPr>
        </p:nvSpPr>
        <p:spPr>
          <a:xfrm>
            <a:off x="728750" y="2997225"/>
            <a:ext cx="2014800" cy="49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15" name="Google Shape;415;p52"/>
          <p:cNvSpPr txBox="1"/>
          <p:nvPr>
            <p:ph idx="6" type="subTitle"/>
          </p:nvPr>
        </p:nvSpPr>
        <p:spPr>
          <a:xfrm>
            <a:off x="728762" y="3405999"/>
            <a:ext cx="20148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416" name="Shape 416"/>
        <p:cNvGrpSpPr/>
        <p:nvPr/>
      </p:nvGrpSpPr>
      <p:grpSpPr>
        <a:xfrm>
          <a:off x="0" y="0"/>
          <a:ext cx="0" cy="0"/>
          <a:chOff x="0" y="0"/>
          <a:chExt cx="0" cy="0"/>
        </a:xfrm>
      </p:grpSpPr>
      <p:sp>
        <p:nvSpPr>
          <p:cNvPr id="417" name="Google Shape;417;p53"/>
          <p:cNvSpPr txBox="1"/>
          <p:nvPr>
            <p:ph type="title"/>
          </p:nvPr>
        </p:nvSpPr>
        <p:spPr>
          <a:xfrm>
            <a:off x="2592925" y="714600"/>
            <a:ext cx="3958200" cy="61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5000"/>
              <a:buNone/>
              <a:defRPr sz="45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
        <p:nvSpPr>
          <p:cNvPr id="418" name="Google Shape;418;p53"/>
          <p:cNvSpPr txBox="1"/>
          <p:nvPr>
            <p:ph idx="1" type="subTitle"/>
          </p:nvPr>
        </p:nvSpPr>
        <p:spPr>
          <a:xfrm>
            <a:off x="2364984" y="1346400"/>
            <a:ext cx="4414200" cy="377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5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19" name="Google Shape;419;p53"/>
          <p:cNvSpPr txBox="1"/>
          <p:nvPr>
            <p:ph idx="2" type="title"/>
          </p:nvPr>
        </p:nvSpPr>
        <p:spPr>
          <a:xfrm>
            <a:off x="2592925" y="2063025"/>
            <a:ext cx="3958200" cy="61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5000"/>
              <a:buNone/>
              <a:defRPr sz="43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
        <p:nvSpPr>
          <p:cNvPr id="420" name="Google Shape;420;p53"/>
          <p:cNvSpPr txBox="1"/>
          <p:nvPr>
            <p:ph idx="3" type="subTitle"/>
          </p:nvPr>
        </p:nvSpPr>
        <p:spPr>
          <a:xfrm>
            <a:off x="2364984" y="2694825"/>
            <a:ext cx="4414200" cy="37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21" name="Google Shape;421;p53"/>
          <p:cNvSpPr txBox="1"/>
          <p:nvPr>
            <p:ph idx="4" type="title"/>
          </p:nvPr>
        </p:nvSpPr>
        <p:spPr>
          <a:xfrm>
            <a:off x="2592925" y="3411450"/>
            <a:ext cx="3958200" cy="61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5000"/>
              <a:buNone/>
              <a:defRPr sz="43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
        <p:nvSpPr>
          <p:cNvPr id="422" name="Google Shape;422;p53"/>
          <p:cNvSpPr txBox="1"/>
          <p:nvPr>
            <p:ph idx="5" type="subTitle"/>
          </p:nvPr>
        </p:nvSpPr>
        <p:spPr>
          <a:xfrm>
            <a:off x="2364950" y="4043250"/>
            <a:ext cx="4414200" cy="377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5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423" name="Google Shape;423;p5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24" name="Google Shape;424;p5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425" name="Shape 425"/>
        <p:cNvGrpSpPr/>
        <p:nvPr/>
      </p:nvGrpSpPr>
      <p:grpSpPr>
        <a:xfrm>
          <a:off x="0" y="0"/>
          <a:ext cx="0" cy="0"/>
          <a:chOff x="0" y="0"/>
          <a:chExt cx="0" cy="0"/>
        </a:xfrm>
      </p:grpSpPr>
      <p:sp>
        <p:nvSpPr>
          <p:cNvPr id="426" name="Google Shape;426;p54"/>
          <p:cNvSpPr txBox="1"/>
          <p:nvPr>
            <p:ph idx="1" type="subTitle"/>
          </p:nvPr>
        </p:nvSpPr>
        <p:spPr>
          <a:xfrm>
            <a:off x="5700609" y="2084269"/>
            <a:ext cx="2764500" cy="49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7" name="Google Shape;427;p54"/>
          <p:cNvSpPr txBox="1"/>
          <p:nvPr>
            <p:ph idx="2" type="subTitle"/>
          </p:nvPr>
        </p:nvSpPr>
        <p:spPr>
          <a:xfrm>
            <a:off x="5700621" y="2486544"/>
            <a:ext cx="2764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solidFill>
                  <a:schemeClr val="dk1"/>
                </a:solidFill>
                <a:latin typeface="Mako"/>
                <a:ea typeface="Mako"/>
                <a:cs typeface="Mako"/>
                <a:sym typeface="Mako"/>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28" name="Google Shape;428;p54"/>
          <p:cNvSpPr txBox="1"/>
          <p:nvPr>
            <p:ph idx="3" type="subTitle"/>
          </p:nvPr>
        </p:nvSpPr>
        <p:spPr>
          <a:xfrm>
            <a:off x="1973988" y="902134"/>
            <a:ext cx="2764500" cy="49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9" name="Google Shape;429;p54"/>
          <p:cNvSpPr txBox="1"/>
          <p:nvPr>
            <p:ph idx="4" type="subTitle"/>
          </p:nvPr>
        </p:nvSpPr>
        <p:spPr>
          <a:xfrm>
            <a:off x="1973988" y="1304410"/>
            <a:ext cx="2764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solidFill>
                  <a:schemeClr val="dk1"/>
                </a:solidFill>
                <a:latin typeface="Mako"/>
                <a:ea typeface="Mako"/>
                <a:cs typeface="Mako"/>
                <a:sym typeface="Mako"/>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30" name="Google Shape;430;p54"/>
          <p:cNvSpPr txBox="1"/>
          <p:nvPr>
            <p:ph idx="5" type="subTitle"/>
          </p:nvPr>
        </p:nvSpPr>
        <p:spPr>
          <a:xfrm>
            <a:off x="1973988" y="3290875"/>
            <a:ext cx="2764500" cy="49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1" name="Google Shape;431;p54"/>
          <p:cNvSpPr txBox="1"/>
          <p:nvPr>
            <p:ph idx="6" type="subTitle"/>
          </p:nvPr>
        </p:nvSpPr>
        <p:spPr>
          <a:xfrm>
            <a:off x="1973988" y="3699649"/>
            <a:ext cx="2764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432" name="Google Shape;432;p5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33" name="Google Shape;433;p5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34" name="Google Shape;434;p5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35" name="Google Shape;435;p5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36" name="Google Shape;436;p5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
        <p:nvSpPr>
          <p:cNvPr id="437" name="Google Shape;437;p54"/>
          <p:cNvSpPr txBox="1"/>
          <p:nvPr>
            <p:ph type="title"/>
          </p:nvPr>
        </p:nvSpPr>
        <p:spPr>
          <a:xfrm>
            <a:off x="733000" y="1114450"/>
            <a:ext cx="1118100" cy="61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000"/>
              <a:buNone/>
              <a:defRPr sz="45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
        <p:nvSpPr>
          <p:cNvPr id="438" name="Google Shape;438;p54"/>
          <p:cNvSpPr txBox="1"/>
          <p:nvPr>
            <p:ph idx="7" type="title"/>
          </p:nvPr>
        </p:nvSpPr>
        <p:spPr>
          <a:xfrm>
            <a:off x="733000" y="3503175"/>
            <a:ext cx="1118100" cy="61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000"/>
              <a:buNone/>
              <a:defRPr sz="45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
        <p:nvSpPr>
          <p:cNvPr id="439" name="Google Shape;439;p54"/>
          <p:cNvSpPr txBox="1"/>
          <p:nvPr>
            <p:ph idx="8" type="title"/>
          </p:nvPr>
        </p:nvSpPr>
        <p:spPr>
          <a:xfrm>
            <a:off x="4441002" y="2276488"/>
            <a:ext cx="1118100" cy="61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000"/>
              <a:buNone/>
              <a:defRPr sz="45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440" name="Shape 440"/>
        <p:cNvGrpSpPr/>
        <p:nvPr/>
      </p:nvGrpSpPr>
      <p:grpSpPr>
        <a:xfrm>
          <a:off x="0" y="0"/>
          <a:ext cx="0" cy="0"/>
          <a:chOff x="0" y="0"/>
          <a:chExt cx="0" cy="0"/>
        </a:xfrm>
      </p:grpSpPr>
      <p:sp>
        <p:nvSpPr>
          <p:cNvPr id="441" name="Google Shape;441;p55"/>
          <p:cNvSpPr txBox="1"/>
          <p:nvPr>
            <p:ph type="title"/>
          </p:nvPr>
        </p:nvSpPr>
        <p:spPr>
          <a:xfrm>
            <a:off x="803750" y="2040496"/>
            <a:ext cx="4087500" cy="67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42" name="Google Shape;442;p55"/>
          <p:cNvSpPr txBox="1"/>
          <p:nvPr>
            <p:ph idx="1" type="subTitle"/>
          </p:nvPr>
        </p:nvSpPr>
        <p:spPr>
          <a:xfrm>
            <a:off x="803750" y="2693525"/>
            <a:ext cx="3159300" cy="55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Josefin Sans"/>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cxnSp>
        <p:nvCxnSpPr>
          <p:cNvPr id="443" name="Google Shape;443;p5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44" name="Google Shape;444;p5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445" name="Shape 445"/>
        <p:cNvGrpSpPr/>
        <p:nvPr/>
      </p:nvGrpSpPr>
      <p:grpSpPr>
        <a:xfrm>
          <a:off x="0" y="0"/>
          <a:ext cx="0" cy="0"/>
          <a:chOff x="0" y="0"/>
          <a:chExt cx="0" cy="0"/>
        </a:xfrm>
      </p:grpSpPr>
      <p:sp>
        <p:nvSpPr>
          <p:cNvPr id="446" name="Google Shape;446;p56"/>
          <p:cNvSpPr txBox="1"/>
          <p:nvPr>
            <p:ph type="title"/>
          </p:nvPr>
        </p:nvSpPr>
        <p:spPr>
          <a:xfrm>
            <a:off x="4490150" y="2047725"/>
            <a:ext cx="3364200" cy="628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SemiBold"/>
                <a:ea typeface="Open Sans SemiBold"/>
                <a:cs typeface="Open Sans SemiBold"/>
                <a:sym typeface="Open Sans SemiBold"/>
              </a:defRPr>
            </a:lvl2pPr>
            <a:lvl3pPr lvl="2" algn="l">
              <a:lnSpc>
                <a:spcPct val="100000"/>
              </a:lnSpc>
              <a:spcBef>
                <a:spcPts val="0"/>
              </a:spcBef>
              <a:spcAft>
                <a:spcPts val="0"/>
              </a:spcAft>
              <a:buSzPts val="3000"/>
              <a:buNone/>
              <a:defRPr>
                <a:latin typeface="Open Sans SemiBold"/>
                <a:ea typeface="Open Sans SemiBold"/>
                <a:cs typeface="Open Sans SemiBold"/>
                <a:sym typeface="Open Sans SemiBold"/>
              </a:defRPr>
            </a:lvl3pPr>
            <a:lvl4pPr lvl="3" algn="l">
              <a:lnSpc>
                <a:spcPct val="100000"/>
              </a:lnSpc>
              <a:spcBef>
                <a:spcPts val="0"/>
              </a:spcBef>
              <a:spcAft>
                <a:spcPts val="0"/>
              </a:spcAft>
              <a:buSzPts val="3000"/>
              <a:buNone/>
              <a:defRPr>
                <a:latin typeface="Open Sans SemiBold"/>
                <a:ea typeface="Open Sans SemiBold"/>
                <a:cs typeface="Open Sans SemiBold"/>
                <a:sym typeface="Open Sans SemiBold"/>
              </a:defRPr>
            </a:lvl4pPr>
            <a:lvl5pPr lvl="4" algn="l">
              <a:lnSpc>
                <a:spcPct val="100000"/>
              </a:lnSpc>
              <a:spcBef>
                <a:spcPts val="0"/>
              </a:spcBef>
              <a:spcAft>
                <a:spcPts val="0"/>
              </a:spcAft>
              <a:buSzPts val="3000"/>
              <a:buNone/>
              <a:defRPr>
                <a:latin typeface="Open Sans SemiBold"/>
                <a:ea typeface="Open Sans SemiBold"/>
                <a:cs typeface="Open Sans SemiBold"/>
                <a:sym typeface="Open Sans SemiBold"/>
              </a:defRPr>
            </a:lvl5pPr>
            <a:lvl6pPr lvl="5" algn="l">
              <a:lnSpc>
                <a:spcPct val="100000"/>
              </a:lnSpc>
              <a:spcBef>
                <a:spcPts val="0"/>
              </a:spcBef>
              <a:spcAft>
                <a:spcPts val="0"/>
              </a:spcAft>
              <a:buSzPts val="3000"/>
              <a:buNone/>
              <a:defRPr>
                <a:latin typeface="Open Sans SemiBold"/>
                <a:ea typeface="Open Sans SemiBold"/>
                <a:cs typeface="Open Sans SemiBold"/>
                <a:sym typeface="Open Sans SemiBold"/>
              </a:defRPr>
            </a:lvl6pPr>
            <a:lvl7pPr lvl="6" algn="l">
              <a:lnSpc>
                <a:spcPct val="100000"/>
              </a:lnSpc>
              <a:spcBef>
                <a:spcPts val="0"/>
              </a:spcBef>
              <a:spcAft>
                <a:spcPts val="0"/>
              </a:spcAft>
              <a:buSzPts val="3000"/>
              <a:buNone/>
              <a:defRPr>
                <a:latin typeface="Open Sans SemiBold"/>
                <a:ea typeface="Open Sans SemiBold"/>
                <a:cs typeface="Open Sans SemiBold"/>
                <a:sym typeface="Open Sans SemiBold"/>
              </a:defRPr>
            </a:lvl7pPr>
            <a:lvl8pPr lvl="7" algn="l">
              <a:lnSpc>
                <a:spcPct val="100000"/>
              </a:lnSpc>
              <a:spcBef>
                <a:spcPts val="0"/>
              </a:spcBef>
              <a:spcAft>
                <a:spcPts val="0"/>
              </a:spcAft>
              <a:buSzPts val="3000"/>
              <a:buNone/>
              <a:defRPr>
                <a:latin typeface="Open Sans SemiBold"/>
                <a:ea typeface="Open Sans SemiBold"/>
                <a:cs typeface="Open Sans SemiBold"/>
                <a:sym typeface="Open Sans SemiBold"/>
              </a:defRPr>
            </a:lvl8pPr>
            <a:lvl9pPr lvl="8" algn="l">
              <a:lnSpc>
                <a:spcPct val="100000"/>
              </a:lnSpc>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47" name="Google Shape;447;p56"/>
          <p:cNvSpPr txBox="1"/>
          <p:nvPr>
            <p:ph idx="1" type="subTitle"/>
          </p:nvPr>
        </p:nvSpPr>
        <p:spPr>
          <a:xfrm>
            <a:off x="4855550" y="2694825"/>
            <a:ext cx="2998800" cy="558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Font typeface="Josefin Sans"/>
              <a:buNone/>
              <a:defRPr sz="1400">
                <a:solidFill>
                  <a:schemeClr val="dk1"/>
                </a:solidFill>
              </a:defRPr>
            </a:lvl1pPr>
            <a:lvl2pPr lvl="1" algn="l">
              <a:lnSpc>
                <a:spcPct val="115000"/>
              </a:lnSpc>
              <a:spcBef>
                <a:spcPts val="0"/>
              </a:spcBef>
              <a:spcAft>
                <a:spcPts val="0"/>
              </a:spcAft>
              <a:buSzPts val="1500"/>
              <a:buNone/>
              <a:defRPr sz="1500"/>
            </a:lvl2pPr>
            <a:lvl3pPr lvl="2" algn="l">
              <a:lnSpc>
                <a:spcPct val="115000"/>
              </a:lnSpc>
              <a:spcBef>
                <a:spcPts val="0"/>
              </a:spcBef>
              <a:spcAft>
                <a:spcPts val="0"/>
              </a:spcAft>
              <a:buSzPts val="1500"/>
              <a:buNone/>
              <a:defRPr sz="1500"/>
            </a:lvl3pPr>
            <a:lvl4pPr lvl="3" algn="l">
              <a:lnSpc>
                <a:spcPct val="115000"/>
              </a:lnSpc>
              <a:spcBef>
                <a:spcPts val="0"/>
              </a:spcBef>
              <a:spcAft>
                <a:spcPts val="0"/>
              </a:spcAft>
              <a:buSzPts val="1500"/>
              <a:buNone/>
              <a:defRPr sz="1500"/>
            </a:lvl4pPr>
            <a:lvl5pPr lvl="4" algn="l">
              <a:lnSpc>
                <a:spcPct val="115000"/>
              </a:lnSpc>
              <a:spcBef>
                <a:spcPts val="0"/>
              </a:spcBef>
              <a:spcAft>
                <a:spcPts val="0"/>
              </a:spcAft>
              <a:buSzPts val="1500"/>
              <a:buNone/>
              <a:defRPr sz="1500"/>
            </a:lvl5pPr>
            <a:lvl6pPr lvl="5" algn="l">
              <a:lnSpc>
                <a:spcPct val="115000"/>
              </a:lnSpc>
              <a:spcBef>
                <a:spcPts val="0"/>
              </a:spcBef>
              <a:spcAft>
                <a:spcPts val="0"/>
              </a:spcAft>
              <a:buSzPts val="1500"/>
              <a:buNone/>
              <a:defRPr sz="1500"/>
            </a:lvl6pPr>
            <a:lvl7pPr lvl="6" algn="l">
              <a:lnSpc>
                <a:spcPct val="115000"/>
              </a:lnSpc>
              <a:spcBef>
                <a:spcPts val="0"/>
              </a:spcBef>
              <a:spcAft>
                <a:spcPts val="0"/>
              </a:spcAft>
              <a:buSzPts val="1500"/>
              <a:buNone/>
              <a:defRPr sz="1500"/>
            </a:lvl7pPr>
            <a:lvl8pPr lvl="7" algn="l">
              <a:lnSpc>
                <a:spcPct val="115000"/>
              </a:lnSpc>
              <a:spcBef>
                <a:spcPts val="0"/>
              </a:spcBef>
              <a:spcAft>
                <a:spcPts val="0"/>
              </a:spcAft>
              <a:buSzPts val="1500"/>
              <a:buNone/>
              <a:defRPr sz="1500"/>
            </a:lvl8pPr>
            <a:lvl9pPr lvl="8" algn="l">
              <a:lnSpc>
                <a:spcPct val="115000"/>
              </a:lnSpc>
              <a:spcBef>
                <a:spcPts val="0"/>
              </a:spcBef>
              <a:spcAft>
                <a:spcPts val="0"/>
              </a:spcAft>
              <a:buSzPts val="1500"/>
              <a:buNone/>
              <a:defRPr sz="1500"/>
            </a:lvl9pPr>
          </a:lstStyle>
          <a:p/>
        </p:txBody>
      </p:sp>
      <p:cxnSp>
        <p:nvCxnSpPr>
          <p:cNvPr id="448" name="Google Shape;448;p5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49" name="Google Shape;449;p5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450" name="Shape 450"/>
        <p:cNvGrpSpPr/>
        <p:nvPr/>
      </p:nvGrpSpPr>
      <p:grpSpPr>
        <a:xfrm>
          <a:off x="0" y="0"/>
          <a:ext cx="0" cy="0"/>
          <a:chOff x="0" y="0"/>
          <a:chExt cx="0" cy="0"/>
        </a:xfrm>
      </p:grpSpPr>
      <p:sp>
        <p:nvSpPr>
          <p:cNvPr id="451" name="Google Shape;451;p57"/>
          <p:cNvSpPr txBox="1"/>
          <p:nvPr>
            <p:ph idx="1" type="subTitle"/>
          </p:nvPr>
        </p:nvSpPr>
        <p:spPr>
          <a:xfrm>
            <a:off x="4166800" y="1453525"/>
            <a:ext cx="3957600" cy="2889000"/>
          </a:xfrm>
          <a:prstGeom prst="rect">
            <a:avLst/>
          </a:prstGeom>
          <a:noFill/>
          <a:ln>
            <a:noFill/>
          </a:ln>
        </p:spPr>
        <p:txBody>
          <a:bodyPr anchorCtr="0" anchor="ctr" bIns="91425" lIns="91425" spcFirstLastPara="1" rIns="91425" wrap="square" tIns="91425">
            <a:noAutofit/>
          </a:bodyPr>
          <a:lstStyle>
            <a:lvl1pPr lvl="0" marR="38100" algn="ctr">
              <a:lnSpc>
                <a:spcPct val="100000"/>
              </a:lnSpc>
              <a:spcBef>
                <a:spcPts val="0"/>
              </a:spcBef>
              <a:spcAft>
                <a:spcPts val="0"/>
              </a:spcAft>
              <a:buClr>
                <a:schemeClr val="accent1"/>
              </a:buClr>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0"/>
              </a:spcBef>
              <a:spcAft>
                <a:spcPts val="0"/>
              </a:spcAft>
              <a:buSzPts val="1400"/>
              <a:buChar char="■"/>
              <a:defRPr/>
            </a:lvl3pPr>
            <a:lvl4pPr lvl="3" algn="ctr">
              <a:lnSpc>
                <a:spcPct val="115000"/>
              </a:lnSpc>
              <a:spcBef>
                <a:spcPts val="0"/>
              </a:spcBef>
              <a:spcAft>
                <a:spcPts val="0"/>
              </a:spcAft>
              <a:buSzPts val="1400"/>
              <a:buChar char="●"/>
              <a:defRPr/>
            </a:lvl4pPr>
            <a:lvl5pPr lvl="4" algn="ctr">
              <a:lnSpc>
                <a:spcPct val="115000"/>
              </a:lnSpc>
              <a:spcBef>
                <a:spcPts val="0"/>
              </a:spcBef>
              <a:spcAft>
                <a:spcPts val="0"/>
              </a:spcAft>
              <a:buSzPts val="1400"/>
              <a:buChar char="○"/>
              <a:defRPr/>
            </a:lvl5pPr>
            <a:lvl6pPr lvl="5" algn="ctr">
              <a:lnSpc>
                <a:spcPct val="115000"/>
              </a:lnSpc>
              <a:spcBef>
                <a:spcPts val="0"/>
              </a:spcBef>
              <a:spcAft>
                <a:spcPts val="0"/>
              </a:spcAft>
              <a:buSzPts val="1400"/>
              <a:buChar char="■"/>
              <a:defRPr/>
            </a:lvl6pPr>
            <a:lvl7pPr lvl="6" algn="ctr">
              <a:lnSpc>
                <a:spcPct val="115000"/>
              </a:lnSpc>
              <a:spcBef>
                <a:spcPts val="0"/>
              </a:spcBef>
              <a:spcAft>
                <a:spcPts val="0"/>
              </a:spcAft>
              <a:buSzPts val="1400"/>
              <a:buChar char="●"/>
              <a:defRPr/>
            </a:lvl7pPr>
            <a:lvl8pPr lvl="7" algn="ctr">
              <a:lnSpc>
                <a:spcPct val="115000"/>
              </a:lnSpc>
              <a:spcBef>
                <a:spcPts val="0"/>
              </a:spcBef>
              <a:spcAft>
                <a:spcPts val="0"/>
              </a:spcAft>
              <a:buSzPts val="1400"/>
              <a:buChar char="○"/>
              <a:defRPr/>
            </a:lvl8pPr>
            <a:lvl9pPr lvl="8" algn="ctr">
              <a:lnSpc>
                <a:spcPct val="115000"/>
              </a:lnSpc>
              <a:spcBef>
                <a:spcPts val="0"/>
              </a:spcBef>
              <a:spcAft>
                <a:spcPts val="0"/>
              </a:spcAft>
              <a:buSzPts val="1400"/>
              <a:buChar char="■"/>
              <a:defRPr/>
            </a:lvl9pPr>
          </a:lstStyle>
          <a:p/>
        </p:txBody>
      </p:sp>
      <p:sp>
        <p:nvSpPr>
          <p:cNvPr id="452" name="Google Shape;452;p57"/>
          <p:cNvSpPr txBox="1"/>
          <p:nvPr>
            <p:ph type="title"/>
          </p:nvPr>
        </p:nvSpPr>
        <p:spPr>
          <a:xfrm>
            <a:off x="713225" y="445025"/>
            <a:ext cx="450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53" name="Google Shape;453;p57"/>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54" name="Google Shape;454;p57"/>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55" name="Google Shape;455;p57"/>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56" name="Shape 456"/>
        <p:cNvGrpSpPr/>
        <p:nvPr/>
      </p:nvGrpSpPr>
      <p:grpSpPr>
        <a:xfrm>
          <a:off x="0" y="0"/>
          <a:ext cx="0" cy="0"/>
          <a:chOff x="0" y="0"/>
          <a:chExt cx="0" cy="0"/>
        </a:xfrm>
      </p:grpSpPr>
      <p:cxnSp>
        <p:nvCxnSpPr>
          <p:cNvPr id="457" name="Google Shape;457;p58"/>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58" name="Google Shape;458;p58"/>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59" name="Google Shape;459;p5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60" name="Google Shape;460;p5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61" name="Google Shape;461;p58"/>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62" name="Google Shape;462;p58"/>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
        <p:nvSpPr>
          <p:cNvPr id="463" name="Google Shape;463;p58"/>
          <p:cNvSpPr txBox="1"/>
          <p:nvPr>
            <p:ph type="title"/>
          </p:nvPr>
        </p:nvSpPr>
        <p:spPr>
          <a:xfrm>
            <a:off x="1531650" y="445025"/>
            <a:ext cx="6080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ctr">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ctr">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ctr">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ctr">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ctr">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ctr">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ctr">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64" name="Google Shape;464;p58"/>
          <p:cNvSpPr txBox="1"/>
          <p:nvPr>
            <p:ph idx="1" type="subTitle"/>
          </p:nvPr>
        </p:nvSpPr>
        <p:spPr>
          <a:xfrm>
            <a:off x="4525188" y="1537663"/>
            <a:ext cx="3957600" cy="2889000"/>
          </a:xfrm>
          <a:prstGeom prst="rect">
            <a:avLst/>
          </a:prstGeom>
          <a:noFill/>
          <a:ln>
            <a:noFill/>
          </a:ln>
        </p:spPr>
        <p:txBody>
          <a:bodyPr anchorCtr="0" anchor="ctr" bIns="91425" lIns="91425" spcFirstLastPara="1" rIns="91425" wrap="square" tIns="91425">
            <a:noAutofit/>
          </a:bodyPr>
          <a:lstStyle>
            <a:lvl1pPr lvl="0" marR="38100" algn="ctr">
              <a:lnSpc>
                <a:spcPct val="100000"/>
              </a:lnSpc>
              <a:spcBef>
                <a:spcPts val="0"/>
              </a:spcBef>
              <a:spcAft>
                <a:spcPts val="0"/>
              </a:spcAft>
              <a:buClr>
                <a:schemeClr val="accent1"/>
              </a:buClr>
              <a:buSzPts val="1400"/>
              <a:buChar char="●"/>
              <a:defRPr sz="1400"/>
            </a:lvl1pPr>
            <a:lvl2pPr lvl="1" algn="ctr">
              <a:lnSpc>
                <a:spcPct val="115000"/>
              </a:lnSpc>
              <a:spcBef>
                <a:spcPts val="0"/>
              </a:spcBef>
              <a:spcAft>
                <a:spcPts val="0"/>
              </a:spcAft>
              <a:buClr>
                <a:schemeClr val="dk1"/>
              </a:buClr>
              <a:buSzPts val="1400"/>
              <a:buChar char="○"/>
              <a:defRPr/>
            </a:lvl2pPr>
            <a:lvl3pPr lvl="2" algn="ctr">
              <a:lnSpc>
                <a:spcPct val="115000"/>
              </a:lnSpc>
              <a:spcBef>
                <a:spcPts val="0"/>
              </a:spcBef>
              <a:spcAft>
                <a:spcPts val="0"/>
              </a:spcAft>
              <a:buClr>
                <a:schemeClr val="dk1"/>
              </a:buClr>
              <a:buSzPts val="1400"/>
              <a:buChar char="■"/>
              <a:defRPr/>
            </a:lvl3pPr>
            <a:lvl4pPr lvl="3" algn="ctr">
              <a:lnSpc>
                <a:spcPct val="115000"/>
              </a:lnSpc>
              <a:spcBef>
                <a:spcPts val="0"/>
              </a:spcBef>
              <a:spcAft>
                <a:spcPts val="0"/>
              </a:spcAft>
              <a:buClr>
                <a:schemeClr val="dk1"/>
              </a:buClr>
              <a:buSzPts val="1400"/>
              <a:buChar char="●"/>
              <a:defRPr/>
            </a:lvl4pPr>
            <a:lvl5pPr lvl="4" algn="ctr">
              <a:lnSpc>
                <a:spcPct val="115000"/>
              </a:lnSpc>
              <a:spcBef>
                <a:spcPts val="0"/>
              </a:spcBef>
              <a:spcAft>
                <a:spcPts val="0"/>
              </a:spcAft>
              <a:buClr>
                <a:schemeClr val="dk1"/>
              </a:buClr>
              <a:buSzPts val="1400"/>
              <a:buChar char="○"/>
              <a:defRPr/>
            </a:lvl5pPr>
            <a:lvl6pPr lvl="5" algn="ctr">
              <a:lnSpc>
                <a:spcPct val="115000"/>
              </a:lnSpc>
              <a:spcBef>
                <a:spcPts val="0"/>
              </a:spcBef>
              <a:spcAft>
                <a:spcPts val="0"/>
              </a:spcAft>
              <a:buClr>
                <a:schemeClr val="dk1"/>
              </a:buClr>
              <a:buSzPts val="1400"/>
              <a:buChar char="■"/>
              <a:defRPr/>
            </a:lvl6pPr>
            <a:lvl7pPr lvl="6" algn="ctr">
              <a:lnSpc>
                <a:spcPct val="115000"/>
              </a:lnSpc>
              <a:spcBef>
                <a:spcPts val="0"/>
              </a:spcBef>
              <a:spcAft>
                <a:spcPts val="0"/>
              </a:spcAft>
              <a:buClr>
                <a:schemeClr val="dk1"/>
              </a:buClr>
              <a:buSzPts val="1400"/>
              <a:buChar char="●"/>
              <a:defRPr/>
            </a:lvl7pPr>
            <a:lvl8pPr lvl="7" algn="ctr">
              <a:lnSpc>
                <a:spcPct val="115000"/>
              </a:lnSpc>
              <a:spcBef>
                <a:spcPts val="0"/>
              </a:spcBef>
              <a:spcAft>
                <a:spcPts val="0"/>
              </a:spcAft>
              <a:buClr>
                <a:schemeClr val="dk1"/>
              </a:buClr>
              <a:buSzPts val="1400"/>
              <a:buChar char="○"/>
              <a:defRPr/>
            </a:lvl8pPr>
            <a:lvl9pPr lvl="8" algn="ctr">
              <a:lnSpc>
                <a:spcPct val="115000"/>
              </a:lnSpc>
              <a:spcBef>
                <a:spcPts val="0"/>
              </a:spcBef>
              <a:spcAft>
                <a:spcPts val="0"/>
              </a:spcAft>
              <a:buClr>
                <a:schemeClr val="dk1"/>
              </a:buClr>
              <a:buSzPts val="1400"/>
              <a:buChar char="■"/>
              <a:defRPr/>
            </a:lvl9pPr>
          </a:lstStyle>
          <a:p/>
        </p:txBody>
      </p:sp>
      <p:sp>
        <p:nvSpPr>
          <p:cNvPr id="465" name="Google Shape;465;p58"/>
          <p:cNvSpPr txBox="1"/>
          <p:nvPr>
            <p:ph idx="2" type="subTitle"/>
          </p:nvPr>
        </p:nvSpPr>
        <p:spPr>
          <a:xfrm>
            <a:off x="661213" y="1537663"/>
            <a:ext cx="3957600" cy="2889000"/>
          </a:xfrm>
          <a:prstGeom prst="rect">
            <a:avLst/>
          </a:prstGeom>
          <a:noFill/>
          <a:ln>
            <a:noFill/>
          </a:ln>
        </p:spPr>
        <p:txBody>
          <a:bodyPr anchorCtr="0" anchor="ctr" bIns="91425" lIns="91425" spcFirstLastPara="1" rIns="91425" wrap="square" tIns="91425">
            <a:noAutofit/>
          </a:bodyPr>
          <a:lstStyle>
            <a:lvl1pPr lvl="0" marR="38100" algn="ctr">
              <a:lnSpc>
                <a:spcPct val="100000"/>
              </a:lnSpc>
              <a:spcBef>
                <a:spcPts val="0"/>
              </a:spcBef>
              <a:spcAft>
                <a:spcPts val="0"/>
              </a:spcAft>
              <a:buClr>
                <a:schemeClr val="accent1"/>
              </a:buClr>
              <a:buSzPts val="1400"/>
              <a:buChar char="●"/>
              <a:defRPr sz="1400"/>
            </a:lvl1pPr>
            <a:lvl2pPr lvl="1" algn="ctr">
              <a:lnSpc>
                <a:spcPct val="115000"/>
              </a:lnSpc>
              <a:spcBef>
                <a:spcPts val="0"/>
              </a:spcBef>
              <a:spcAft>
                <a:spcPts val="0"/>
              </a:spcAft>
              <a:buClr>
                <a:schemeClr val="dk1"/>
              </a:buClr>
              <a:buSzPts val="1400"/>
              <a:buChar char="○"/>
              <a:defRPr/>
            </a:lvl2pPr>
            <a:lvl3pPr lvl="2" algn="ctr">
              <a:lnSpc>
                <a:spcPct val="115000"/>
              </a:lnSpc>
              <a:spcBef>
                <a:spcPts val="0"/>
              </a:spcBef>
              <a:spcAft>
                <a:spcPts val="0"/>
              </a:spcAft>
              <a:buClr>
                <a:schemeClr val="dk1"/>
              </a:buClr>
              <a:buSzPts val="1400"/>
              <a:buChar char="■"/>
              <a:defRPr/>
            </a:lvl3pPr>
            <a:lvl4pPr lvl="3" algn="ctr">
              <a:lnSpc>
                <a:spcPct val="115000"/>
              </a:lnSpc>
              <a:spcBef>
                <a:spcPts val="0"/>
              </a:spcBef>
              <a:spcAft>
                <a:spcPts val="0"/>
              </a:spcAft>
              <a:buClr>
                <a:schemeClr val="dk1"/>
              </a:buClr>
              <a:buSzPts val="1400"/>
              <a:buChar char="●"/>
              <a:defRPr/>
            </a:lvl4pPr>
            <a:lvl5pPr lvl="4" algn="ctr">
              <a:lnSpc>
                <a:spcPct val="115000"/>
              </a:lnSpc>
              <a:spcBef>
                <a:spcPts val="0"/>
              </a:spcBef>
              <a:spcAft>
                <a:spcPts val="0"/>
              </a:spcAft>
              <a:buClr>
                <a:schemeClr val="dk1"/>
              </a:buClr>
              <a:buSzPts val="1400"/>
              <a:buChar char="○"/>
              <a:defRPr/>
            </a:lvl5pPr>
            <a:lvl6pPr lvl="5" algn="ctr">
              <a:lnSpc>
                <a:spcPct val="115000"/>
              </a:lnSpc>
              <a:spcBef>
                <a:spcPts val="0"/>
              </a:spcBef>
              <a:spcAft>
                <a:spcPts val="0"/>
              </a:spcAft>
              <a:buClr>
                <a:schemeClr val="dk1"/>
              </a:buClr>
              <a:buSzPts val="1400"/>
              <a:buChar char="■"/>
              <a:defRPr/>
            </a:lvl6pPr>
            <a:lvl7pPr lvl="6" algn="ctr">
              <a:lnSpc>
                <a:spcPct val="115000"/>
              </a:lnSpc>
              <a:spcBef>
                <a:spcPts val="0"/>
              </a:spcBef>
              <a:spcAft>
                <a:spcPts val="0"/>
              </a:spcAft>
              <a:buClr>
                <a:schemeClr val="dk1"/>
              </a:buClr>
              <a:buSzPts val="1400"/>
              <a:buChar char="●"/>
              <a:defRPr/>
            </a:lvl7pPr>
            <a:lvl8pPr lvl="7" algn="ctr">
              <a:lnSpc>
                <a:spcPct val="115000"/>
              </a:lnSpc>
              <a:spcBef>
                <a:spcPts val="0"/>
              </a:spcBef>
              <a:spcAft>
                <a:spcPts val="0"/>
              </a:spcAft>
              <a:buClr>
                <a:schemeClr val="dk1"/>
              </a:buClr>
              <a:buSzPts val="1400"/>
              <a:buChar char="○"/>
              <a:defRPr/>
            </a:lvl8pPr>
            <a:lvl9pPr lvl="8" algn="ctr">
              <a:lnSpc>
                <a:spcPct val="115000"/>
              </a:lnSpc>
              <a:spcBef>
                <a:spcPts val="0"/>
              </a:spcBef>
              <a:spcAft>
                <a:spcPts val="0"/>
              </a:spcAft>
              <a:buClr>
                <a:schemeClr val="dk1"/>
              </a:buClr>
              <a:buSzPts val="1400"/>
              <a:buChar char="■"/>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66" name="Shape 466"/>
        <p:cNvGrpSpPr/>
        <p:nvPr/>
      </p:nvGrpSpPr>
      <p:grpSpPr>
        <a:xfrm>
          <a:off x="0" y="0"/>
          <a:ext cx="0" cy="0"/>
          <a:chOff x="0" y="0"/>
          <a:chExt cx="0" cy="0"/>
        </a:xfrm>
      </p:grpSpPr>
      <p:sp>
        <p:nvSpPr>
          <p:cNvPr id="467" name="Google Shape;467;p59"/>
          <p:cNvSpPr txBox="1"/>
          <p:nvPr>
            <p:ph idx="1" type="subTitle"/>
          </p:nvPr>
        </p:nvSpPr>
        <p:spPr>
          <a:xfrm>
            <a:off x="4816075" y="3616375"/>
            <a:ext cx="2942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68" name="Google Shape;468;p59"/>
          <p:cNvSpPr txBox="1"/>
          <p:nvPr>
            <p:ph idx="2" type="subTitle"/>
          </p:nvPr>
        </p:nvSpPr>
        <p:spPr>
          <a:xfrm>
            <a:off x="4816200" y="3956375"/>
            <a:ext cx="2941800" cy="65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0"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69" name="Google Shape;469;p59"/>
          <p:cNvSpPr txBox="1"/>
          <p:nvPr>
            <p:ph idx="3" type="subTitle"/>
          </p:nvPr>
        </p:nvSpPr>
        <p:spPr>
          <a:xfrm>
            <a:off x="1385829" y="3616375"/>
            <a:ext cx="2942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70" name="Google Shape;470;p59"/>
          <p:cNvSpPr txBox="1"/>
          <p:nvPr>
            <p:ph idx="4" type="subTitle"/>
          </p:nvPr>
        </p:nvSpPr>
        <p:spPr>
          <a:xfrm>
            <a:off x="1386025" y="3956375"/>
            <a:ext cx="2941800" cy="65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0"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71" name="Google Shape;471;p59"/>
          <p:cNvSpPr txBox="1"/>
          <p:nvPr>
            <p:ph type="title"/>
          </p:nvPr>
        </p:nvSpPr>
        <p:spPr>
          <a:xfrm>
            <a:off x="713225" y="445025"/>
            <a:ext cx="27291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72" name="Google Shape;472;p59"/>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73" name="Google Shape;473;p59"/>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474" name="Shape 474"/>
        <p:cNvGrpSpPr/>
        <p:nvPr/>
      </p:nvGrpSpPr>
      <p:grpSpPr>
        <a:xfrm>
          <a:off x="0" y="0"/>
          <a:ext cx="0" cy="0"/>
          <a:chOff x="0" y="0"/>
          <a:chExt cx="0" cy="0"/>
        </a:xfrm>
      </p:grpSpPr>
      <p:sp>
        <p:nvSpPr>
          <p:cNvPr id="475" name="Google Shape;475;p60"/>
          <p:cNvSpPr txBox="1"/>
          <p:nvPr>
            <p:ph type="title"/>
          </p:nvPr>
        </p:nvSpPr>
        <p:spPr>
          <a:xfrm>
            <a:off x="1244250" y="445025"/>
            <a:ext cx="6655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ctr">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ctr">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ctr">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ctr">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ctr">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ctr">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ctr">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76" name="Google Shape;476;p60"/>
          <p:cNvSpPr txBox="1"/>
          <p:nvPr>
            <p:ph idx="1" type="subTitle"/>
          </p:nvPr>
        </p:nvSpPr>
        <p:spPr>
          <a:xfrm>
            <a:off x="3509000" y="33987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77" name="Google Shape;477;p60"/>
          <p:cNvSpPr txBox="1"/>
          <p:nvPr>
            <p:ph idx="2" type="subTitle"/>
          </p:nvPr>
        </p:nvSpPr>
        <p:spPr>
          <a:xfrm>
            <a:off x="3509025" y="3814950"/>
            <a:ext cx="2126100" cy="88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78" name="Google Shape;478;p60"/>
          <p:cNvSpPr txBox="1"/>
          <p:nvPr>
            <p:ph idx="3" type="subTitle"/>
          </p:nvPr>
        </p:nvSpPr>
        <p:spPr>
          <a:xfrm>
            <a:off x="953025" y="33987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79" name="Google Shape;479;p60"/>
          <p:cNvSpPr txBox="1"/>
          <p:nvPr>
            <p:ph idx="4" type="subTitle"/>
          </p:nvPr>
        </p:nvSpPr>
        <p:spPr>
          <a:xfrm>
            <a:off x="953125" y="3814951"/>
            <a:ext cx="2126100" cy="88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80" name="Google Shape;480;p60"/>
          <p:cNvSpPr txBox="1"/>
          <p:nvPr>
            <p:ph idx="5" type="subTitle"/>
          </p:nvPr>
        </p:nvSpPr>
        <p:spPr>
          <a:xfrm>
            <a:off x="6064875" y="33987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81" name="Google Shape;481;p60"/>
          <p:cNvSpPr txBox="1"/>
          <p:nvPr>
            <p:ph idx="6" type="subTitle"/>
          </p:nvPr>
        </p:nvSpPr>
        <p:spPr>
          <a:xfrm>
            <a:off x="6064875" y="3814950"/>
            <a:ext cx="2126100" cy="88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482" name="Google Shape;482;p6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83" name="Google Shape;483;p6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84" name="Google Shape;484;p6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85" name="Google Shape;485;p6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86" name="Shape 486"/>
        <p:cNvGrpSpPr/>
        <p:nvPr/>
      </p:nvGrpSpPr>
      <p:grpSpPr>
        <a:xfrm>
          <a:off x="0" y="0"/>
          <a:ext cx="0" cy="0"/>
          <a:chOff x="0" y="0"/>
          <a:chExt cx="0" cy="0"/>
        </a:xfrm>
      </p:grpSpPr>
      <p:sp>
        <p:nvSpPr>
          <p:cNvPr id="487" name="Google Shape;487;p61"/>
          <p:cNvSpPr txBox="1"/>
          <p:nvPr>
            <p:ph type="title"/>
          </p:nvPr>
        </p:nvSpPr>
        <p:spPr>
          <a:xfrm>
            <a:off x="2832900" y="791200"/>
            <a:ext cx="3478200" cy="92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300"/>
              <a:buNone/>
              <a:defRPr sz="7000"/>
            </a:lvl1pPr>
            <a:lvl2pPr lvl="1" algn="ctr">
              <a:lnSpc>
                <a:spcPct val="100000"/>
              </a:lnSpc>
              <a:spcBef>
                <a:spcPts val="0"/>
              </a:spcBef>
              <a:spcAft>
                <a:spcPts val="0"/>
              </a:spcAft>
              <a:buSzPts val="3000"/>
              <a:buNone/>
              <a:defRPr>
                <a:latin typeface="Open Sans"/>
                <a:ea typeface="Open Sans"/>
                <a:cs typeface="Open Sans"/>
                <a:sym typeface="Open Sans"/>
              </a:defRPr>
            </a:lvl2pPr>
            <a:lvl3pPr lvl="2" algn="ctr">
              <a:lnSpc>
                <a:spcPct val="100000"/>
              </a:lnSpc>
              <a:spcBef>
                <a:spcPts val="0"/>
              </a:spcBef>
              <a:spcAft>
                <a:spcPts val="0"/>
              </a:spcAft>
              <a:buSzPts val="3000"/>
              <a:buNone/>
              <a:defRPr>
                <a:latin typeface="Open Sans"/>
                <a:ea typeface="Open Sans"/>
                <a:cs typeface="Open Sans"/>
                <a:sym typeface="Open Sans"/>
              </a:defRPr>
            </a:lvl3pPr>
            <a:lvl4pPr lvl="3" algn="ctr">
              <a:lnSpc>
                <a:spcPct val="100000"/>
              </a:lnSpc>
              <a:spcBef>
                <a:spcPts val="0"/>
              </a:spcBef>
              <a:spcAft>
                <a:spcPts val="0"/>
              </a:spcAft>
              <a:buSzPts val="3000"/>
              <a:buNone/>
              <a:defRPr>
                <a:latin typeface="Open Sans"/>
                <a:ea typeface="Open Sans"/>
                <a:cs typeface="Open Sans"/>
                <a:sym typeface="Open Sans"/>
              </a:defRPr>
            </a:lvl4pPr>
            <a:lvl5pPr lvl="4" algn="ctr">
              <a:lnSpc>
                <a:spcPct val="100000"/>
              </a:lnSpc>
              <a:spcBef>
                <a:spcPts val="0"/>
              </a:spcBef>
              <a:spcAft>
                <a:spcPts val="0"/>
              </a:spcAft>
              <a:buSzPts val="3000"/>
              <a:buNone/>
              <a:defRPr>
                <a:latin typeface="Open Sans"/>
                <a:ea typeface="Open Sans"/>
                <a:cs typeface="Open Sans"/>
                <a:sym typeface="Open Sans"/>
              </a:defRPr>
            </a:lvl5pPr>
            <a:lvl6pPr lvl="5" algn="ctr">
              <a:lnSpc>
                <a:spcPct val="100000"/>
              </a:lnSpc>
              <a:spcBef>
                <a:spcPts val="0"/>
              </a:spcBef>
              <a:spcAft>
                <a:spcPts val="0"/>
              </a:spcAft>
              <a:buSzPts val="3000"/>
              <a:buNone/>
              <a:defRPr>
                <a:latin typeface="Open Sans"/>
                <a:ea typeface="Open Sans"/>
                <a:cs typeface="Open Sans"/>
                <a:sym typeface="Open Sans"/>
              </a:defRPr>
            </a:lvl6pPr>
            <a:lvl7pPr lvl="6" algn="ctr">
              <a:lnSpc>
                <a:spcPct val="100000"/>
              </a:lnSpc>
              <a:spcBef>
                <a:spcPts val="0"/>
              </a:spcBef>
              <a:spcAft>
                <a:spcPts val="0"/>
              </a:spcAft>
              <a:buSzPts val="3000"/>
              <a:buNone/>
              <a:defRPr>
                <a:latin typeface="Open Sans"/>
                <a:ea typeface="Open Sans"/>
                <a:cs typeface="Open Sans"/>
                <a:sym typeface="Open Sans"/>
              </a:defRPr>
            </a:lvl7pPr>
            <a:lvl8pPr lvl="7" algn="ctr">
              <a:lnSpc>
                <a:spcPct val="100000"/>
              </a:lnSpc>
              <a:spcBef>
                <a:spcPts val="0"/>
              </a:spcBef>
              <a:spcAft>
                <a:spcPts val="0"/>
              </a:spcAft>
              <a:buSzPts val="3000"/>
              <a:buNone/>
              <a:defRPr>
                <a:latin typeface="Open Sans"/>
                <a:ea typeface="Open Sans"/>
                <a:cs typeface="Open Sans"/>
                <a:sym typeface="Open Sans"/>
              </a:defRPr>
            </a:lvl8pPr>
            <a:lvl9pPr lvl="8" algn="ctr">
              <a:lnSpc>
                <a:spcPct val="100000"/>
              </a:lnSpc>
              <a:spcBef>
                <a:spcPts val="0"/>
              </a:spcBef>
              <a:spcAft>
                <a:spcPts val="0"/>
              </a:spcAft>
              <a:buSzPts val="3000"/>
              <a:buNone/>
              <a:defRPr>
                <a:latin typeface="Open Sans"/>
                <a:ea typeface="Open Sans"/>
                <a:cs typeface="Open Sans"/>
                <a:sym typeface="Open Sans"/>
              </a:defRPr>
            </a:lvl9pPr>
          </a:lstStyle>
          <a:p/>
        </p:txBody>
      </p:sp>
      <p:sp>
        <p:nvSpPr>
          <p:cNvPr id="488" name="Google Shape;488;p61"/>
          <p:cNvSpPr txBox="1"/>
          <p:nvPr>
            <p:ph idx="1" type="subTitle"/>
          </p:nvPr>
        </p:nvSpPr>
        <p:spPr>
          <a:xfrm>
            <a:off x="2983350" y="1749425"/>
            <a:ext cx="3177300" cy="92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89" name="Google Shape;489;p61"/>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chemeClr val="dk2"/>
                </a:solidFill>
                <a:latin typeface="Montserrat"/>
                <a:ea typeface="Montserrat"/>
                <a:cs typeface="Montserrat"/>
                <a:sym typeface="Montserrat"/>
              </a:rPr>
              <a:t>CREDITS</a:t>
            </a:r>
            <a:r>
              <a:rPr b="0" i="0" lang="en" sz="1100" u="none" cap="none" strike="noStrike">
                <a:solidFill>
                  <a:schemeClr val="dk2"/>
                </a:solidFill>
                <a:latin typeface="Montserrat"/>
                <a:ea typeface="Montserrat"/>
                <a:cs typeface="Montserrat"/>
                <a:sym typeface="Montserrat"/>
              </a:rPr>
              <a:t>: This presentation template was created by </a:t>
            </a:r>
            <a:r>
              <a:rPr b="1" i="0" lang="en" sz="1100" u="none" cap="none" strike="noStrike">
                <a:solidFill>
                  <a:schemeClr val="hlink"/>
                </a:solidFill>
                <a:uFill>
                  <a:noFill/>
                </a:uFill>
                <a:latin typeface="Montserrat"/>
                <a:ea typeface="Montserrat"/>
                <a:cs typeface="Montserrat"/>
                <a:sym typeface="Montserrat"/>
                <a:hlinkClick r:id="rId2"/>
              </a:rPr>
              <a:t>Slidesgo</a:t>
            </a:r>
            <a:r>
              <a:rPr b="0" i="0" lang="en" sz="1100" u="none" cap="none" strike="noStrike">
                <a:solidFill>
                  <a:schemeClr val="dk2"/>
                </a:solidFill>
                <a:latin typeface="Montserrat"/>
                <a:ea typeface="Montserrat"/>
                <a:cs typeface="Montserrat"/>
                <a:sym typeface="Montserrat"/>
              </a:rPr>
              <a:t>, including icons by </a:t>
            </a:r>
            <a:r>
              <a:rPr b="1" i="0" lang="en" sz="1100" u="none" cap="none" strike="noStrike">
                <a:solidFill>
                  <a:schemeClr val="hlink"/>
                </a:solidFill>
                <a:uFill>
                  <a:noFill/>
                </a:uFill>
                <a:latin typeface="Montserrat"/>
                <a:ea typeface="Montserrat"/>
                <a:cs typeface="Montserrat"/>
                <a:sym typeface="Montserrat"/>
                <a:hlinkClick r:id="rId3"/>
              </a:rPr>
              <a:t>Flaticon</a:t>
            </a:r>
            <a:r>
              <a:rPr b="0" i="0" lang="en" sz="1100" u="none" cap="none" strike="noStrike">
                <a:solidFill>
                  <a:schemeClr val="dk2"/>
                </a:solidFill>
                <a:latin typeface="Montserrat"/>
                <a:ea typeface="Montserrat"/>
                <a:cs typeface="Montserrat"/>
                <a:sym typeface="Montserrat"/>
              </a:rPr>
              <a:t>, infographics &amp; images by </a:t>
            </a:r>
            <a:r>
              <a:rPr b="1" i="0" lang="en" sz="1100" u="none" cap="none" strike="noStrike">
                <a:solidFill>
                  <a:schemeClr val="hlink"/>
                </a:solidFill>
                <a:uFill>
                  <a:noFill/>
                </a:uFill>
                <a:latin typeface="Montserrat"/>
                <a:ea typeface="Montserrat"/>
                <a:cs typeface="Montserrat"/>
                <a:sym typeface="Montserrat"/>
                <a:hlinkClick r:id="rId4"/>
              </a:rPr>
              <a:t>Freepik</a:t>
            </a:r>
            <a:endParaRPr b="1" i="0" sz="1100" u="none" cap="none" strike="noStrike">
              <a:solidFill>
                <a:schemeClr val="dk2"/>
              </a:solidFill>
              <a:latin typeface="Montserrat"/>
              <a:ea typeface="Montserrat"/>
              <a:cs typeface="Montserrat"/>
              <a:sym typeface="Montserrat"/>
            </a:endParaRPr>
          </a:p>
        </p:txBody>
      </p:sp>
      <p:cxnSp>
        <p:nvCxnSpPr>
          <p:cNvPr id="490" name="Google Shape;490;p61"/>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91" name="Google Shape;491;p61"/>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92" name="Google Shape;492;p61"/>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93" name="Google Shape;493;p61"/>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94" name="Shape 494"/>
        <p:cNvGrpSpPr/>
        <p:nvPr/>
      </p:nvGrpSpPr>
      <p:grpSpPr>
        <a:xfrm>
          <a:off x="0" y="0"/>
          <a:ext cx="0" cy="0"/>
          <a:chOff x="0" y="0"/>
          <a:chExt cx="0" cy="0"/>
        </a:xfrm>
      </p:grpSpPr>
      <p:cxnSp>
        <p:nvCxnSpPr>
          <p:cNvPr id="495" name="Google Shape;495;p6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96" name="Google Shape;496;p6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97" name="Shape 497"/>
        <p:cNvGrpSpPr/>
        <p:nvPr/>
      </p:nvGrpSpPr>
      <p:grpSpPr>
        <a:xfrm>
          <a:off x="0" y="0"/>
          <a:ext cx="0" cy="0"/>
          <a:chOff x="0" y="0"/>
          <a:chExt cx="0" cy="0"/>
        </a:xfrm>
      </p:grpSpPr>
      <p:cxnSp>
        <p:nvCxnSpPr>
          <p:cNvPr id="498" name="Google Shape;498;p6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99" name="Google Shape;499;p6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500" name="Google Shape;500;p63"/>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501" name="Google Shape;501;p63"/>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502" name="Shape 502"/>
        <p:cNvGrpSpPr/>
        <p:nvPr/>
      </p:nvGrpSpPr>
      <p:grpSpPr>
        <a:xfrm>
          <a:off x="0" y="0"/>
          <a:ext cx="0" cy="0"/>
          <a:chOff x="0" y="0"/>
          <a:chExt cx="0" cy="0"/>
        </a:xfrm>
      </p:grpSpPr>
      <p:cxnSp>
        <p:nvCxnSpPr>
          <p:cNvPr id="503" name="Google Shape;503;p6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504" name="Google Shape;504;p6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505" name="Google Shape;505;p64"/>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506" name="Shape 506"/>
        <p:cNvGrpSpPr/>
        <p:nvPr/>
      </p:nvGrpSpPr>
      <p:grpSpPr>
        <a:xfrm>
          <a:off x="0" y="0"/>
          <a:ext cx="0" cy="0"/>
          <a:chOff x="0" y="0"/>
          <a:chExt cx="0" cy="0"/>
        </a:xfrm>
      </p:grpSpPr>
      <p:cxnSp>
        <p:nvCxnSpPr>
          <p:cNvPr id="507" name="Google Shape;507;p6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508" name="Google Shape;508;p6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509" name="Google Shape;509;p65"/>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510" name="Google Shape;510;p6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511" name="Google Shape;511;p6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512" name="Google Shape;512;p65"/>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1" Type="http://schemas.openxmlformats.org/officeDocument/2006/relationships/slideLayout" Target="../slideLayouts/slideLayout62.xml"/><Relationship Id="rId50" Type="http://schemas.openxmlformats.org/officeDocument/2006/relationships/slideLayout" Target="../slideLayouts/slideLayout61.xml"/><Relationship Id="rId53" Type="http://schemas.openxmlformats.org/officeDocument/2006/relationships/theme" Target="../theme/theme2.xml"/><Relationship Id="rId52" Type="http://schemas.openxmlformats.org/officeDocument/2006/relationships/slideLayout" Target="../slideLayouts/slideLayout6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Vidaloka"/>
              <a:buNone/>
              <a:defRPr b="0" i="0" sz="3000" u="none" cap="none" strike="noStrike">
                <a:solidFill>
                  <a:schemeClr val="dk1"/>
                </a:solidFill>
                <a:latin typeface="Vidaloka"/>
                <a:ea typeface="Vidaloka"/>
                <a:cs typeface="Vidaloka"/>
                <a:sym typeface="Vidaloka"/>
              </a:defRPr>
            </a:lvl1pPr>
            <a:lvl2pPr lvl="1"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Montserrat"/>
              <a:buChar char="●"/>
              <a:defRPr b="0" i="0" sz="1800" u="none" cap="none" strike="noStrike">
                <a:solidFill>
                  <a:schemeClr val="dk2"/>
                </a:solidFill>
                <a:latin typeface="Montserrat"/>
                <a:ea typeface="Montserrat"/>
                <a:cs typeface="Montserrat"/>
                <a:sym typeface="Montserrat"/>
              </a:defRPr>
            </a:lvl1pPr>
            <a:lvl2pPr indent="-317500" lvl="1" marL="9144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2pPr>
            <a:lvl3pPr indent="-317500" lvl="2" marL="13716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3pPr>
            <a:lvl4pPr indent="-317500" lvl="3" marL="18288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4pPr>
            <a:lvl5pPr indent="-317500" lvl="4" marL="22860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5pPr>
            <a:lvl6pPr indent="-317500" lvl="5" marL="27432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6pPr>
            <a:lvl7pPr indent="-317500" lvl="6" marL="32004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7pPr>
            <a:lvl8pPr indent="-317500" lvl="7" marL="36576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8pPr>
            <a:lvl9pPr indent="-317500" lvl="8" marL="41148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6"/>
          <p:cNvSpPr txBox="1"/>
          <p:nvPr>
            <p:ph type="ctrTitle"/>
          </p:nvPr>
        </p:nvSpPr>
        <p:spPr>
          <a:xfrm>
            <a:off x="862550" y="590950"/>
            <a:ext cx="7540200" cy="20526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5200"/>
              <a:buNone/>
            </a:pPr>
            <a:r>
              <a:rPr lang="en" sz="5000"/>
              <a:t>Mid-Module Presentation</a:t>
            </a:r>
            <a:endParaRPr sz="5000"/>
          </a:p>
        </p:txBody>
      </p:sp>
      <p:sp>
        <p:nvSpPr>
          <p:cNvPr id="518" name="Google Shape;518;p66"/>
          <p:cNvSpPr txBox="1"/>
          <p:nvPr>
            <p:ph idx="1" type="subTitle"/>
          </p:nvPr>
        </p:nvSpPr>
        <p:spPr>
          <a:xfrm>
            <a:off x="1040000" y="3025750"/>
            <a:ext cx="7064100" cy="1379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800"/>
              <a:buNone/>
            </a:pPr>
            <a:r>
              <a:rPr lang="en"/>
              <a:t>Rhea Nair, Samiksha Sarda, Sana Sawant, Vedika Khandelwal</a:t>
            </a:r>
            <a:endParaRPr/>
          </a:p>
          <a:p>
            <a:pPr indent="0" lvl="0" marL="0" rtl="0" algn="ctr">
              <a:lnSpc>
                <a:spcPct val="100000"/>
              </a:lnSpc>
              <a:spcBef>
                <a:spcPts val="0"/>
              </a:spcBef>
              <a:spcAft>
                <a:spcPts val="0"/>
              </a:spcAft>
              <a:buSzPts val="2800"/>
              <a:buNone/>
            </a:pPr>
            <a:r>
              <a:t/>
            </a:r>
            <a:endParaRPr/>
          </a:p>
          <a:p>
            <a:pPr indent="0" lvl="0" marL="0" rtl="0" algn="ctr">
              <a:lnSpc>
                <a:spcPct val="100000"/>
              </a:lnSpc>
              <a:spcBef>
                <a:spcPts val="0"/>
              </a:spcBef>
              <a:spcAft>
                <a:spcPts val="0"/>
              </a:spcAft>
              <a:buSzPts val="2800"/>
              <a:buNone/>
            </a:pPr>
            <a:r>
              <a:rPr lang="en"/>
              <a:t>MGT 5905 - Business Analytics Capstone</a:t>
            </a:r>
            <a:endParaRPr/>
          </a:p>
          <a:p>
            <a:pPr indent="0" lvl="0" marL="0" rtl="0" algn="ctr">
              <a:lnSpc>
                <a:spcPct val="100000"/>
              </a:lnSpc>
              <a:spcBef>
                <a:spcPts val="0"/>
              </a:spcBef>
              <a:spcAft>
                <a:spcPts val="0"/>
              </a:spcAft>
              <a:buSzPts val="2800"/>
              <a:buNone/>
            </a:pPr>
            <a:r>
              <a:t/>
            </a:r>
            <a:endParaRPr/>
          </a:p>
          <a:p>
            <a:pPr indent="0" lvl="0" marL="0" rtl="0" algn="ctr">
              <a:lnSpc>
                <a:spcPct val="100000"/>
              </a:lnSpc>
              <a:spcBef>
                <a:spcPts val="0"/>
              </a:spcBef>
              <a:spcAft>
                <a:spcPts val="0"/>
              </a:spcAft>
              <a:buSzPts val="2800"/>
              <a:buNone/>
            </a:pPr>
            <a:r>
              <a:rPr lang="en"/>
              <a:t>Spring 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75"/>
          <p:cNvSpPr txBox="1"/>
          <p:nvPr>
            <p:ph type="title"/>
          </p:nvPr>
        </p:nvSpPr>
        <p:spPr>
          <a:xfrm>
            <a:off x="713225" y="445025"/>
            <a:ext cx="7716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…Continued</a:t>
            </a:r>
            <a:endParaRPr/>
          </a:p>
        </p:txBody>
      </p:sp>
      <p:sp>
        <p:nvSpPr>
          <p:cNvPr id="586" name="Google Shape;586;p75"/>
          <p:cNvSpPr txBox="1"/>
          <p:nvPr/>
        </p:nvSpPr>
        <p:spPr>
          <a:xfrm>
            <a:off x="938900" y="1051825"/>
            <a:ext cx="7198200" cy="2258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chemeClr val="dk2"/>
                </a:solidFill>
                <a:latin typeface="Montserrat"/>
                <a:ea typeface="Montserrat"/>
                <a:cs typeface="Montserrat"/>
                <a:sym typeface="Montserrat"/>
              </a:rPr>
              <a:t>Step 1: Calculate Recency, Frequency and Monetary scores for each customer</a:t>
            </a:r>
            <a:endParaRPr sz="1200">
              <a:solidFill>
                <a:schemeClr val="dk2"/>
              </a:solidFill>
              <a:latin typeface="Montserrat"/>
              <a:ea typeface="Montserrat"/>
              <a:cs typeface="Montserrat"/>
              <a:sym typeface="Montserrat"/>
            </a:endParaRPr>
          </a:p>
          <a:p>
            <a:pPr indent="0" lvl="0" marL="0" rtl="0" algn="l">
              <a:lnSpc>
                <a:spcPct val="150000"/>
              </a:lnSpc>
              <a:spcBef>
                <a:spcPts val="0"/>
              </a:spcBef>
              <a:spcAft>
                <a:spcPts val="0"/>
              </a:spcAft>
              <a:buNone/>
            </a:pPr>
            <a:r>
              <a:rPr lang="en" sz="1200">
                <a:solidFill>
                  <a:schemeClr val="dk1"/>
                </a:solidFill>
                <a:latin typeface="Montserrat"/>
                <a:ea typeface="Montserrat"/>
                <a:cs typeface="Montserrat"/>
                <a:sym typeface="Montserrat"/>
              </a:rPr>
              <a:t>Step 2: Assign Scores</a:t>
            </a:r>
            <a:endParaRPr sz="1200">
              <a:solidFill>
                <a:schemeClr val="dk1"/>
              </a:solidFill>
              <a:latin typeface="Montserrat"/>
              <a:ea typeface="Montserrat"/>
              <a:cs typeface="Montserrat"/>
              <a:sym typeface="Montserrat"/>
            </a:endParaRPr>
          </a:p>
          <a:p>
            <a:pPr indent="-304800" lvl="0" marL="457200" rtl="0" algn="l">
              <a:lnSpc>
                <a:spcPct val="150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Score each metric on a scale (commonly 1 to 5) thorough quartile-based binning</a:t>
            </a:r>
            <a:endParaRPr sz="1200">
              <a:solidFill>
                <a:schemeClr val="dk1"/>
              </a:solidFill>
              <a:latin typeface="Montserrat"/>
              <a:ea typeface="Montserrat"/>
              <a:cs typeface="Montserrat"/>
              <a:sym typeface="Montserrat"/>
            </a:endParaRPr>
          </a:p>
          <a:p>
            <a:pPr indent="-304800" lvl="0" marL="457200" rtl="0" algn="l">
              <a:lnSpc>
                <a:spcPct val="150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Higher scores represent more desirable behavior</a:t>
            </a:r>
            <a:endParaRPr sz="12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lang="en" sz="1200">
                <a:solidFill>
                  <a:schemeClr val="dk1"/>
                </a:solidFill>
                <a:latin typeface="Montserrat"/>
                <a:ea typeface="Montserrat"/>
                <a:cs typeface="Montserrat"/>
                <a:sym typeface="Montserrat"/>
              </a:rPr>
              <a:t>Step 3: Combine RFM Scores</a:t>
            </a:r>
            <a:endParaRPr sz="1200">
              <a:solidFill>
                <a:schemeClr val="dk1"/>
              </a:solidFill>
              <a:latin typeface="Montserrat"/>
              <a:ea typeface="Montserrat"/>
              <a:cs typeface="Montserrat"/>
              <a:sym typeface="Montserrat"/>
            </a:endParaRPr>
          </a:p>
          <a:p>
            <a:pPr indent="-304800" lvl="0" marL="457200" rtl="0" algn="l">
              <a:lnSpc>
                <a:spcPct val="150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Create a 3-digit score (e.g., 545)</a:t>
            </a:r>
            <a:endParaRPr sz="1200">
              <a:solidFill>
                <a:schemeClr val="dk1"/>
              </a:solidFill>
              <a:latin typeface="Montserrat"/>
              <a:ea typeface="Montserrat"/>
              <a:cs typeface="Montserrat"/>
              <a:sym typeface="Montserrat"/>
            </a:endParaRPr>
          </a:p>
          <a:p>
            <a:pPr indent="-304800" lvl="0" marL="457200" rtl="0" algn="l">
              <a:lnSpc>
                <a:spcPct val="150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Each score represents the customer’s position in Recency, Frequency, and Monetary</a:t>
            </a:r>
            <a:endParaRPr sz="12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lang="en" sz="1200">
                <a:solidFill>
                  <a:schemeClr val="dk1"/>
                </a:solidFill>
                <a:latin typeface="Montserrat"/>
                <a:ea typeface="Montserrat"/>
                <a:cs typeface="Montserrat"/>
                <a:sym typeface="Montserrat"/>
              </a:rPr>
              <a:t>Step 4: Group customers into the 10 categories</a:t>
            </a:r>
            <a:endParaRPr sz="1200">
              <a:solidFill>
                <a:schemeClr val="dk1"/>
              </a:solidFill>
              <a:latin typeface="Montserrat"/>
              <a:ea typeface="Montserrat"/>
              <a:cs typeface="Montserrat"/>
              <a:sym typeface="Montserrat"/>
            </a:endParaRPr>
          </a:p>
        </p:txBody>
      </p:sp>
      <p:pic>
        <p:nvPicPr>
          <p:cNvPr id="587" name="Google Shape;587;p75"/>
          <p:cNvPicPr preferRelativeResize="0"/>
          <p:nvPr/>
        </p:nvPicPr>
        <p:blipFill>
          <a:blip r:embed="rId3">
            <a:alphaModFix/>
          </a:blip>
          <a:stretch>
            <a:fillRect/>
          </a:stretch>
        </p:blipFill>
        <p:spPr>
          <a:xfrm>
            <a:off x="1016925" y="3344625"/>
            <a:ext cx="5332388" cy="1410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76"/>
          <p:cNvSpPr txBox="1"/>
          <p:nvPr>
            <p:ph type="title"/>
          </p:nvPr>
        </p:nvSpPr>
        <p:spPr>
          <a:xfrm>
            <a:off x="713225" y="445025"/>
            <a:ext cx="7716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…Continued</a:t>
            </a:r>
            <a:endParaRPr/>
          </a:p>
        </p:txBody>
      </p:sp>
      <p:pic>
        <p:nvPicPr>
          <p:cNvPr id="593" name="Google Shape;593;p76"/>
          <p:cNvPicPr preferRelativeResize="0"/>
          <p:nvPr/>
        </p:nvPicPr>
        <p:blipFill>
          <a:blip r:embed="rId3">
            <a:alphaModFix/>
          </a:blip>
          <a:stretch>
            <a:fillRect/>
          </a:stretch>
        </p:blipFill>
        <p:spPr>
          <a:xfrm>
            <a:off x="383725" y="1381125"/>
            <a:ext cx="2579000" cy="2981325"/>
          </a:xfrm>
          <a:prstGeom prst="rect">
            <a:avLst/>
          </a:prstGeom>
          <a:noFill/>
          <a:ln>
            <a:noFill/>
          </a:ln>
        </p:spPr>
      </p:pic>
      <p:pic>
        <p:nvPicPr>
          <p:cNvPr id="594" name="Google Shape;594;p76"/>
          <p:cNvPicPr preferRelativeResize="0"/>
          <p:nvPr/>
        </p:nvPicPr>
        <p:blipFill>
          <a:blip r:embed="rId4">
            <a:alphaModFix/>
          </a:blip>
          <a:stretch>
            <a:fillRect/>
          </a:stretch>
        </p:blipFill>
        <p:spPr>
          <a:xfrm>
            <a:off x="3756900" y="1381125"/>
            <a:ext cx="5153049" cy="2981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77"/>
          <p:cNvSpPr txBox="1"/>
          <p:nvPr>
            <p:ph type="title"/>
          </p:nvPr>
        </p:nvSpPr>
        <p:spPr>
          <a:xfrm>
            <a:off x="713225" y="445025"/>
            <a:ext cx="7716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…Continued</a:t>
            </a:r>
            <a:endParaRPr/>
          </a:p>
        </p:txBody>
      </p:sp>
      <p:pic>
        <p:nvPicPr>
          <p:cNvPr id="600" name="Google Shape;600;p77" title="treemap.png"/>
          <p:cNvPicPr preferRelativeResize="0"/>
          <p:nvPr/>
        </p:nvPicPr>
        <p:blipFill>
          <a:blip r:embed="rId3">
            <a:alphaModFix/>
          </a:blip>
          <a:stretch>
            <a:fillRect/>
          </a:stretch>
        </p:blipFill>
        <p:spPr>
          <a:xfrm>
            <a:off x="152400" y="1170125"/>
            <a:ext cx="8839198" cy="325631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78"/>
          <p:cNvSpPr txBox="1"/>
          <p:nvPr>
            <p:ph type="title"/>
          </p:nvPr>
        </p:nvSpPr>
        <p:spPr>
          <a:xfrm>
            <a:off x="713225" y="445025"/>
            <a:ext cx="7716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Product Bundling- </a:t>
            </a:r>
            <a:r>
              <a:rPr lang="en"/>
              <a:t>Apriori Market Basket</a:t>
            </a:r>
            <a:endParaRPr/>
          </a:p>
        </p:txBody>
      </p:sp>
      <p:sp>
        <p:nvSpPr>
          <p:cNvPr id="606" name="Google Shape;606;p78"/>
          <p:cNvSpPr txBox="1"/>
          <p:nvPr/>
        </p:nvSpPr>
        <p:spPr>
          <a:xfrm>
            <a:off x="413400" y="1093925"/>
            <a:ext cx="8317200" cy="4028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0A1B27"/>
                </a:solidFill>
                <a:latin typeface="Montserrat"/>
                <a:ea typeface="Montserrat"/>
                <a:cs typeface="Montserrat"/>
                <a:sym typeface="Montserrat"/>
              </a:rPr>
              <a:t>A priori is from Latin ā priōrī, which means literally, "from what is earlier." A priori knowledge is knowledge that comes from the power of reasoning based on self-evident truths</a:t>
            </a:r>
            <a:endParaRPr sz="1200">
              <a:solidFill>
                <a:srgbClr val="0A1B27"/>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sz="1200">
              <a:solidFill>
                <a:srgbClr val="0A1B27"/>
              </a:solidFill>
              <a:latin typeface="Montserrat"/>
              <a:ea typeface="Montserrat"/>
              <a:cs typeface="Montserrat"/>
              <a:sym typeface="Montserrat"/>
            </a:endParaRPr>
          </a:p>
          <a:p>
            <a:pPr indent="0" lvl="0" marL="0" rtl="0" algn="l">
              <a:lnSpc>
                <a:spcPct val="150000"/>
              </a:lnSpc>
              <a:spcBef>
                <a:spcPts val="0"/>
              </a:spcBef>
              <a:spcAft>
                <a:spcPts val="0"/>
              </a:spcAft>
              <a:buNone/>
            </a:pPr>
            <a:r>
              <a:rPr lang="en" sz="1200">
                <a:solidFill>
                  <a:srgbClr val="0A1B27"/>
                </a:solidFill>
                <a:latin typeface="Montserrat"/>
                <a:ea typeface="Montserrat"/>
                <a:cs typeface="Montserrat"/>
                <a:sym typeface="Montserrat"/>
              </a:rPr>
              <a:t>The Apriori algorithm is  used for association rule mining that identifies frequent itemsets and association rules in a dataset, particularly useful for applications like market basket analysis</a:t>
            </a:r>
            <a:endParaRPr sz="1200">
              <a:solidFill>
                <a:srgbClr val="0A1B27"/>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sz="1200">
              <a:solidFill>
                <a:srgbClr val="0A1B27"/>
              </a:solidFill>
              <a:latin typeface="Montserrat"/>
              <a:ea typeface="Montserrat"/>
              <a:cs typeface="Montserrat"/>
              <a:sym typeface="Montserrat"/>
            </a:endParaRPr>
          </a:p>
          <a:p>
            <a:pPr indent="0" lvl="0" marL="0" rtl="0" algn="l">
              <a:lnSpc>
                <a:spcPct val="150000"/>
              </a:lnSpc>
              <a:spcBef>
                <a:spcPts val="0"/>
              </a:spcBef>
              <a:spcAft>
                <a:spcPts val="0"/>
              </a:spcAft>
              <a:buNone/>
            </a:pPr>
            <a:r>
              <a:rPr lang="en" sz="1200">
                <a:solidFill>
                  <a:srgbClr val="0A1B27"/>
                </a:solidFill>
                <a:latin typeface="Montserrat"/>
                <a:ea typeface="Montserrat"/>
                <a:cs typeface="Montserrat"/>
                <a:sym typeface="Montserrat"/>
              </a:rPr>
              <a:t>It identifies which items are frequently bought together by analyzing transactions using three key concepts:</a:t>
            </a:r>
            <a:endParaRPr sz="1200">
              <a:solidFill>
                <a:srgbClr val="0A1B27"/>
              </a:solidFill>
              <a:latin typeface="Montserrat"/>
              <a:ea typeface="Montserrat"/>
              <a:cs typeface="Montserrat"/>
              <a:sym typeface="Montserrat"/>
            </a:endParaRPr>
          </a:p>
          <a:p>
            <a:pPr indent="-304800" lvl="0" marL="457200" rtl="0" algn="l">
              <a:lnSpc>
                <a:spcPct val="150000"/>
              </a:lnSpc>
              <a:spcBef>
                <a:spcPts val="0"/>
              </a:spcBef>
              <a:spcAft>
                <a:spcPts val="0"/>
              </a:spcAft>
              <a:buClr>
                <a:srgbClr val="0A1B27"/>
              </a:buClr>
              <a:buSzPts val="1200"/>
              <a:buFont typeface="Montserrat"/>
              <a:buChar char="●"/>
            </a:pPr>
            <a:r>
              <a:rPr lang="en" sz="1200">
                <a:solidFill>
                  <a:srgbClr val="0A1B27"/>
                </a:solidFill>
                <a:latin typeface="Montserrat"/>
                <a:ea typeface="Montserrat"/>
                <a:cs typeface="Montserrat"/>
                <a:sym typeface="Montserrat"/>
              </a:rPr>
              <a:t>Support – How often items appear together</a:t>
            </a:r>
            <a:endParaRPr sz="1200">
              <a:solidFill>
                <a:srgbClr val="0A1B27"/>
              </a:solidFill>
              <a:latin typeface="Montserrat"/>
              <a:ea typeface="Montserrat"/>
              <a:cs typeface="Montserrat"/>
              <a:sym typeface="Montserrat"/>
            </a:endParaRPr>
          </a:p>
          <a:p>
            <a:pPr indent="-304800" lvl="0" marL="457200" rtl="0" algn="l">
              <a:lnSpc>
                <a:spcPct val="150000"/>
              </a:lnSpc>
              <a:spcBef>
                <a:spcPts val="0"/>
              </a:spcBef>
              <a:spcAft>
                <a:spcPts val="0"/>
              </a:spcAft>
              <a:buClr>
                <a:srgbClr val="0A1B27"/>
              </a:buClr>
              <a:buSzPts val="1200"/>
              <a:buFont typeface="Montserrat"/>
              <a:buChar char="●"/>
            </a:pPr>
            <a:r>
              <a:rPr lang="en" sz="1200">
                <a:solidFill>
                  <a:srgbClr val="0A1B27"/>
                </a:solidFill>
                <a:latin typeface="Montserrat"/>
                <a:ea typeface="Montserrat"/>
                <a:cs typeface="Montserrat"/>
                <a:sym typeface="Montserrat"/>
              </a:rPr>
              <a:t>Confidence – How often item B appears after item A</a:t>
            </a:r>
            <a:endParaRPr sz="1200">
              <a:solidFill>
                <a:srgbClr val="0A1B27"/>
              </a:solidFill>
              <a:latin typeface="Montserrat"/>
              <a:ea typeface="Montserrat"/>
              <a:cs typeface="Montserrat"/>
              <a:sym typeface="Montserrat"/>
            </a:endParaRPr>
          </a:p>
          <a:p>
            <a:pPr indent="-304800" lvl="0" marL="457200" rtl="0" algn="l">
              <a:lnSpc>
                <a:spcPct val="150000"/>
              </a:lnSpc>
              <a:spcBef>
                <a:spcPts val="0"/>
              </a:spcBef>
              <a:spcAft>
                <a:spcPts val="0"/>
              </a:spcAft>
              <a:buClr>
                <a:srgbClr val="0A1B27"/>
              </a:buClr>
              <a:buSzPts val="1200"/>
              <a:buFont typeface="Montserrat"/>
              <a:buChar char="●"/>
            </a:pPr>
            <a:r>
              <a:rPr lang="en" sz="1200">
                <a:solidFill>
                  <a:srgbClr val="0A1B27"/>
                </a:solidFill>
                <a:latin typeface="Montserrat"/>
                <a:ea typeface="Montserrat"/>
                <a:cs typeface="Montserrat"/>
                <a:sym typeface="Montserrat"/>
              </a:rPr>
              <a:t>Lift – How much more likely B is bought when A is bought</a:t>
            </a:r>
            <a:endParaRPr sz="1200">
              <a:solidFill>
                <a:srgbClr val="0A1B27"/>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79"/>
          <p:cNvSpPr txBox="1"/>
          <p:nvPr>
            <p:ph type="title"/>
          </p:nvPr>
        </p:nvSpPr>
        <p:spPr>
          <a:xfrm>
            <a:off x="713225" y="445025"/>
            <a:ext cx="7716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Support </a:t>
            </a:r>
            <a:endParaRPr/>
          </a:p>
        </p:txBody>
      </p:sp>
      <p:sp>
        <p:nvSpPr>
          <p:cNvPr id="612" name="Google Shape;612;p79"/>
          <p:cNvSpPr txBox="1"/>
          <p:nvPr/>
        </p:nvSpPr>
        <p:spPr>
          <a:xfrm>
            <a:off x="482525" y="1156550"/>
            <a:ext cx="8303400" cy="819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lang="en" sz="1200">
                <a:solidFill>
                  <a:schemeClr val="dk2"/>
                </a:solidFill>
                <a:latin typeface="Montserrat"/>
                <a:ea typeface="Montserrat"/>
                <a:cs typeface="Montserrat"/>
                <a:sym typeface="Montserrat"/>
              </a:rPr>
              <a:t>Support tells us how often items or itemsets appear in the dataset (i.e., transactions). It helps us find frequently purchased items or item combinations. </a:t>
            </a:r>
            <a:endParaRPr sz="1200">
              <a:solidFill>
                <a:schemeClr val="dk1"/>
              </a:solidFill>
              <a:latin typeface="Montserrat"/>
              <a:ea typeface="Montserrat"/>
              <a:cs typeface="Montserrat"/>
              <a:sym typeface="Montserrat"/>
            </a:endParaRPr>
          </a:p>
        </p:txBody>
      </p:sp>
      <p:pic>
        <p:nvPicPr>
          <p:cNvPr id="613" name="Google Shape;613;p79"/>
          <p:cNvPicPr preferRelativeResize="0"/>
          <p:nvPr/>
        </p:nvPicPr>
        <p:blipFill>
          <a:blip r:embed="rId3">
            <a:alphaModFix/>
          </a:blip>
          <a:stretch>
            <a:fillRect/>
          </a:stretch>
        </p:blipFill>
        <p:spPr>
          <a:xfrm>
            <a:off x="1715050" y="2054350"/>
            <a:ext cx="6096000" cy="866775"/>
          </a:xfrm>
          <a:prstGeom prst="rect">
            <a:avLst/>
          </a:prstGeom>
          <a:noFill/>
          <a:ln>
            <a:noFill/>
          </a:ln>
        </p:spPr>
      </p:pic>
      <p:graphicFrame>
        <p:nvGraphicFramePr>
          <p:cNvPr id="614" name="Google Shape;614;p79"/>
          <p:cNvGraphicFramePr/>
          <p:nvPr/>
        </p:nvGraphicFramePr>
        <p:xfrm>
          <a:off x="482525" y="3304800"/>
          <a:ext cx="3000000" cy="3000000"/>
        </p:xfrm>
        <a:graphic>
          <a:graphicData uri="http://schemas.openxmlformats.org/drawingml/2006/table">
            <a:tbl>
              <a:tblPr>
                <a:noFill/>
                <a:tableStyleId>{4A2EADB1-A251-48AB-8FD2-373EC6BBBE8E}</a:tableStyleId>
              </a:tblPr>
              <a:tblGrid>
                <a:gridCol w="2070825"/>
                <a:gridCol w="2202300"/>
                <a:gridCol w="1585375"/>
                <a:gridCol w="1310450"/>
                <a:gridCol w="1231200"/>
              </a:tblGrid>
              <a:tr h="200025">
                <a:tc>
                  <a:txBody>
                    <a:bodyPr/>
                    <a:lstStyle/>
                    <a:p>
                      <a:pPr indent="0" lvl="0" marL="0" rtl="0" algn="ctr">
                        <a:lnSpc>
                          <a:spcPct val="115000"/>
                        </a:lnSpc>
                        <a:spcBef>
                          <a:spcPts val="0"/>
                        </a:spcBef>
                        <a:spcAft>
                          <a:spcPts val="0"/>
                        </a:spcAft>
                        <a:buNone/>
                      </a:pPr>
                      <a:r>
                        <a:rPr b="1" lang="en" sz="1100"/>
                        <a:t>Antecedent</a:t>
                      </a:r>
                      <a:endParaRPr b="1"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t>Consequent</a:t>
                      </a:r>
                      <a:endParaRPr b="1"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t>Antecedent Support</a:t>
                      </a:r>
                      <a:endParaRPr b="1"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t>Consequent Support</a:t>
                      </a:r>
                      <a:endParaRPr b="1"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t>Support</a:t>
                      </a:r>
                      <a:endParaRPr b="1"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00025">
                <a:tc>
                  <a:txBody>
                    <a:bodyPr/>
                    <a:lstStyle/>
                    <a:p>
                      <a:pPr indent="0" lvl="0" marL="0" rtl="0" algn="l">
                        <a:spcBef>
                          <a:spcPts val="0"/>
                        </a:spcBef>
                        <a:spcAft>
                          <a:spcPts val="0"/>
                        </a:spcAft>
                        <a:buNone/>
                      </a:pPr>
                      <a:r>
                        <a:rPr lang="en"/>
                        <a:t>ALARM CLOCK PINK</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ALARM CLOCK  GREEN</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0.076522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0.071304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0.055652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80"/>
          <p:cNvSpPr txBox="1"/>
          <p:nvPr>
            <p:ph type="title"/>
          </p:nvPr>
        </p:nvSpPr>
        <p:spPr>
          <a:xfrm>
            <a:off x="713225" y="445025"/>
            <a:ext cx="7716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Confidence</a:t>
            </a:r>
            <a:endParaRPr/>
          </a:p>
        </p:txBody>
      </p:sp>
      <p:sp>
        <p:nvSpPr>
          <p:cNvPr id="620" name="Google Shape;620;p80"/>
          <p:cNvSpPr txBox="1"/>
          <p:nvPr/>
        </p:nvSpPr>
        <p:spPr>
          <a:xfrm>
            <a:off x="519050" y="1117425"/>
            <a:ext cx="8105700" cy="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chemeClr val="dk2"/>
                </a:solidFill>
                <a:latin typeface="Montserrat"/>
                <a:ea typeface="Montserrat"/>
                <a:cs typeface="Montserrat"/>
                <a:sym typeface="Montserrat"/>
              </a:rPr>
              <a:t>It is the likelihood that item Y is also bought if item X is bought. It’s calculated as the number of transactions containing X and Y divided by the number of transactions containing X.</a:t>
            </a:r>
            <a:endParaRPr sz="1200">
              <a:solidFill>
                <a:schemeClr val="dk2"/>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sz="1200">
              <a:solidFill>
                <a:schemeClr val="dk2"/>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sz="1200">
              <a:solidFill>
                <a:schemeClr val="dk2"/>
              </a:solidFill>
              <a:latin typeface="Montserrat"/>
              <a:ea typeface="Montserrat"/>
              <a:cs typeface="Montserrat"/>
              <a:sym typeface="Montserrat"/>
            </a:endParaRPr>
          </a:p>
        </p:txBody>
      </p:sp>
      <p:pic>
        <p:nvPicPr>
          <p:cNvPr id="621" name="Google Shape;621;p80"/>
          <p:cNvPicPr preferRelativeResize="0"/>
          <p:nvPr/>
        </p:nvPicPr>
        <p:blipFill>
          <a:blip r:embed="rId3">
            <a:alphaModFix/>
          </a:blip>
          <a:stretch>
            <a:fillRect/>
          </a:stretch>
        </p:blipFill>
        <p:spPr>
          <a:xfrm>
            <a:off x="519113" y="1990725"/>
            <a:ext cx="8105775" cy="1162050"/>
          </a:xfrm>
          <a:prstGeom prst="rect">
            <a:avLst/>
          </a:prstGeom>
          <a:noFill/>
          <a:ln>
            <a:noFill/>
          </a:ln>
        </p:spPr>
      </p:pic>
      <p:graphicFrame>
        <p:nvGraphicFramePr>
          <p:cNvPr id="622" name="Google Shape;622;p80"/>
          <p:cNvGraphicFramePr/>
          <p:nvPr/>
        </p:nvGraphicFramePr>
        <p:xfrm>
          <a:off x="304675" y="3304800"/>
          <a:ext cx="3000000" cy="3000000"/>
        </p:xfrm>
        <a:graphic>
          <a:graphicData uri="http://schemas.openxmlformats.org/drawingml/2006/table">
            <a:tbl>
              <a:tblPr>
                <a:noFill/>
                <a:tableStyleId>{4A2EADB1-A251-48AB-8FD2-373EC6BBBE8E}</a:tableStyleId>
              </a:tblPr>
              <a:tblGrid>
                <a:gridCol w="1844350"/>
                <a:gridCol w="1961450"/>
                <a:gridCol w="1411975"/>
                <a:gridCol w="1167125"/>
                <a:gridCol w="1096550"/>
                <a:gridCol w="1096550"/>
              </a:tblGrid>
              <a:tr h="200025">
                <a:tc>
                  <a:txBody>
                    <a:bodyPr/>
                    <a:lstStyle/>
                    <a:p>
                      <a:pPr indent="0" lvl="0" marL="0" rtl="0" algn="ctr">
                        <a:lnSpc>
                          <a:spcPct val="115000"/>
                        </a:lnSpc>
                        <a:spcBef>
                          <a:spcPts val="0"/>
                        </a:spcBef>
                        <a:spcAft>
                          <a:spcPts val="0"/>
                        </a:spcAft>
                        <a:buNone/>
                      </a:pPr>
                      <a:r>
                        <a:rPr b="1" lang="en" sz="1100">
                          <a:latin typeface="Montserrat"/>
                          <a:ea typeface="Montserrat"/>
                          <a:cs typeface="Montserrat"/>
                          <a:sym typeface="Montserrat"/>
                        </a:rPr>
                        <a:t>Antecedent</a:t>
                      </a:r>
                      <a:endParaRPr b="1" sz="1100">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latin typeface="Montserrat"/>
                          <a:ea typeface="Montserrat"/>
                          <a:cs typeface="Montserrat"/>
                          <a:sym typeface="Montserrat"/>
                        </a:rPr>
                        <a:t>Consequent</a:t>
                      </a:r>
                      <a:endParaRPr b="1" sz="1100">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latin typeface="Montserrat"/>
                          <a:ea typeface="Montserrat"/>
                          <a:cs typeface="Montserrat"/>
                          <a:sym typeface="Montserrat"/>
                        </a:rPr>
                        <a:t>Antecedent Support</a:t>
                      </a:r>
                      <a:endParaRPr b="1" sz="1100">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latin typeface="Montserrat"/>
                          <a:ea typeface="Montserrat"/>
                          <a:cs typeface="Montserrat"/>
                          <a:sym typeface="Montserrat"/>
                        </a:rPr>
                        <a:t>Consequent Support</a:t>
                      </a:r>
                      <a:endParaRPr b="1" sz="1100">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latin typeface="Montserrat"/>
                          <a:ea typeface="Montserrat"/>
                          <a:cs typeface="Montserrat"/>
                          <a:sym typeface="Montserrat"/>
                        </a:rPr>
                        <a:t>Support</a:t>
                      </a:r>
                      <a:endParaRPr b="1" sz="1100">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latin typeface="Montserrat"/>
                          <a:ea typeface="Montserrat"/>
                          <a:cs typeface="Montserrat"/>
                          <a:sym typeface="Montserrat"/>
                        </a:rPr>
                        <a:t>Confidence</a:t>
                      </a:r>
                      <a:endParaRPr b="1" sz="1100">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00025">
                <a:tc>
                  <a:txBody>
                    <a:bodyPr/>
                    <a:lstStyle/>
                    <a:p>
                      <a:pPr indent="0" lvl="0" marL="0" rtl="0" algn="l">
                        <a:spcBef>
                          <a:spcPts val="0"/>
                        </a:spcBef>
                        <a:spcAft>
                          <a:spcPts val="0"/>
                        </a:spcAft>
                        <a:buNone/>
                      </a:pPr>
                      <a:r>
                        <a:rPr lang="en">
                          <a:latin typeface="Montserrat"/>
                          <a:ea typeface="Montserrat"/>
                          <a:cs typeface="Montserrat"/>
                          <a:sym typeface="Montserrat"/>
                        </a:rPr>
                        <a:t>ALARM CLOCK PINK</a:t>
                      </a:r>
                      <a:endParaRPr>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Montserrat"/>
                          <a:ea typeface="Montserrat"/>
                          <a:cs typeface="Montserrat"/>
                          <a:sym typeface="Montserrat"/>
                        </a:rPr>
                        <a:t>ALARM CLOCK  GREEN</a:t>
                      </a:r>
                      <a:endParaRPr>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Montserrat"/>
                          <a:ea typeface="Montserrat"/>
                          <a:cs typeface="Montserrat"/>
                          <a:sym typeface="Montserrat"/>
                        </a:rPr>
                        <a:t>0.076522</a:t>
                      </a:r>
                      <a:endParaRPr>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Montserrat"/>
                          <a:ea typeface="Montserrat"/>
                          <a:cs typeface="Montserrat"/>
                          <a:sym typeface="Montserrat"/>
                        </a:rPr>
                        <a:t>0.071304</a:t>
                      </a:r>
                      <a:endParaRPr>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Montserrat"/>
                          <a:ea typeface="Montserrat"/>
                          <a:cs typeface="Montserrat"/>
                          <a:sym typeface="Montserrat"/>
                        </a:rPr>
                        <a:t>0.055652</a:t>
                      </a:r>
                      <a:endParaRPr>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0.72723</a:t>
                      </a:r>
                      <a:endParaRPr>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81"/>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Lift </a:t>
            </a:r>
            <a:endParaRPr/>
          </a:p>
        </p:txBody>
      </p:sp>
      <p:sp>
        <p:nvSpPr>
          <p:cNvPr id="628" name="Google Shape;628;p81"/>
          <p:cNvSpPr txBox="1"/>
          <p:nvPr>
            <p:ph idx="1" type="body"/>
          </p:nvPr>
        </p:nvSpPr>
        <p:spPr>
          <a:xfrm>
            <a:off x="713250" y="1074475"/>
            <a:ext cx="7717500" cy="349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Measures how much more likely Y is purchased when X is purchased, compared to random chance</a:t>
            </a:r>
            <a:endParaRPr sz="1200"/>
          </a:p>
        </p:txBody>
      </p:sp>
      <p:pic>
        <p:nvPicPr>
          <p:cNvPr id="629" name="Google Shape;629;p81"/>
          <p:cNvPicPr preferRelativeResize="0"/>
          <p:nvPr/>
        </p:nvPicPr>
        <p:blipFill>
          <a:blip r:embed="rId3">
            <a:alphaModFix/>
          </a:blip>
          <a:stretch>
            <a:fillRect/>
          </a:stretch>
        </p:blipFill>
        <p:spPr>
          <a:xfrm>
            <a:off x="844225" y="1595575"/>
            <a:ext cx="3727776" cy="1321025"/>
          </a:xfrm>
          <a:prstGeom prst="rect">
            <a:avLst/>
          </a:prstGeom>
          <a:noFill/>
          <a:ln>
            <a:noFill/>
          </a:ln>
        </p:spPr>
      </p:pic>
      <p:graphicFrame>
        <p:nvGraphicFramePr>
          <p:cNvPr id="630" name="Google Shape;630;p81"/>
          <p:cNvGraphicFramePr/>
          <p:nvPr/>
        </p:nvGraphicFramePr>
        <p:xfrm>
          <a:off x="359188" y="3135025"/>
          <a:ext cx="3000000" cy="3000000"/>
        </p:xfrm>
        <a:graphic>
          <a:graphicData uri="http://schemas.openxmlformats.org/drawingml/2006/table">
            <a:tbl>
              <a:tblPr>
                <a:noFill/>
                <a:tableStyleId>{4A2EADB1-A251-48AB-8FD2-373EC6BBBE8E}</a:tableStyleId>
              </a:tblPr>
              <a:tblGrid>
                <a:gridCol w="1208700"/>
                <a:gridCol w="1741650"/>
                <a:gridCol w="1316975"/>
                <a:gridCol w="1092925"/>
                <a:gridCol w="985950"/>
                <a:gridCol w="1259550"/>
                <a:gridCol w="972275"/>
              </a:tblGrid>
              <a:tr h="200025">
                <a:tc>
                  <a:txBody>
                    <a:bodyPr/>
                    <a:lstStyle/>
                    <a:p>
                      <a:pPr indent="0" lvl="0" marL="0" rtl="0" algn="ctr">
                        <a:lnSpc>
                          <a:spcPct val="115000"/>
                        </a:lnSpc>
                        <a:spcBef>
                          <a:spcPts val="0"/>
                        </a:spcBef>
                        <a:spcAft>
                          <a:spcPts val="0"/>
                        </a:spcAft>
                        <a:buNone/>
                      </a:pPr>
                      <a:r>
                        <a:rPr b="1" lang="en" sz="1100">
                          <a:latin typeface="Montserrat"/>
                          <a:ea typeface="Montserrat"/>
                          <a:cs typeface="Montserrat"/>
                          <a:sym typeface="Montserrat"/>
                        </a:rPr>
                        <a:t>Antecedent</a:t>
                      </a:r>
                      <a:endParaRPr b="1" sz="1100">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latin typeface="Montserrat"/>
                          <a:ea typeface="Montserrat"/>
                          <a:cs typeface="Montserrat"/>
                          <a:sym typeface="Montserrat"/>
                        </a:rPr>
                        <a:t>Consequent</a:t>
                      </a:r>
                      <a:endParaRPr b="1" sz="1100">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latin typeface="Montserrat"/>
                          <a:ea typeface="Montserrat"/>
                          <a:cs typeface="Montserrat"/>
                          <a:sym typeface="Montserrat"/>
                        </a:rPr>
                        <a:t>Antecedent Support</a:t>
                      </a:r>
                      <a:endParaRPr b="1" sz="1100">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latin typeface="Montserrat"/>
                          <a:ea typeface="Montserrat"/>
                          <a:cs typeface="Montserrat"/>
                          <a:sym typeface="Montserrat"/>
                        </a:rPr>
                        <a:t>Consequent Support</a:t>
                      </a:r>
                      <a:endParaRPr b="1" sz="1100">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latin typeface="Montserrat"/>
                          <a:ea typeface="Montserrat"/>
                          <a:cs typeface="Montserrat"/>
                          <a:sym typeface="Montserrat"/>
                        </a:rPr>
                        <a:t>Support</a:t>
                      </a:r>
                      <a:endParaRPr b="1" sz="1100">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latin typeface="Montserrat"/>
                          <a:ea typeface="Montserrat"/>
                          <a:cs typeface="Montserrat"/>
                          <a:sym typeface="Montserrat"/>
                        </a:rPr>
                        <a:t>Confidence</a:t>
                      </a:r>
                      <a:endParaRPr b="1" sz="1100">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latin typeface="Montserrat"/>
                          <a:ea typeface="Montserrat"/>
                          <a:cs typeface="Montserrat"/>
                          <a:sym typeface="Montserrat"/>
                        </a:rPr>
                        <a:t>Lift</a:t>
                      </a:r>
                      <a:endParaRPr b="1" sz="1100">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00025">
                <a:tc>
                  <a:txBody>
                    <a:bodyPr/>
                    <a:lstStyle/>
                    <a:p>
                      <a:pPr indent="0" lvl="0" marL="0" rtl="0" algn="l">
                        <a:spcBef>
                          <a:spcPts val="0"/>
                        </a:spcBef>
                        <a:spcAft>
                          <a:spcPts val="0"/>
                        </a:spcAft>
                        <a:buNone/>
                      </a:pPr>
                      <a:r>
                        <a:rPr lang="en">
                          <a:latin typeface="Montserrat"/>
                          <a:ea typeface="Montserrat"/>
                          <a:cs typeface="Montserrat"/>
                          <a:sym typeface="Montserrat"/>
                        </a:rPr>
                        <a:t>ALARM CLOCK PINK</a:t>
                      </a:r>
                      <a:endParaRPr>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Montserrat"/>
                          <a:ea typeface="Montserrat"/>
                          <a:cs typeface="Montserrat"/>
                          <a:sym typeface="Montserrat"/>
                        </a:rPr>
                        <a:t>ALARM CLOCK  GREEN</a:t>
                      </a:r>
                      <a:endParaRPr>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Montserrat"/>
                          <a:ea typeface="Montserrat"/>
                          <a:cs typeface="Montserrat"/>
                          <a:sym typeface="Montserrat"/>
                        </a:rPr>
                        <a:t>0.076522</a:t>
                      </a:r>
                      <a:endParaRPr>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Montserrat"/>
                          <a:ea typeface="Montserrat"/>
                          <a:cs typeface="Montserrat"/>
                          <a:sym typeface="Montserrat"/>
                        </a:rPr>
                        <a:t>0.071304</a:t>
                      </a:r>
                      <a:endParaRPr>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Montserrat"/>
                          <a:ea typeface="Montserrat"/>
                          <a:cs typeface="Montserrat"/>
                          <a:sym typeface="Montserrat"/>
                        </a:rPr>
                        <a:t>0.055652</a:t>
                      </a:r>
                      <a:endParaRPr>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0.72723</a:t>
                      </a:r>
                      <a:endParaRPr>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10.1995</a:t>
                      </a:r>
                      <a:endParaRPr>
                        <a:solidFill>
                          <a:schemeClr val="dk1"/>
                        </a:solidFill>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82"/>
          <p:cNvSpPr txBox="1"/>
          <p:nvPr>
            <p:ph type="title"/>
          </p:nvPr>
        </p:nvSpPr>
        <p:spPr>
          <a:xfrm>
            <a:off x="713225" y="445025"/>
            <a:ext cx="7922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and Interpretation</a:t>
            </a:r>
            <a:endParaRPr/>
          </a:p>
        </p:txBody>
      </p:sp>
      <p:sp>
        <p:nvSpPr>
          <p:cNvPr id="636" name="Google Shape;636;p82"/>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With a support of 0.05</a:t>
            </a:r>
            <a:endParaRPr b="1"/>
          </a:p>
        </p:txBody>
      </p:sp>
      <p:pic>
        <p:nvPicPr>
          <p:cNvPr id="637" name="Google Shape;637;p82"/>
          <p:cNvPicPr preferRelativeResize="0"/>
          <p:nvPr/>
        </p:nvPicPr>
        <p:blipFill>
          <a:blip r:embed="rId3">
            <a:alphaModFix/>
          </a:blip>
          <a:stretch>
            <a:fillRect/>
          </a:stretch>
        </p:blipFill>
        <p:spPr>
          <a:xfrm>
            <a:off x="300950" y="1643500"/>
            <a:ext cx="8430750" cy="270966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83"/>
          <p:cNvSpPr txBox="1"/>
          <p:nvPr>
            <p:ph type="title"/>
          </p:nvPr>
        </p:nvSpPr>
        <p:spPr>
          <a:xfrm>
            <a:off x="713225" y="445025"/>
            <a:ext cx="7922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and Interpretation</a:t>
            </a:r>
            <a:endParaRPr/>
          </a:p>
        </p:txBody>
      </p:sp>
      <p:sp>
        <p:nvSpPr>
          <p:cNvPr id="643" name="Google Shape;643;p83"/>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With a support of 0.02 </a:t>
            </a:r>
            <a:endParaRPr b="1"/>
          </a:p>
        </p:txBody>
      </p:sp>
      <p:pic>
        <p:nvPicPr>
          <p:cNvPr id="644" name="Google Shape;644;p83"/>
          <p:cNvPicPr preferRelativeResize="0"/>
          <p:nvPr/>
        </p:nvPicPr>
        <p:blipFill>
          <a:blip r:embed="rId3">
            <a:alphaModFix/>
          </a:blip>
          <a:stretch>
            <a:fillRect/>
          </a:stretch>
        </p:blipFill>
        <p:spPr>
          <a:xfrm>
            <a:off x="824275" y="1683300"/>
            <a:ext cx="7279924" cy="27226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8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Different Countries</a:t>
            </a:r>
            <a:endParaRPr/>
          </a:p>
        </p:txBody>
      </p:sp>
      <p:sp>
        <p:nvSpPr>
          <p:cNvPr id="650" name="Google Shape;650;p84"/>
          <p:cNvSpPr txBox="1"/>
          <p:nvPr>
            <p:ph idx="1" type="body"/>
          </p:nvPr>
        </p:nvSpPr>
        <p:spPr>
          <a:xfrm>
            <a:off x="521750" y="1100425"/>
            <a:ext cx="3230100" cy="41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France:</a:t>
            </a:r>
            <a:endParaRPr/>
          </a:p>
        </p:txBody>
      </p:sp>
      <p:pic>
        <p:nvPicPr>
          <p:cNvPr id="651" name="Google Shape;651;p84"/>
          <p:cNvPicPr preferRelativeResize="0"/>
          <p:nvPr/>
        </p:nvPicPr>
        <p:blipFill>
          <a:blip r:embed="rId3">
            <a:alphaModFix/>
          </a:blip>
          <a:stretch>
            <a:fillRect/>
          </a:stretch>
        </p:blipFill>
        <p:spPr>
          <a:xfrm>
            <a:off x="98800" y="1600125"/>
            <a:ext cx="4387342" cy="2806175"/>
          </a:xfrm>
          <a:prstGeom prst="rect">
            <a:avLst/>
          </a:prstGeom>
          <a:noFill/>
          <a:ln>
            <a:noFill/>
          </a:ln>
        </p:spPr>
      </p:pic>
      <p:sp>
        <p:nvSpPr>
          <p:cNvPr id="652" name="Google Shape;652;p84"/>
          <p:cNvSpPr txBox="1"/>
          <p:nvPr>
            <p:ph idx="1" type="body"/>
          </p:nvPr>
        </p:nvSpPr>
        <p:spPr>
          <a:xfrm>
            <a:off x="5489350" y="1100425"/>
            <a:ext cx="3230100" cy="41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Germany:</a:t>
            </a:r>
            <a:endParaRPr/>
          </a:p>
        </p:txBody>
      </p:sp>
      <p:pic>
        <p:nvPicPr>
          <p:cNvPr id="653" name="Google Shape;653;p84"/>
          <p:cNvPicPr preferRelativeResize="0"/>
          <p:nvPr/>
        </p:nvPicPr>
        <p:blipFill>
          <a:blip r:embed="rId4">
            <a:alphaModFix/>
          </a:blip>
          <a:stretch>
            <a:fillRect/>
          </a:stretch>
        </p:blipFill>
        <p:spPr>
          <a:xfrm>
            <a:off x="4760425" y="1600125"/>
            <a:ext cx="4249275" cy="2806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7"/>
          <p:cNvSpPr txBox="1"/>
          <p:nvPr>
            <p:ph type="title"/>
          </p:nvPr>
        </p:nvSpPr>
        <p:spPr>
          <a:xfrm>
            <a:off x="713225" y="445025"/>
            <a:ext cx="4711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Business Understanding</a:t>
            </a:r>
            <a:endParaRPr/>
          </a:p>
        </p:txBody>
      </p:sp>
      <p:sp>
        <p:nvSpPr>
          <p:cNvPr id="524" name="Google Shape;524;p67"/>
          <p:cNvSpPr txBox="1"/>
          <p:nvPr/>
        </p:nvSpPr>
        <p:spPr>
          <a:xfrm>
            <a:off x="786950" y="1178500"/>
            <a:ext cx="7720200" cy="32475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300">
                <a:solidFill>
                  <a:schemeClr val="dk2"/>
                </a:solidFill>
                <a:latin typeface="Montserrat"/>
                <a:ea typeface="Montserrat"/>
                <a:cs typeface="Montserrat"/>
                <a:sym typeface="Montserrat"/>
              </a:rPr>
              <a:t>In a rapidly evolving digital commerce landscape, how can we leverage historical transaction data to uncover behavioral economics behind purchasing patterns, customer value, and lifecycle shifts and translate this into sustainable competitive advantage for a niche online wholesale retailer?</a:t>
            </a:r>
            <a:endParaRPr sz="1300">
              <a:solidFill>
                <a:schemeClr val="dk2"/>
              </a:solidFill>
              <a:latin typeface="Montserrat"/>
              <a:ea typeface="Montserrat"/>
              <a:cs typeface="Montserrat"/>
              <a:sym typeface="Montserrat"/>
            </a:endParaRPr>
          </a:p>
          <a:p>
            <a:pPr indent="0" lvl="0" marL="0" rtl="0" algn="just">
              <a:lnSpc>
                <a:spcPct val="150000"/>
              </a:lnSpc>
              <a:spcBef>
                <a:spcPts val="0"/>
              </a:spcBef>
              <a:spcAft>
                <a:spcPts val="0"/>
              </a:spcAft>
              <a:buNone/>
            </a:pPr>
            <a:r>
              <a:t/>
            </a:r>
            <a:endParaRPr sz="1300">
              <a:solidFill>
                <a:schemeClr val="dk2"/>
              </a:solidFill>
              <a:latin typeface="Montserrat"/>
              <a:ea typeface="Montserrat"/>
              <a:cs typeface="Montserrat"/>
              <a:sym typeface="Montserrat"/>
            </a:endParaRPr>
          </a:p>
          <a:p>
            <a:pPr indent="0" lvl="0" marL="0" rtl="0" algn="just">
              <a:lnSpc>
                <a:spcPct val="150000"/>
              </a:lnSpc>
              <a:spcBef>
                <a:spcPts val="0"/>
              </a:spcBef>
              <a:spcAft>
                <a:spcPts val="0"/>
              </a:spcAft>
              <a:buNone/>
            </a:pPr>
            <a:r>
              <a:rPr lang="en" sz="1300">
                <a:solidFill>
                  <a:schemeClr val="dk2"/>
                </a:solidFill>
                <a:latin typeface="Montserrat"/>
                <a:ea typeface="Montserrat"/>
                <a:cs typeface="Montserrat"/>
                <a:sym typeface="Montserrat"/>
              </a:rPr>
              <a:t>Our goal is to build a comprehensive customer intelligence study that not only describes what is happening in the business, but diagnoses why it’s happening, prescribes what should be done next, and predicts what lies ahead.</a:t>
            </a:r>
            <a:endParaRPr sz="1300">
              <a:solidFill>
                <a:schemeClr val="dk2"/>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85"/>
          <p:cNvSpPr txBox="1"/>
          <p:nvPr>
            <p:ph type="title"/>
          </p:nvPr>
        </p:nvSpPr>
        <p:spPr>
          <a:xfrm>
            <a:off x="713225" y="445025"/>
            <a:ext cx="7716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How it all Connects?</a:t>
            </a:r>
            <a:endParaRPr/>
          </a:p>
        </p:txBody>
      </p:sp>
      <p:pic>
        <p:nvPicPr>
          <p:cNvPr id="659" name="Google Shape;659;p85" title="flowchart.png"/>
          <p:cNvPicPr preferRelativeResize="0"/>
          <p:nvPr/>
        </p:nvPicPr>
        <p:blipFill>
          <a:blip r:embed="rId3">
            <a:alphaModFix/>
          </a:blip>
          <a:stretch>
            <a:fillRect/>
          </a:stretch>
        </p:blipFill>
        <p:spPr>
          <a:xfrm>
            <a:off x="791600" y="1429800"/>
            <a:ext cx="7716601" cy="219652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86"/>
          <p:cNvSpPr txBox="1"/>
          <p:nvPr>
            <p:ph type="title"/>
          </p:nvPr>
        </p:nvSpPr>
        <p:spPr>
          <a:xfrm>
            <a:off x="713225" y="445025"/>
            <a:ext cx="4711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Future Steps</a:t>
            </a:r>
            <a:endParaRPr/>
          </a:p>
        </p:txBody>
      </p:sp>
      <p:sp>
        <p:nvSpPr>
          <p:cNvPr id="665" name="Google Shape;665;p86"/>
          <p:cNvSpPr txBox="1"/>
          <p:nvPr>
            <p:ph idx="1" type="body"/>
          </p:nvPr>
        </p:nvSpPr>
        <p:spPr>
          <a:xfrm>
            <a:off x="745800" y="1249850"/>
            <a:ext cx="7652400" cy="31299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chemeClr val="dk1"/>
              </a:buClr>
              <a:buSzPts val="1200"/>
              <a:buAutoNum type="arabicPeriod"/>
            </a:pPr>
            <a:r>
              <a:rPr lang="en" sz="1200">
                <a:solidFill>
                  <a:schemeClr val="dk1"/>
                </a:solidFill>
              </a:rPr>
              <a:t>Combine RFM with Apriori Insights</a:t>
            </a:r>
            <a:endParaRPr sz="1200">
              <a:solidFill>
                <a:schemeClr val="dk1"/>
              </a:solidFill>
            </a:endParaRPr>
          </a:p>
          <a:p>
            <a:pPr indent="-304800" lvl="0" marL="457200" rtl="0" algn="l">
              <a:lnSpc>
                <a:spcPct val="150000"/>
              </a:lnSpc>
              <a:spcBef>
                <a:spcPts val="0"/>
              </a:spcBef>
              <a:spcAft>
                <a:spcPts val="0"/>
              </a:spcAft>
              <a:buClr>
                <a:schemeClr val="dk1"/>
              </a:buClr>
              <a:buSzPts val="1200"/>
              <a:buAutoNum type="arabicPeriod"/>
            </a:pPr>
            <a:r>
              <a:rPr lang="en" sz="1200">
                <a:solidFill>
                  <a:schemeClr val="dk1"/>
                </a:solidFill>
              </a:rPr>
              <a:t>Sales Improvement through Seasonal Patterns, Customer Categorization &amp; Product Bundling</a:t>
            </a:r>
            <a:endParaRPr sz="1200">
              <a:solidFill>
                <a:schemeClr val="dk1"/>
              </a:solidFill>
            </a:endParaRPr>
          </a:p>
          <a:p>
            <a:pPr indent="-304800" lvl="0" marL="457200" rtl="0" algn="l">
              <a:lnSpc>
                <a:spcPct val="150000"/>
              </a:lnSpc>
              <a:spcBef>
                <a:spcPts val="0"/>
              </a:spcBef>
              <a:spcAft>
                <a:spcPts val="0"/>
              </a:spcAft>
              <a:buClr>
                <a:schemeClr val="dk1"/>
              </a:buClr>
              <a:buSzPts val="1200"/>
              <a:buAutoNum type="arabicPeriod"/>
            </a:pPr>
            <a:r>
              <a:rPr lang="en" sz="1200">
                <a:solidFill>
                  <a:schemeClr val="dk1"/>
                </a:solidFill>
              </a:rPr>
              <a:t>Tailored Marketing Strategy</a:t>
            </a:r>
            <a:endParaRPr sz="1200">
              <a:solidFill>
                <a:schemeClr val="dk1"/>
              </a:solidFill>
            </a:endParaRPr>
          </a:p>
          <a:p>
            <a:pPr indent="-304800" lvl="0" marL="457200" rtl="0" algn="l">
              <a:lnSpc>
                <a:spcPct val="150000"/>
              </a:lnSpc>
              <a:spcBef>
                <a:spcPts val="0"/>
              </a:spcBef>
              <a:spcAft>
                <a:spcPts val="0"/>
              </a:spcAft>
              <a:buClr>
                <a:schemeClr val="dk1"/>
              </a:buClr>
              <a:buSzPts val="1200"/>
              <a:buAutoNum type="arabicPeriod"/>
            </a:pPr>
            <a:r>
              <a:rPr lang="en" sz="1200">
                <a:solidFill>
                  <a:schemeClr val="dk1"/>
                </a:solidFill>
              </a:rPr>
              <a:t>Business Integration through Dashboarding</a:t>
            </a:r>
            <a:endParaRPr sz="1200">
              <a:solidFill>
                <a:schemeClr val="dk1"/>
              </a:solidFill>
            </a:endParaRPr>
          </a:p>
          <a:p>
            <a:pPr indent="0" lvl="0" marL="0" rtl="0" algn="l">
              <a:lnSpc>
                <a:spcPct val="150000"/>
              </a:lnSpc>
              <a:spcBef>
                <a:spcPts val="0"/>
              </a:spcBef>
              <a:spcAft>
                <a:spcPts val="0"/>
              </a:spcAft>
              <a:buNone/>
            </a:pPr>
            <a:r>
              <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68"/>
          <p:cNvSpPr txBox="1"/>
          <p:nvPr/>
        </p:nvSpPr>
        <p:spPr>
          <a:xfrm>
            <a:off x="359550" y="1142275"/>
            <a:ext cx="8549400" cy="36816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lang="en" sz="1200">
                <a:solidFill>
                  <a:schemeClr val="dk1"/>
                </a:solidFill>
                <a:latin typeface="Montserrat"/>
                <a:ea typeface="Montserrat"/>
                <a:cs typeface="Montserrat"/>
                <a:sym typeface="Montserrat"/>
              </a:rPr>
              <a:t>This Online Retail II data set contains </a:t>
            </a:r>
            <a:r>
              <a:rPr lang="en" sz="1200">
                <a:solidFill>
                  <a:schemeClr val="dk1"/>
                </a:solidFill>
                <a:latin typeface="Montserrat"/>
                <a:ea typeface="Montserrat"/>
                <a:cs typeface="Montserrat"/>
                <a:sym typeface="Montserrat"/>
              </a:rPr>
              <a:t>comprises of 1,033,036 </a:t>
            </a:r>
            <a:r>
              <a:rPr lang="en" sz="1200">
                <a:solidFill>
                  <a:schemeClr val="dk1"/>
                </a:solidFill>
                <a:latin typeface="Montserrat"/>
                <a:ea typeface="Montserrat"/>
                <a:cs typeface="Montserrat"/>
                <a:sym typeface="Montserrat"/>
              </a:rPr>
              <a:t>transactions occurring for a UK-based and registered, non-store online retail between Dec’09 and Dec’11. The company mainly sells unique all-occasion </a:t>
            </a:r>
            <a:r>
              <a:rPr lang="en" sz="1200">
                <a:solidFill>
                  <a:schemeClr val="dk1"/>
                </a:solidFill>
                <a:latin typeface="Montserrat"/>
                <a:ea typeface="Montserrat"/>
                <a:cs typeface="Montserrat"/>
                <a:sym typeface="Montserrat"/>
              </a:rPr>
              <a:t>giftware to </a:t>
            </a:r>
            <a:r>
              <a:rPr lang="en" sz="1200">
                <a:solidFill>
                  <a:schemeClr val="dk1"/>
                </a:solidFill>
                <a:latin typeface="Montserrat"/>
                <a:ea typeface="Montserrat"/>
                <a:cs typeface="Montserrat"/>
                <a:sym typeface="Montserrat"/>
              </a:rPr>
              <a:t>wholesalers. </a:t>
            </a:r>
            <a:endParaRPr sz="1200">
              <a:solidFill>
                <a:schemeClr val="dk1"/>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1100"/>
              <a:buFont typeface="Arial"/>
              <a:buNone/>
            </a:pPr>
            <a:r>
              <a:rPr b="1" lang="en" sz="1200">
                <a:solidFill>
                  <a:schemeClr val="dk1"/>
                </a:solidFill>
                <a:latin typeface="Montserrat"/>
                <a:ea typeface="Montserrat"/>
                <a:cs typeface="Montserrat"/>
                <a:sym typeface="Montserrat"/>
              </a:rPr>
              <a:t>Challenges of the dataset include:</a:t>
            </a:r>
            <a:endParaRPr b="1" sz="1200">
              <a:solidFill>
                <a:schemeClr val="dk1"/>
              </a:solidFill>
              <a:latin typeface="Montserrat"/>
              <a:ea typeface="Montserrat"/>
              <a:cs typeface="Montserrat"/>
              <a:sym typeface="Montserrat"/>
            </a:endParaRPr>
          </a:p>
          <a:p>
            <a:pPr indent="-304800" lvl="0" marL="457200" rtl="0" algn="just">
              <a:lnSpc>
                <a:spcPct val="150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Missing values: 200,000+ in Customer ID and 5000+ missing product </a:t>
            </a:r>
            <a:r>
              <a:rPr lang="en" sz="1200">
                <a:solidFill>
                  <a:schemeClr val="dk1"/>
                </a:solidFill>
                <a:latin typeface="Montserrat"/>
                <a:ea typeface="Montserrat"/>
                <a:cs typeface="Montserrat"/>
                <a:sym typeface="Montserrat"/>
              </a:rPr>
              <a:t>descriptions</a:t>
            </a: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a:p>
            <a:pPr indent="-304800" lvl="0" marL="457200" rtl="0" algn="just">
              <a:lnSpc>
                <a:spcPct val="150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Description column: </a:t>
            </a:r>
            <a:r>
              <a:rPr lang="en" sz="1200">
                <a:solidFill>
                  <a:schemeClr val="dk1"/>
                </a:solidFill>
                <a:latin typeface="Montserrat"/>
                <a:ea typeface="Montserrat"/>
                <a:cs typeface="Montserrat"/>
                <a:sym typeface="Montserrat"/>
              </a:rPr>
              <a:t>illegible</a:t>
            </a:r>
            <a:r>
              <a:rPr lang="en" sz="1200">
                <a:solidFill>
                  <a:schemeClr val="dk1"/>
                </a:solidFill>
                <a:latin typeface="Montserrat"/>
                <a:ea typeface="Montserrat"/>
                <a:cs typeface="Montserrat"/>
                <a:sym typeface="Montserrat"/>
              </a:rPr>
              <a:t> product descriptions (eg: “????”, “?damage??”), </a:t>
            </a:r>
            <a:r>
              <a:rPr lang="en" sz="1200">
                <a:solidFill>
                  <a:schemeClr val="dk1"/>
                </a:solidFill>
                <a:latin typeface="Montserrat"/>
                <a:ea typeface="Montserrat"/>
                <a:cs typeface="Montserrat"/>
                <a:sym typeface="Montserrat"/>
              </a:rPr>
              <a:t>damaged and </a:t>
            </a:r>
            <a:r>
              <a:rPr lang="en" sz="1200">
                <a:solidFill>
                  <a:schemeClr val="dk1"/>
                </a:solidFill>
                <a:latin typeface="Montserrat"/>
                <a:ea typeface="Montserrat"/>
                <a:cs typeface="Montserrat"/>
                <a:sym typeface="Montserrat"/>
              </a:rPr>
              <a:t>returned product entries, postage costs, and non-product based costs (“missing”)</a:t>
            </a:r>
            <a:endParaRPr sz="1200">
              <a:solidFill>
                <a:schemeClr val="dk1"/>
              </a:solidFill>
              <a:latin typeface="Montserrat"/>
              <a:ea typeface="Montserrat"/>
              <a:cs typeface="Montserrat"/>
              <a:sym typeface="Montserrat"/>
            </a:endParaRPr>
          </a:p>
          <a:p>
            <a:pPr indent="-304800" lvl="0" marL="457200" rtl="0" algn="just">
              <a:lnSpc>
                <a:spcPct val="150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Stock code column: Non-Product ID based codes, including M (“manual”), DOT (“dotcom postage”), B(“Bad Debt”), C(“Cancelled”)</a:t>
            </a:r>
            <a:endParaRPr sz="1200">
              <a:solidFill>
                <a:schemeClr val="dk1"/>
              </a:solidFill>
              <a:latin typeface="Montserrat"/>
              <a:ea typeface="Montserrat"/>
              <a:cs typeface="Montserrat"/>
              <a:sym typeface="Montserrat"/>
            </a:endParaRPr>
          </a:p>
          <a:p>
            <a:pPr indent="-304800" lvl="0" marL="457200" rtl="0" algn="just">
              <a:lnSpc>
                <a:spcPct val="150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Quantity and Price had huge negative values and 1000’s of outliers</a:t>
            </a:r>
            <a:endParaRPr sz="1200">
              <a:solidFill>
                <a:schemeClr val="dk1"/>
              </a:solidFill>
              <a:latin typeface="Montserrat"/>
              <a:ea typeface="Montserrat"/>
              <a:cs typeface="Montserrat"/>
              <a:sym typeface="Montserrat"/>
            </a:endParaRPr>
          </a:p>
          <a:p>
            <a:pPr indent="0" lvl="0" marL="0" rtl="0" algn="just">
              <a:lnSpc>
                <a:spcPct val="150000"/>
              </a:lnSpc>
              <a:spcBef>
                <a:spcPts val="0"/>
              </a:spcBef>
              <a:spcAft>
                <a:spcPts val="0"/>
              </a:spcAft>
              <a:buNone/>
            </a:pPr>
            <a:r>
              <a:t/>
            </a:r>
            <a:endParaRPr sz="400">
              <a:solidFill>
                <a:schemeClr val="dk1"/>
              </a:solidFill>
              <a:latin typeface="Montserrat"/>
              <a:ea typeface="Montserrat"/>
              <a:cs typeface="Montserrat"/>
              <a:sym typeface="Montserrat"/>
            </a:endParaRPr>
          </a:p>
          <a:p>
            <a:pPr indent="0" lvl="0" marL="0" rtl="0" algn="just">
              <a:lnSpc>
                <a:spcPct val="150000"/>
              </a:lnSpc>
              <a:spcBef>
                <a:spcPts val="0"/>
              </a:spcBef>
              <a:spcAft>
                <a:spcPts val="0"/>
              </a:spcAft>
              <a:buNone/>
            </a:pPr>
            <a:r>
              <a:rPr lang="en" sz="1200">
                <a:solidFill>
                  <a:schemeClr val="dk1"/>
                </a:solidFill>
                <a:latin typeface="Montserrat"/>
                <a:ea typeface="Montserrat"/>
                <a:cs typeface="Montserrat"/>
                <a:sym typeface="Montserrat"/>
              </a:rPr>
              <a:t>Despite these issues, the dataset provides very intensive and detailed information for various business domains including product, customer and pricing and demand analysis.</a:t>
            </a:r>
            <a:endParaRPr sz="1200">
              <a:solidFill>
                <a:schemeClr val="dk1"/>
              </a:solidFill>
              <a:latin typeface="Montserrat"/>
              <a:ea typeface="Montserrat"/>
              <a:cs typeface="Montserrat"/>
              <a:sym typeface="Montserrat"/>
            </a:endParaRPr>
          </a:p>
        </p:txBody>
      </p:sp>
      <p:sp>
        <p:nvSpPr>
          <p:cNvPr id="530" name="Google Shape;530;p68"/>
          <p:cNvSpPr txBox="1"/>
          <p:nvPr>
            <p:ph type="title"/>
          </p:nvPr>
        </p:nvSpPr>
        <p:spPr>
          <a:xfrm>
            <a:off x="713225" y="445025"/>
            <a:ext cx="4711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Data Understanding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69"/>
          <p:cNvSpPr txBox="1"/>
          <p:nvPr>
            <p:ph type="title"/>
          </p:nvPr>
        </p:nvSpPr>
        <p:spPr>
          <a:xfrm>
            <a:off x="713225" y="445025"/>
            <a:ext cx="4711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Data Preprocessing</a:t>
            </a:r>
            <a:endParaRPr/>
          </a:p>
        </p:txBody>
      </p:sp>
      <p:sp>
        <p:nvSpPr>
          <p:cNvPr id="536" name="Google Shape;536;p69"/>
          <p:cNvSpPr txBox="1"/>
          <p:nvPr/>
        </p:nvSpPr>
        <p:spPr>
          <a:xfrm>
            <a:off x="665075" y="1123925"/>
            <a:ext cx="7892100" cy="34560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1000"/>
              </a:spcBef>
              <a:spcAft>
                <a:spcPts val="0"/>
              </a:spcAft>
              <a:buClr>
                <a:schemeClr val="dk1"/>
              </a:buClr>
              <a:buSzPts val="1100"/>
              <a:buFont typeface="Arial"/>
              <a:buNone/>
            </a:pPr>
            <a:r>
              <a:rPr lang="en" sz="1200">
                <a:solidFill>
                  <a:schemeClr val="dk1"/>
                </a:solidFill>
                <a:latin typeface="Montserrat"/>
                <a:ea typeface="Montserrat"/>
                <a:cs typeface="Montserrat"/>
                <a:sym typeface="Montserrat"/>
              </a:rPr>
              <a:t>We combined multiple Excel sheets into one unified DataFrame and Dropped duplicates based on </a:t>
            </a:r>
            <a:r>
              <a:rPr lang="en" sz="1200">
                <a:solidFill>
                  <a:schemeClr val="dk1"/>
                </a:solidFill>
                <a:latin typeface="Montserrat"/>
                <a:ea typeface="Montserrat"/>
                <a:cs typeface="Montserrat"/>
                <a:sym typeface="Montserrat"/>
              </a:rPr>
              <a:t>Invoice No and date.</a:t>
            </a:r>
            <a:endParaRPr sz="1200">
              <a:solidFill>
                <a:schemeClr val="dk1"/>
              </a:solidFill>
              <a:latin typeface="Montserrat"/>
              <a:ea typeface="Montserrat"/>
              <a:cs typeface="Montserrat"/>
              <a:sym typeface="Montserrat"/>
            </a:endParaRPr>
          </a:p>
          <a:p>
            <a:pPr indent="0" lvl="0" marL="0" marR="0" rtl="0" algn="just">
              <a:lnSpc>
                <a:spcPct val="150000"/>
              </a:lnSpc>
              <a:spcBef>
                <a:spcPts val="1000"/>
              </a:spcBef>
              <a:spcAft>
                <a:spcPts val="0"/>
              </a:spcAft>
              <a:buClr>
                <a:schemeClr val="dk1"/>
              </a:buClr>
              <a:buSzPts val="1100"/>
              <a:buFont typeface="Arial"/>
              <a:buNone/>
            </a:pPr>
            <a:r>
              <a:rPr lang="en" sz="1200">
                <a:solidFill>
                  <a:schemeClr val="dk1"/>
                </a:solidFill>
                <a:latin typeface="Montserrat"/>
                <a:ea typeface="Montserrat"/>
                <a:cs typeface="Montserrat"/>
                <a:sym typeface="Montserrat"/>
              </a:rPr>
              <a:t>Removed rows with:</a:t>
            </a:r>
            <a:endParaRPr sz="1200">
              <a:solidFill>
                <a:schemeClr val="dk1"/>
              </a:solidFill>
              <a:latin typeface="Montserrat"/>
              <a:ea typeface="Montserrat"/>
              <a:cs typeface="Montserrat"/>
              <a:sym typeface="Montserrat"/>
            </a:endParaRPr>
          </a:p>
          <a:p>
            <a:pPr indent="-304800" lvl="0" marL="457200" marR="0" rtl="0" algn="just">
              <a:lnSpc>
                <a:spcPct val="150000"/>
              </a:lnSpc>
              <a:spcBef>
                <a:spcPts val="100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Illegible Product Descriptions for e.g., “????”, “?damage??”, “missing”</a:t>
            </a:r>
            <a:endParaRPr sz="1200">
              <a:solidFill>
                <a:schemeClr val="dk1"/>
              </a:solidFill>
              <a:latin typeface="Montserrat"/>
              <a:ea typeface="Montserrat"/>
              <a:cs typeface="Montserrat"/>
              <a:sym typeface="Montserrat"/>
            </a:endParaRPr>
          </a:p>
          <a:p>
            <a:pPr indent="-304800" lvl="0" marL="457200" marR="0" rtl="0" algn="just">
              <a:lnSpc>
                <a:spcPct val="150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Non-product Stock Codes for eg,</a:t>
            </a:r>
            <a:r>
              <a:rPr lang="en" sz="1100">
                <a:solidFill>
                  <a:schemeClr val="dk1"/>
                </a:solidFill>
                <a:latin typeface="Montserrat"/>
                <a:ea typeface="Montserrat"/>
                <a:cs typeface="Montserrat"/>
                <a:sym typeface="Montserrat"/>
              </a:rPr>
              <a:t>B (bad debt)</a:t>
            </a:r>
            <a:r>
              <a:rPr lang="en" sz="1100">
                <a:solidFill>
                  <a:schemeClr val="dk1"/>
                </a:solidFill>
                <a:latin typeface="Montserrat"/>
                <a:ea typeface="Montserrat"/>
                <a:cs typeface="Montserrat"/>
                <a:sym typeface="Montserrat"/>
              </a:rPr>
              <a:t>, C (canceled)</a:t>
            </a:r>
            <a:endParaRPr sz="1200">
              <a:solidFill>
                <a:schemeClr val="dk1"/>
              </a:solidFill>
              <a:latin typeface="Montserrat"/>
              <a:ea typeface="Montserrat"/>
              <a:cs typeface="Montserrat"/>
              <a:sym typeface="Montserrat"/>
            </a:endParaRPr>
          </a:p>
          <a:p>
            <a:pPr indent="-304800" lvl="0" marL="457200" marR="0" rtl="0" algn="just">
              <a:lnSpc>
                <a:spcPct val="150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Negative or zero Quantity/Price</a:t>
            </a:r>
            <a:endParaRPr sz="1200">
              <a:solidFill>
                <a:schemeClr val="dk1"/>
              </a:solidFill>
              <a:latin typeface="Montserrat"/>
              <a:ea typeface="Montserrat"/>
              <a:cs typeface="Montserrat"/>
              <a:sym typeface="Montserrat"/>
            </a:endParaRPr>
          </a:p>
          <a:p>
            <a:pPr indent="0" lvl="0" marL="0" marR="0" rtl="0" algn="just">
              <a:lnSpc>
                <a:spcPct val="150000"/>
              </a:lnSpc>
              <a:spcBef>
                <a:spcPts val="1000"/>
              </a:spcBef>
              <a:spcAft>
                <a:spcPts val="0"/>
              </a:spcAft>
              <a:buClr>
                <a:schemeClr val="dk1"/>
              </a:buClr>
              <a:buSzPts val="1100"/>
              <a:buFont typeface="Arial"/>
              <a:buNone/>
            </a:pPr>
            <a:r>
              <a:rPr lang="en" sz="1200">
                <a:solidFill>
                  <a:schemeClr val="dk1"/>
                </a:solidFill>
                <a:latin typeface="Montserrat"/>
                <a:ea typeface="Montserrat"/>
                <a:cs typeface="Montserrat"/>
                <a:sym typeface="Montserrat"/>
              </a:rPr>
              <a:t>Created new variables:</a:t>
            </a:r>
            <a:endParaRPr sz="1200">
              <a:solidFill>
                <a:schemeClr val="dk1"/>
              </a:solidFill>
              <a:latin typeface="Montserrat"/>
              <a:ea typeface="Montserrat"/>
              <a:cs typeface="Montserrat"/>
              <a:sym typeface="Montserrat"/>
            </a:endParaRPr>
          </a:p>
          <a:p>
            <a:pPr indent="-304800" lvl="0" marL="457200" marR="0" rtl="0" algn="just">
              <a:lnSpc>
                <a:spcPct val="150000"/>
              </a:lnSpc>
              <a:spcBef>
                <a:spcPts val="100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TotalPrice = Quantity × UnitPrice</a:t>
            </a:r>
            <a:endParaRPr sz="1200">
              <a:solidFill>
                <a:schemeClr val="dk1"/>
              </a:solidFill>
              <a:latin typeface="Montserrat"/>
              <a:ea typeface="Montserrat"/>
              <a:cs typeface="Montserrat"/>
              <a:sym typeface="Montserrat"/>
            </a:endParaRPr>
          </a:p>
          <a:p>
            <a:pPr indent="-304800" lvl="0" marL="457200" marR="0" rtl="0" algn="just">
              <a:lnSpc>
                <a:spcPct val="150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Filtered for positive-value transactions to focus on valid purchases</a:t>
            </a:r>
            <a:endParaRPr sz="1200">
              <a:solidFill>
                <a:schemeClr val="dk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70"/>
          <p:cNvSpPr txBox="1"/>
          <p:nvPr>
            <p:ph type="title"/>
          </p:nvPr>
        </p:nvSpPr>
        <p:spPr>
          <a:xfrm>
            <a:off x="719331" y="445025"/>
            <a:ext cx="4783500" cy="55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Exploratory Data Analysis</a:t>
            </a:r>
            <a:endParaRPr/>
          </a:p>
        </p:txBody>
      </p:sp>
      <p:sp>
        <p:nvSpPr>
          <p:cNvPr id="542" name="Google Shape;542;p70"/>
          <p:cNvSpPr txBox="1"/>
          <p:nvPr/>
        </p:nvSpPr>
        <p:spPr>
          <a:xfrm>
            <a:off x="516250" y="1139625"/>
            <a:ext cx="8128500" cy="34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Montserrat"/>
              <a:ea typeface="Montserrat"/>
              <a:cs typeface="Montserrat"/>
              <a:sym typeface="Montserrat"/>
            </a:endParaRPr>
          </a:p>
        </p:txBody>
      </p:sp>
      <p:pic>
        <p:nvPicPr>
          <p:cNvPr id="543" name="Google Shape;543;p70" title="box plot post outlier.png"/>
          <p:cNvPicPr preferRelativeResize="0"/>
          <p:nvPr/>
        </p:nvPicPr>
        <p:blipFill rotWithShape="1">
          <a:blip r:embed="rId3">
            <a:alphaModFix/>
          </a:blip>
          <a:srcRect b="0" l="0" r="-4744" t="50000"/>
          <a:stretch/>
        </p:blipFill>
        <p:spPr>
          <a:xfrm>
            <a:off x="4045625" y="1004525"/>
            <a:ext cx="2665704" cy="3849375"/>
          </a:xfrm>
          <a:prstGeom prst="rect">
            <a:avLst/>
          </a:prstGeom>
          <a:noFill/>
          <a:ln>
            <a:noFill/>
          </a:ln>
        </p:spPr>
      </p:pic>
      <p:pic>
        <p:nvPicPr>
          <p:cNvPr id="544" name="Google Shape;544;p70" title="box plot post outlier.png"/>
          <p:cNvPicPr preferRelativeResize="0"/>
          <p:nvPr/>
        </p:nvPicPr>
        <p:blipFill rotWithShape="1">
          <a:blip r:embed="rId3">
            <a:alphaModFix/>
          </a:blip>
          <a:srcRect b="50000" l="0" r="3418" t="0"/>
          <a:stretch/>
        </p:blipFill>
        <p:spPr>
          <a:xfrm>
            <a:off x="814250" y="1065300"/>
            <a:ext cx="2419226" cy="3788600"/>
          </a:xfrm>
          <a:prstGeom prst="rect">
            <a:avLst/>
          </a:prstGeom>
          <a:noFill/>
          <a:ln>
            <a:noFill/>
          </a:ln>
        </p:spPr>
      </p:pic>
      <p:sp>
        <p:nvSpPr>
          <p:cNvPr id="545" name="Google Shape;545;p70"/>
          <p:cNvSpPr txBox="1"/>
          <p:nvPr/>
        </p:nvSpPr>
        <p:spPr>
          <a:xfrm>
            <a:off x="6767775" y="2571750"/>
            <a:ext cx="220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Montserrat"/>
                <a:ea typeface="Montserrat"/>
                <a:cs typeface="Montserrat"/>
                <a:sym typeface="Montserrat"/>
              </a:rPr>
              <a:t>Outliers removed: 140,870</a:t>
            </a:r>
            <a:endParaRPr sz="1200">
              <a:solidFill>
                <a:schemeClr val="dk2"/>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71"/>
          <p:cNvSpPr txBox="1"/>
          <p:nvPr>
            <p:ph type="title"/>
          </p:nvPr>
        </p:nvSpPr>
        <p:spPr>
          <a:xfrm>
            <a:off x="719331" y="445025"/>
            <a:ext cx="4783500" cy="55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Data Analysis &amp; Strategy </a:t>
            </a:r>
            <a:endParaRPr/>
          </a:p>
        </p:txBody>
      </p:sp>
      <p:pic>
        <p:nvPicPr>
          <p:cNvPr id="551" name="Google Shape;551;p71" title="weekly sales.png"/>
          <p:cNvPicPr preferRelativeResize="0"/>
          <p:nvPr/>
        </p:nvPicPr>
        <p:blipFill>
          <a:blip r:embed="rId3">
            <a:alphaModFix/>
          </a:blip>
          <a:stretch>
            <a:fillRect/>
          </a:stretch>
        </p:blipFill>
        <p:spPr>
          <a:xfrm>
            <a:off x="370925" y="1433100"/>
            <a:ext cx="4081800" cy="3170825"/>
          </a:xfrm>
          <a:prstGeom prst="rect">
            <a:avLst/>
          </a:prstGeom>
          <a:noFill/>
          <a:ln>
            <a:noFill/>
          </a:ln>
        </p:spPr>
      </p:pic>
      <p:pic>
        <p:nvPicPr>
          <p:cNvPr id="552" name="Google Shape;552;p71" title="country plot.png"/>
          <p:cNvPicPr preferRelativeResize="0"/>
          <p:nvPr/>
        </p:nvPicPr>
        <p:blipFill>
          <a:blip r:embed="rId4">
            <a:alphaModFix/>
          </a:blip>
          <a:stretch>
            <a:fillRect/>
          </a:stretch>
        </p:blipFill>
        <p:spPr>
          <a:xfrm>
            <a:off x="5412275" y="1433089"/>
            <a:ext cx="3479725" cy="3170837"/>
          </a:xfrm>
          <a:prstGeom prst="rect">
            <a:avLst/>
          </a:prstGeom>
          <a:noFill/>
          <a:ln>
            <a:noFill/>
          </a:ln>
        </p:spPr>
      </p:pic>
      <p:sp>
        <p:nvSpPr>
          <p:cNvPr id="553" name="Google Shape;553;p71"/>
          <p:cNvSpPr txBox="1"/>
          <p:nvPr/>
        </p:nvSpPr>
        <p:spPr>
          <a:xfrm>
            <a:off x="6127500" y="1141450"/>
            <a:ext cx="3041400" cy="2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Montserrat"/>
                <a:ea typeface="Montserrat"/>
                <a:cs typeface="Montserrat"/>
                <a:sym typeface="Montserrat"/>
              </a:rPr>
              <a:t>Avg Sales by Country</a:t>
            </a:r>
            <a:endParaRPr sz="1200">
              <a:solidFill>
                <a:schemeClr val="dk2"/>
              </a:solidFill>
              <a:latin typeface="Montserrat"/>
              <a:ea typeface="Montserrat"/>
              <a:cs typeface="Montserrat"/>
              <a:sym typeface="Montserrat"/>
            </a:endParaRPr>
          </a:p>
        </p:txBody>
      </p:sp>
      <p:sp>
        <p:nvSpPr>
          <p:cNvPr id="554" name="Google Shape;554;p71"/>
          <p:cNvSpPr txBox="1"/>
          <p:nvPr/>
        </p:nvSpPr>
        <p:spPr>
          <a:xfrm>
            <a:off x="1335825" y="1141438"/>
            <a:ext cx="3550500" cy="2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Montserrat"/>
                <a:ea typeface="Montserrat"/>
                <a:cs typeface="Montserrat"/>
                <a:sym typeface="Montserrat"/>
              </a:rPr>
              <a:t>Avg Daily Sales by Week</a:t>
            </a:r>
            <a:endParaRPr sz="1200">
              <a:solidFill>
                <a:schemeClr val="dk2"/>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72"/>
          <p:cNvSpPr txBox="1"/>
          <p:nvPr>
            <p:ph type="title"/>
          </p:nvPr>
        </p:nvSpPr>
        <p:spPr>
          <a:xfrm>
            <a:off x="719331" y="445025"/>
            <a:ext cx="4783500" cy="5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t>Descriptive Statistics</a:t>
            </a:r>
            <a:endParaRPr/>
          </a:p>
        </p:txBody>
      </p:sp>
      <p:pic>
        <p:nvPicPr>
          <p:cNvPr id="560" name="Google Shape;560;p72"/>
          <p:cNvPicPr preferRelativeResize="0"/>
          <p:nvPr/>
        </p:nvPicPr>
        <p:blipFill>
          <a:blip r:embed="rId3">
            <a:alphaModFix/>
          </a:blip>
          <a:stretch>
            <a:fillRect/>
          </a:stretch>
        </p:blipFill>
        <p:spPr>
          <a:xfrm>
            <a:off x="713250" y="1302963"/>
            <a:ext cx="7717499" cy="1489063"/>
          </a:xfrm>
          <a:prstGeom prst="rect">
            <a:avLst/>
          </a:prstGeom>
          <a:noFill/>
          <a:ln>
            <a:noFill/>
          </a:ln>
        </p:spPr>
      </p:pic>
      <p:pic>
        <p:nvPicPr>
          <p:cNvPr id="561" name="Google Shape;561;p72"/>
          <p:cNvPicPr preferRelativeResize="0"/>
          <p:nvPr/>
        </p:nvPicPr>
        <p:blipFill>
          <a:blip r:embed="rId4">
            <a:alphaModFix/>
          </a:blip>
          <a:stretch>
            <a:fillRect/>
          </a:stretch>
        </p:blipFill>
        <p:spPr>
          <a:xfrm>
            <a:off x="713250" y="3036425"/>
            <a:ext cx="1148444" cy="1832600"/>
          </a:xfrm>
          <a:prstGeom prst="rect">
            <a:avLst/>
          </a:prstGeom>
          <a:noFill/>
          <a:ln>
            <a:noFill/>
          </a:ln>
        </p:spPr>
      </p:pic>
      <p:pic>
        <p:nvPicPr>
          <p:cNvPr id="562" name="Google Shape;562;p72"/>
          <p:cNvPicPr preferRelativeResize="0"/>
          <p:nvPr/>
        </p:nvPicPr>
        <p:blipFill>
          <a:blip r:embed="rId5">
            <a:alphaModFix/>
          </a:blip>
          <a:stretch>
            <a:fillRect/>
          </a:stretch>
        </p:blipFill>
        <p:spPr>
          <a:xfrm>
            <a:off x="2549625" y="3016250"/>
            <a:ext cx="5881126" cy="1832600"/>
          </a:xfrm>
          <a:prstGeom prst="rect">
            <a:avLst/>
          </a:prstGeom>
          <a:noFill/>
          <a:ln>
            <a:noFill/>
          </a:ln>
        </p:spPr>
      </p:pic>
      <p:sp>
        <p:nvSpPr>
          <p:cNvPr id="563" name="Google Shape;563;p72"/>
          <p:cNvSpPr txBox="1"/>
          <p:nvPr/>
        </p:nvSpPr>
        <p:spPr>
          <a:xfrm>
            <a:off x="3389550" y="1023363"/>
            <a:ext cx="2364900" cy="2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Montserrat"/>
                <a:ea typeface="Montserrat"/>
                <a:cs typeface="Montserrat"/>
                <a:sym typeface="Montserrat"/>
              </a:rPr>
              <a:t>Item-level analysis data</a:t>
            </a:r>
            <a:endParaRPr sz="1000">
              <a:solidFill>
                <a:schemeClr val="dk2"/>
              </a:solidFill>
              <a:latin typeface="Montserrat"/>
              <a:ea typeface="Montserrat"/>
              <a:cs typeface="Montserrat"/>
              <a:sym typeface="Montserrat"/>
            </a:endParaRPr>
          </a:p>
        </p:txBody>
      </p:sp>
      <p:sp>
        <p:nvSpPr>
          <p:cNvPr id="564" name="Google Shape;564;p72"/>
          <p:cNvSpPr txBox="1"/>
          <p:nvPr/>
        </p:nvSpPr>
        <p:spPr>
          <a:xfrm>
            <a:off x="622825" y="2745075"/>
            <a:ext cx="1329300" cy="29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000">
                <a:solidFill>
                  <a:schemeClr val="dk2"/>
                </a:solidFill>
                <a:latin typeface="Montserrat"/>
                <a:ea typeface="Montserrat"/>
                <a:cs typeface="Montserrat"/>
                <a:sym typeface="Montserrat"/>
              </a:rPr>
              <a:t>Quartile for sales</a:t>
            </a:r>
            <a:endParaRPr sz="1000">
              <a:solidFill>
                <a:schemeClr val="dk2"/>
              </a:solidFill>
              <a:latin typeface="Montserrat"/>
              <a:ea typeface="Montserrat"/>
              <a:cs typeface="Montserrat"/>
              <a:sym typeface="Montserrat"/>
            </a:endParaRPr>
          </a:p>
        </p:txBody>
      </p:sp>
      <p:sp>
        <p:nvSpPr>
          <p:cNvPr id="565" name="Google Shape;565;p72"/>
          <p:cNvSpPr txBox="1"/>
          <p:nvPr/>
        </p:nvSpPr>
        <p:spPr>
          <a:xfrm>
            <a:off x="4194477" y="2745063"/>
            <a:ext cx="2591400" cy="24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000">
                <a:solidFill>
                  <a:schemeClr val="dk2"/>
                </a:solidFill>
                <a:latin typeface="Montserrat"/>
                <a:ea typeface="Montserrat"/>
                <a:cs typeface="Montserrat"/>
                <a:sym typeface="Montserrat"/>
              </a:rPr>
              <a:t>Descriptive statistics for sales</a:t>
            </a:r>
            <a:endParaRPr sz="1000">
              <a:solidFill>
                <a:schemeClr val="dk2"/>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73"/>
          <p:cNvSpPr txBox="1"/>
          <p:nvPr>
            <p:ph type="title"/>
          </p:nvPr>
        </p:nvSpPr>
        <p:spPr>
          <a:xfrm>
            <a:off x="713225" y="445025"/>
            <a:ext cx="4711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Distribution</a:t>
            </a:r>
            <a:endParaRPr/>
          </a:p>
        </p:txBody>
      </p:sp>
      <p:pic>
        <p:nvPicPr>
          <p:cNvPr id="571" name="Google Shape;571;p73"/>
          <p:cNvPicPr preferRelativeResize="0"/>
          <p:nvPr/>
        </p:nvPicPr>
        <p:blipFill>
          <a:blip r:embed="rId3">
            <a:alphaModFix/>
          </a:blip>
          <a:stretch>
            <a:fillRect/>
          </a:stretch>
        </p:blipFill>
        <p:spPr>
          <a:xfrm>
            <a:off x="5315474" y="1425325"/>
            <a:ext cx="2263625" cy="1650450"/>
          </a:xfrm>
          <a:prstGeom prst="rect">
            <a:avLst/>
          </a:prstGeom>
          <a:noFill/>
          <a:ln>
            <a:noFill/>
          </a:ln>
        </p:spPr>
      </p:pic>
      <p:pic>
        <p:nvPicPr>
          <p:cNvPr id="572" name="Google Shape;572;p73"/>
          <p:cNvPicPr preferRelativeResize="0"/>
          <p:nvPr/>
        </p:nvPicPr>
        <p:blipFill>
          <a:blip r:embed="rId4">
            <a:alphaModFix/>
          </a:blip>
          <a:stretch>
            <a:fillRect/>
          </a:stretch>
        </p:blipFill>
        <p:spPr>
          <a:xfrm>
            <a:off x="1414150" y="1425313"/>
            <a:ext cx="2700050" cy="3348275"/>
          </a:xfrm>
          <a:prstGeom prst="rect">
            <a:avLst/>
          </a:prstGeom>
          <a:noFill/>
          <a:ln>
            <a:noFill/>
          </a:ln>
        </p:spPr>
      </p:pic>
      <p:sp>
        <p:nvSpPr>
          <p:cNvPr id="573" name="Google Shape;573;p73"/>
          <p:cNvSpPr txBox="1"/>
          <p:nvPr/>
        </p:nvSpPr>
        <p:spPr>
          <a:xfrm>
            <a:off x="1062125" y="1053975"/>
            <a:ext cx="3404100" cy="33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Montserrat"/>
                <a:ea typeface="Montserrat"/>
                <a:cs typeface="Montserrat"/>
                <a:sym typeface="Montserrat"/>
              </a:rPr>
              <a:t>Decile for sales mean and quantity mean </a:t>
            </a:r>
            <a:endParaRPr sz="1200">
              <a:solidFill>
                <a:schemeClr val="dk2"/>
              </a:solidFill>
              <a:latin typeface="Montserrat"/>
              <a:ea typeface="Montserrat"/>
              <a:cs typeface="Montserrat"/>
              <a:sym typeface="Montserrat"/>
            </a:endParaRPr>
          </a:p>
        </p:txBody>
      </p:sp>
      <p:sp>
        <p:nvSpPr>
          <p:cNvPr id="574" name="Google Shape;574;p73"/>
          <p:cNvSpPr txBox="1"/>
          <p:nvPr/>
        </p:nvSpPr>
        <p:spPr>
          <a:xfrm>
            <a:off x="4699486" y="1053975"/>
            <a:ext cx="3495600" cy="33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Montserrat"/>
                <a:ea typeface="Montserrat"/>
                <a:cs typeface="Montserrat"/>
                <a:sym typeface="Montserrat"/>
              </a:rPr>
              <a:t>Quartile </a:t>
            </a:r>
            <a:r>
              <a:rPr lang="en" sz="1200">
                <a:solidFill>
                  <a:schemeClr val="dk2"/>
                </a:solidFill>
                <a:latin typeface="Montserrat"/>
                <a:ea typeface="Montserrat"/>
                <a:cs typeface="Montserrat"/>
                <a:sym typeface="Montserrat"/>
              </a:rPr>
              <a:t>for sales mean and quantity mean</a:t>
            </a:r>
            <a:endParaRPr sz="1200">
              <a:solidFill>
                <a:schemeClr val="dk2"/>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74"/>
          <p:cNvSpPr txBox="1"/>
          <p:nvPr>
            <p:ph type="title"/>
          </p:nvPr>
        </p:nvSpPr>
        <p:spPr>
          <a:xfrm>
            <a:off x="713225" y="445025"/>
            <a:ext cx="7716600" cy="111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Customer Categorization- Recency Frequency and Monetary Analysis</a:t>
            </a:r>
            <a:endParaRPr/>
          </a:p>
        </p:txBody>
      </p:sp>
      <p:sp>
        <p:nvSpPr>
          <p:cNvPr id="580" name="Google Shape;580;p74"/>
          <p:cNvSpPr txBox="1"/>
          <p:nvPr/>
        </p:nvSpPr>
        <p:spPr>
          <a:xfrm>
            <a:off x="787875" y="1555300"/>
            <a:ext cx="7716600" cy="3192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chemeClr val="dk2"/>
                </a:solidFill>
                <a:latin typeface="Montserrat"/>
                <a:ea typeface="Montserrat"/>
                <a:cs typeface="Montserrat"/>
                <a:sym typeface="Montserrat"/>
              </a:rPr>
              <a:t>RFM Analysis is a customer value based segmentation technique used in marketing and analytics. It categorizes customers based on their purchasing behavior using three key factors: </a:t>
            </a:r>
            <a:endParaRPr sz="1200">
              <a:solidFill>
                <a:schemeClr val="dk2"/>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sz="1200">
              <a:solidFill>
                <a:schemeClr val="dk2"/>
              </a:solidFill>
              <a:latin typeface="Montserrat"/>
              <a:ea typeface="Montserrat"/>
              <a:cs typeface="Montserrat"/>
              <a:sym typeface="Montserrat"/>
            </a:endParaRPr>
          </a:p>
          <a:p>
            <a:pPr indent="-304800" lvl="0" marL="457200" rtl="0" algn="l">
              <a:lnSpc>
                <a:spcPct val="150000"/>
              </a:lnSpc>
              <a:spcBef>
                <a:spcPts val="0"/>
              </a:spcBef>
              <a:spcAft>
                <a:spcPts val="0"/>
              </a:spcAft>
              <a:buClr>
                <a:schemeClr val="dk2"/>
              </a:buClr>
              <a:buSzPts val="1200"/>
              <a:buFont typeface="Montserrat"/>
              <a:buAutoNum type="arabicPeriod"/>
            </a:pPr>
            <a:r>
              <a:rPr lang="en" sz="1200">
                <a:solidFill>
                  <a:schemeClr val="dk2"/>
                </a:solidFill>
                <a:latin typeface="Montserrat"/>
                <a:ea typeface="Montserrat"/>
                <a:cs typeface="Montserrat"/>
                <a:sym typeface="Montserrat"/>
              </a:rPr>
              <a:t>Recency- Number of days since the last purchase per customer</a:t>
            </a:r>
            <a:endParaRPr sz="1200">
              <a:solidFill>
                <a:schemeClr val="dk2"/>
              </a:solidFill>
              <a:latin typeface="Montserrat"/>
              <a:ea typeface="Montserrat"/>
              <a:cs typeface="Montserrat"/>
              <a:sym typeface="Montserrat"/>
            </a:endParaRPr>
          </a:p>
          <a:p>
            <a:pPr indent="-304800" lvl="0" marL="457200" rtl="0" algn="l">
              <a:lnSpc>
                <a:spcPct val="150000"/>
              </a:lnSpc>
              <a:spcBef>
                <a:spcPts val="0"/>
              </a:spcBef>
              <a:spcAft>
                <a:spcPts val="0"/>
              </a:spcAft>
              <a:buClr>
                <a:schemeClr val="dk2"/>
              </a:buClr>
              <a:buSzPts val="1200"/>
              <a:buFont typeface="Montserrat"/>
              <a:buAutoNum type="arabicPeriod"/>
            </a:pPr>
            <a:r>
              <a:rPr lang="en" sz="1200">
                <a:solidFill>
                  <a:schemeClr val="dk2"/>
                </a:solidFill>
                <a:latin typeface="Montserrat"/>
                <a:ea typeface="Montserrat"/>
                <a:cs typeface="Montserrat"/>
                <a:sym typeface="Montserrat"/>
              </a:rPr>
              <a:t>Frequency- Total number of purchases </a:t>
            </a:r>
            <a:r>
              <a:rPr lang="en" sz="1200">
                <a:solidFill>
                  <a:schemeClr val="dk1"/>
                </a:solidFill>
                <a:latin typeface="Montserrat"/>
                <a:ea typeface="Montserrat"/>
                <a:cs typeface="Montserrat"/>
                <a:sym typeface="Montserrat"/>
              </a:rPr>
              <a:t>per customer</a:t>
            </a:r>
            <a:endParaRPr sz="1200">
              <a:solidFill>
                <a:schemeClr val="dk2"/>
              </a:solidFill>
              <a:latin typeface="Montserrat"/>
              <a:ea typeface="Montserrat"/>
              <a:cs typeface="Montserrat"/>
              <a:sym typeface="Montserrat"/>
            </a:endParaRPr>
          </a:p>
          <a:p>
            <a:pPr indent="-304800" lvl="0" marL="457200" rtl="0" algn="l">
              <a:lnSpc>
                <a:spcPct val="150000"/>
              </a:lnSpc>
              <a:spcBef>
                <a:spcPts val="0"/>
              </a:spcBef>
              <a:spcAft>
                <a:spcPts val="0"/>
              </a:spcAft>
              <a:buClr>
                <a:schemeClr val="dk2"/>
              </a:buClr>
              <a:buSzPts val="1200"/>
              <a:buFont typeface="Montserrat"/>
              <a:buAutoNum type="arabicPeriod"/>
            </a:pPr>
            <a:r>
              <a:rPr lang="en" sz="1200">
                <a:solidFill>
                  <a:schemeClr val="dk2"/>
                </a:solidFill>
                <a:latin typeface="Montserrat"/>
                <a:ea typeface="Montserrat"/>
                <a:cs typeface="Montserrat"/>
                <a:sym typeface="Montserrat"/>
              </a:rPr>
              <a:t>Monetary- Total amount spent per customer</a:t>
            </a:r>
            <a:endParaRPr sz="1200">
              <a:solidFill>
                <a:schemeClr val="dk2"/>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sz="1200">
              <a:solidFill>
                <a:schemeClr val="dk2"/>
              </a:solidFill>
              <a:latin typeface="Montserrat"/>
              <a:ea typeface="Montserrat"/>
              <a:cs typeface="Montserrat"/>
              <a:sym typeface="Montserrat"/>
            </a:endParaRPr>
          </a:p>
          <a:p>
            <a:pPr indent="0" lvl="0" marL="0" rtl="0" algn="l">
              <a:lnSpc>
                <a:spcPct val="150000"/>
              </a:lnSpc>
              <a:spcBef>
                <a:spcPts val="0"/>
              </a:spcBef>
              <a:spcAft>
                <a:spcPts val="0"/>
              </a:spcAft>
              <a:buNone/>
            </a:pPr>
            <a:r>
              <a:rPr lang="en" sz="1200">
                <a:solidFill>
                  <a:schemeClr val="dk2"/>
                </a:solidFill>
                <a:latin typeface="Montserrat"/>
                <a:ea typeface="Montserrat"/>
                <a:cs typeface="Montserrat"/>
                <a:sym typeface="Montserrat"/>
              </a:rPr>
              <a:t>It’s purpose is to identify high-value customers and support targeted marketing strategies aimed at improving customer retention, engagement, and profitability.</a:t>
            </a:r>
            <a:endParaRPr sz="1200">
              <a:solidFill>
                <a:schemeClr val="dk2"/>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