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46D65-9B36-499B-8FE1-6A3C32A5DCD4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B67CB3-426A-4A8E-AB45-80EB5E028384}">
      <dgm:prSet phldrT="[Text]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/>
            <a:t>Index.html</a:t>
          </a:r>
        </a:p>
      </dgm:t>
    </dgm:pt>
    <dgm:pt modelId="{6AE7BC56-51ED-4F2C-B7A0-84635F84A0D0}" type="parTrans" cxnId="{602420AA-3DF6-4FA3-8318-4DC3E4527EEC}">
      <dgm:prSet/>
      <dgm:spPr/>
      <dgm:t>
        <a:bodyPr/>
        <a:lstStyle/>
        <a:p>
          <a:endParaRPr lang="en-US"/>
        </a:p>
      </dgm:t>
    </dgm:pt>
    <dgm:pt modelId="{8AA2DB19-B079-4112-B874-BBD7B64AD837}" type="sibTrans" cxnId="{602420AA-3DF6-4FA3-8318-4DC3E4527EEC}">
      <dgm:prSet/>
      <dgm:spPr/>
      <dgm:t>
        <a:bodyPr/>
        <a:lstStyle/>
        <a:p>
          <a:endParaRPr lang="en-US"/>
        </a:p>
      </dgm:t>
    </dgm:pt>
    <dgm:pt modelId="{3B5E1E53-0CA3-4BC7-AC12-C09FBC0CDC55}" type="asst">
      <dgm:prSet phldrT="[Text]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/>
            <a:t>About Bayview.html</a:t>
          </a:r>
        </a:p>
      </dgm:t>
    </dgm:pt>
    <dgm:pt modelId="{3FEC95ED-3F37-4246-97DB-9C0DBFC6B109}" type="parTrans" cxnId="{81F88227-BE20-481C-A895-8B3A49072CC0}">
      <dgm:prSet/>
      <dgm:spPr/>
      <dgm:t>
        <a:bodyPr/>
        <a:lstStyle/>
        <a:p>
          <a:endParaRPr lang="en-US"/>
        </a:p>
      </dgm:t>
    </dgm:pt>
    <dgm:pt modelId="{91DEA509-F488-41F4-B7B0-C5C062621585}" type="sibTrans" cxnId="{81F88227-BE20-481C-A895-8B3A49072CC0}">
      <dgm:prSet/>
      <dgm:spPr/>
      <dgm:t>
        <a:bodyPr/>
        <a:lstStyle/>
        <a:p>
          <a:endParaRPr lang="en-US"/>
        </a:p>
      </dgm:t>
    </dgm:pt>
    <dgm:pt modelId="{F98A8D3F-7E44-4345-A0C6-4C7E03C4B52C}">
      <dgm:prSet phldrT="[Text]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/>
            <a:t>Specials.html</a:t>
          </a:r>
        </a:p>
      </dgm:t>
    </dgm:pt>
    <dgm:pt modelId="{498C41E3-A7F9-44D1-B896-579475CFA64A}" type="parTrans" cxnId="{03B2D907-40A2-405D-BBF6-16A7B9D55CEB}">
      <dgm:prSet/>
      <dgm:spPr/>
      <dgm:t>
        <a:bodyPr/>
        <a:lstStyle/>
        <a:p>
          <a:endParaRPr lang="en-US"/>
        </a:p>
      </dgm:t>
    </dgm:pt>
    <dgm:pt modelId="{03A137DD-0A1A-4C4E-A981-133DAD5C4FF7}" type="sibTrans" cxnId="{03B2D907-40A2-405D-BBF6-16A7B9D55CEB}">
      <dgm:prSet/>
      <dgm:spPr/>
      <dgm:t>
        <a:bodyPr/>
        <a:lstStyle/>
        <a:p>
          <a:endParaRPr lang="en-US"/>
        </a:p>
      </dgm:t>
    </dgm:pt>
    <dgm:pt modelId="{89C49014-7F10-4612-82C1-FD25D43FD955}">
      <dgm:prSet phldrT="[Text]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/>
            <a:t>Social_Media.html</a:t>
          </a:r>
        </a:p>
      </dgm:t>
    </dgm:pt>
    <dgm:pt modelId="{61A03253-2801-4D01-853C-00B9D0AD25C4}" type="parTrans" cxnId="{82532ADF-BBD3-4B9E-B201-F798D47BD607}">
      <dgm:prSet/>
      <dgm:spPr/>
      <dgm:t>
        <a:bodyPr/>
        <a:lstStyle/>
        <a:p>
          <a:endParaRPr lang="en-US"/>
        </a:p>
      </dgm:t>
    </dgm:pt>
    <dgm:pt modelId="{7291703D-1122-494C-8418-557E1E4F7AFA}" type="sibTrans" cxnId="{82532ADF-BBD3-4B9E-B201-F798D47BD607}">
      <dgm:prSet/>
      <dgm:spPr/>
      <dgm:t>
        <a:bodyPr/>
        <a:lstStyle/>
        <a:p>
          <a:endParaRPr lang="en-US"/>
        </a:p>
      </dgm:t>
    </dgm:pt>
    <dgm:pt modelId="{92302E84-5EC5-4C73-A9B6-254BB785894F}">
      <dgm:prSet phldrT="[Text]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/>
            <a:t>Appointments.html</a:t>
          </a:r>
        </a:p>
      </dgm:t>
    </dgm:pt>
    <dgm:pt modelId="{4775C0F0-0030-4AFF-AA1C-ECEC3CA513BB}" type="parTrans" cxnId="{F4165F0E-AE36-4A9A-A37C-FF96002C3A53}">
      <dgm:prSet/>
      <dgm:spPr/>
      <dgm:t>
        <a:bodyPr/>
        <a:lstStyle/>
        <a:p>
          <a:endParaRPr lang="en-US"/>
        </a:p>
      </dgm:t>
    </dgm:pt>
    <dgm:pt modelId="{B2575C6F-BF3B-4CD6-9E02-715CC519E759}" type="sibTrans" cxnId="{F4165F0E-AE36-4A9A-A37C-FF96002C3A53}">
      <dgm:prSet/>
      <dgm:spPr/>
      <dgm:t>
        <a:bodyPr/>
        <a:lstStyle/>
        <a:p>
          <a:endParaRPr lang="en-US"/>
        </a:p>
      </dgm:t>
    </dgm:pt>
    <dgm:pt modelId="{B0909A2D-CF49-4DC6-BA5B-4E4A8D50B57A}">
      <dgm:prSet phldrT="[Text]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/>
            <a:t>Links.html</a:t>
          </a:r>
        </a:p>
      </dgm:t>
    </dgm:pt>
    <dgm:pt modelId="{34B39043-AE86-4F9D-ACA0-5C275D9D2B43}" type="parTrans" cxnId="{1D15878B-973B-4DCE-9516-573D7B646D48}">
      <dgm:prSet/>
      <dgm:spPr/>
      <dgm:t>
        <a:bodyPr/>
        <a:lstStyle/>
        <a:p>
          <a:endParaRPr lang="en-US"/>
        </a:p>
      </dgm:t>
    </dgm:pt>
    <dgm:pt modelId="{A379EA2A-2A3B-4DDD-A02C-3C7FFE989C25}" type="sibTrans" cxnId="{1D15878B-973B-4DCE-9516-573D7B646D48}">
      <dgm:prSet/>
      <dgm:spPr/>
      <dgm:t>
        <a:bodyPr/>
        <a:lstStyle/>
        <a:p>
          <a:endParaRPr lang="en-US"/>
        </a:p>
      </dgm:t>
    </dgm:pt>
    <dgm:pt modelId="{F691A72B-1004-4BE1-B87B-9D4F0B42BAF9}" type="pres">
      <dgm:prSet presAssocID="{A5446D65-9B36-499B-8FE1-6A3C32A5DC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5431A6-926E-43CE-82ED-D2D00B967FF9}" type="pres">
      <dgm:prSet presAssocID="{50B67CB3-426A-4A8E-AB45-80EB5E028384}" presName="hierRoot1" presStyleCnt="0">
        <dgm:presLayoutVars>
          <dgm:hierBranch val="init"/>
        </dgm:presLayoutVars>
      </dgm:prSet>
      <dgm:spPr/>
    </dgm:pt>
    <dgm:pt modelId="{BC8D87D9-16F0-4B77-8C99-32C63A5C0953}" type="pres">
      <dgm:prSet presAssocID="{50B67CB3-426A-4A8E-AB45-80EB5E028384}" presName="rootComposite1" presStyleCnt="0"/>
      <dgm:spPr/>
    </dgm:pt>
    <dgm:pt modelId="{41432E81-66B1-4530-ACED-AC2DC85C3823}" type="pres">
      <dgm:prSet presAssocID="{50B67CB3-426A-4A8E-AB45-80EB5E028384}" presName="rootText1" presStyleLbl="node0" presStyleIdx="0" presStyleCnt="1" custLinFactX="21000" custLinFactY="-16456" custLinFactNeighborX="100000" custLinFactNeighborY="-100000">
        <dgm:presLayoutVars>
          <dgm:chPref val="3"/>
        </dgm:presLayoutVars>
      </dgm:prSet>
      <dgm:spPr/>
    </dgm:pt>
    <dgm:pt modelId="{1668E782-2CFB-4BD0-801A-2DA3E7B57AB8}" type="pres">
      <dgm:prSet presAssocID="{50B67CB3-426A-4A8E-AB45-80EB5E028384}" presName="rootConnector1" presStyleLbl="node1" presStyleIdx="0" presStyleCnt="0"/>
      <dgm:spPr/>
    </dgm:pt>
    <dgm:pt modelId="{B55B8252-7A2A-434A-A02A-10F58FB3C49F}" type="pres">
      <dgm:prSet presAssocID="{50B67CB3-426A-4A8E-AB45-80EB5E028384}" presName="hierChild2" presStyleCnt="0"/>
      <dgm:spPr/>
    </dgm:pt>
    <dgm:pt modelId="{584A7C20-4C45-4FA1-AB68-5742CC30458B}" type="pres">
      <dgm:prSet presAssocID="{498C41E3-A7F9-44D1-B896-579475CFA64A}" presName="Name37" presStyleLbl="parChTrans1D2" presStyleIdx="0" presStyleCnt="5"/>
      <dgm:spPr/>
    </dgm:pt>
    <dgm:pt modelId="{A9248E11-0FE3-46CF-9ECD-9991B2242116}" type="pres">
      <dgm:prSet presAssocID="{F98A8D3F-7E44-4345-A0C6-4C7E03C4B52C}" presName="hierRoot2" presStyleCnt="0">
        <dgm:presLayoutVars>
          <dgm:hierBranch val="init"/>
        </dgm:presLayoutVars>
      </dgm:prSet>
      <dgm:spPr/>
    </dgm:pt>
    <dgm:pt modelId="{0A6580A0-AEC1-4AAC-9068-0D2CEA8559B6}" type="pres">
      <dgm:prSet presAssocID="{F98A8D3F-7E44-4345-A0C6-4C7E03C4B52C}" presName="rootComposite" presStyleCnt="0"/>
      <dgm:spPr/>
    </dgm:pt>
    <dgm:pt modelId="{796FE4F4-F01B-414F-AD1B-AA5CE5443F4D}" type="pres">
      <dgm:prSet presAssocID="{F98A8D3F-7E44-4345-A0C6-4C7E03C4B52C}" presName="rootText" presStyleLbl="node2" presStyleIdx="0" presStyleCnt="4">
        <dgm:presLayoutVars>
          <dgm:chPref val="3"/>
        </dgm:presLayoutVars>
      </dgm:prSet>
      <dgm:spPr/>
    </dgm:pt>
    <dgm:pt modelId="{01F6D21C-B2AC-4EFB-9E6B-7A234CA72B5C}" type="pres">
      <dgm:prSet presAssocID="{F98A8D3F-7E44-4345-A0C6-4C7E03C4B52C}" presName="rootConnector" presStyleLbl="node2" presStyleIdx="0" presStyleCnt="4"/>
      <dgm:spPr/>
    </dgm:pt>
    <dgm:pt modelId="{BAAAE4BB-A781-466C-BFCD-BD9B99EB08C2}" type="pres">
      <dgm:prSet presAssocID="{F98A8D3F-7E44-4345-A0C6-4C7E03C4B52C}" presName="hierChild4" presStyleCnt="0"/>
      <dgm:spPr/>
    </dgm:pt>
    <dgm:pt modelId="{1374D653-16CC-4898-ACDE-4F78FFC08F5F}" type="pres">
      <dgm:prSet presAssocID="{F98A8D3F-7E44-4345-A0C6-4C7E03C4B52C}" presName="hierChild5" presStyleCnt="0"/>
      <dgm:spPr/>
    </dgm:pt>
    <dgm:pt modelId="{6F4FAE58-D53F-4167-900E-21305AE766C9}" type="pres">
      <dgm:prSet presAssocID="{61A03253-2801-4D01-853C-00B9D0AD25C4}" presName="Name37" presStyleLbl="parChTrans1D2" presStyleIdx="1" presStyleCnt="5"/>
      <dgm:spPr/>
    </dgm:pt>
    <dgm:pt modelId="{82FDA82F-400D-426D-991B-5AC108175132}" type="pres">
      <dgm:prSet presAssocID="{89C49014-7F10-4612-82C1-FD25D43FD955}" presName="hierRoot2" presStyleCnt="0">
        <dgm:presLayoutVars>
          <dgm:hierBranch val="init"/>
        </dgm:presLayoutVars>
      </dgm:prSet>
      <dgm:spPr/>
    </dgm:pt>
    <dgm:pt modelId="{F4E02FD1-1E68-4582-BCAE-230E7D86ACD8}" type="pres">
      <dgm:prSet presAssocID="{89C49014-7F10-4612-82C1-FD25D43FD955}" presName="rootComposite" presStyleCnt="0"/>
      <dgm:spPr/>
    </dgm:pt>
    <dgm:pt modelId="{2C843E9C-4E60-40C4-A30F-A96880D61743}" type="pres">
      <dgm:prSet presAssocID="{89C49014-7F10-4612-82C1-FD25D43FD955}" presName="rootText" presStyleLbl="node2" presStyleIdx="1" presStyleCnt="4">
        <dgm:presLayoutVars>
          <dgm:chPref val="3"/>
        </dgm:presLayoutVars>
      </dgm:prSet>
      <dgm:spPr/>
    </dgm:pt>
    <dgm:pt modelId="{6D72C478-768F-4D0F-9B37-A6891603ADF6}" type="pres">
      <dgm:prSet presAssocID="{89C49014-7F10-4612-82C1-FD25D43FD955}" presName="rootConnector" presStyleLbl="node2" presStyleIdx="1" presStyleCnt="4"/>
      <dgm:spPr/>
    </dgm:pt>
    <dgm:pt modelId="{EE670101-6643-45B3-A469-8CDB2D195858}" type="pres">
      <dgm:prSet presAssocID="{89C49014-7F10-4612-82C1-FD25D43FD955}" presName="hierChild4" presStyleCnt="0"/>
      <dgm:spPr/>
    </dgm:pt>
    <dgm:pt modelId="{374BEF33-CD4C-47FC-A2E3-6CD528894386}" type="pres">
      <dgm:prSet presAssocID="{89C49014-7F10-4612-82C1-FD25D43FD955}" presName="hierChild5" presStyleCnt="0"/>
      <dgm:spPr/>
    </dgm:pt>
    <dgm:pt modelId="{D0B410F4-0362-40E0-A29E-4DFCA9E08E5A}" type="pres">
      <dgm:prSet presAssocID="{4775C0F0-0030-4AFF-AA1C-ECEC3CA513BB}" presName="Name37" presStyleLbl="parChTrans1D2" presStyleIdx="2" presStyleCnt="5"/>
      <dgm:spPr/>
    </dgm:pt>
    <dgm:pt modelId="{A3105124-C0FE-4B78-BE8C-01E0F09B136E}" type="pres">
      <dgm:prSet presAssocID="{92302E84-5EC5-4C73-A9B6-254BB785894F}" presName="hierRoot2" presStyleCnt="0">
        <dgm:presLayoutVars>
          <dgm:hierBranch val="init"/>
        </dgm:presLayoutVars>
      </dgm:prSet>
      <dgm:spPr/>
    </dgm:pt>
    <dgm:pt modelId="{659B9851-D54E-4D87-BAEE-BD258A445EE7}" type="pres">
      <dgm:prSet presAssocID="{92302E84-5EC5-4C73-A9B6-254BB785894F}" presName="rootComposite" presStyleCnt="0"/>
      <dgm:spPr/>
    </dgm:pt>
    <dgm:pt modelId="{AFB4F1EE-F38F-4AA7-8FBC-7F9D9883AC5F}" type="pres">
      <dgm:prSet presAssocID="{92302E84-5EC5-4C73-A9B6-254BB785894F}" presName="rootText" presStyleLbl="node2" presStyleIdx="2" presStyleCnt="4">
        <dgm:presLayoutVars>
          <dgm:chPref val="3"/>
        </dgm:presLayoutVars>
      </dgm:prSet>
      <dgm:spPr/>
    </dgm:pt>
    <dgm:pt modelId="{1F5B084A-5312-4EB1-BDAA-B54517D09797}" type="pres">
      <dgm:prSet presAssocID="{92302E84-5EC5-4C73-A9B6-254BB785894F}" presName="rootConnector" presStyleLbl="node2" presStyleIdx="2" presStyleCnt="4"/>
      <dgm:spPr/>
    </dgm:pt>
    <dgm:pt modelId="{57A4477C-A780-4849-92B3-467765AFF67A}" type="pres">
      <dgm:prSet presAssocID="{92302E84-5EC5-4C73-A9B6-254BB785894F}" presName="hierChild4" presStyleCnt="0"/>
      <dgm:spPr/>
    </dgm:pt>
    <dgm:pt modelId="{DA233A77-6D1B-4590-86BD-339E6BC49537}" type="pres">
      <dgm:prSet presAssocID="{92302E84-5EC5-4C73-A9B6-254BB785894F}" presName="hierChild5" presStyleCnt="0"/>
      <dgm:spPr/>
    </dgm:pt>
    <dgm:pt modelId="{059CA4DA-8C76-4A07-9A5E-A24FC13FD8DB}" type="pres">
      <dgm:prSet presAssocID="{34B39043-AE86-4F9D-ACA0-5C275D9D2B43}" presName="Name37" presStyleLbl="parChTrans1D2" presStyleIdx="3" presStyleCnt="5"/>
      <dgm:spPr/>
    </dgm:pt>
    <dgm:pt modelId="{BC0E1DF7-5B3F-4ECB-B81A-670A1066D0AF}" type="pres">
      <dgm:prSet presAssocID="{B0909A2D-CF49-4DC6-BA5B-4E4A8D50B57A}" presName="hierRoot2" presStyleCnt="0">
        <dgm:presLayoutVars>
          <dgm:hierBranch val="init"/>
        </dgm:presLayoutVars>
      </dgm:prSet>
      <dgm:spPr/>
    </dgm:pt>
    <dgm:pt modelId="{A3357745-BA5E-4B06-82C4-15B1FC73E2A1}" type="pres">
      <dgm:prSet presAssocID="{B0909A2D-CF49-4DC6-BA5B-4E4A8D50B57A}" presName="rootComposite" presStyleCnt="0"/>
      <dgm:spPr/>
    </dgm:pt>
    <dgm:pt modelId="{E9CDF880-2CB7-495F-992B-97DF204D3BA4}" type="pres">
      <dgm:prSet presAssocID="{B0909A2D-CF49-4DC6-BA5B-4E4A8D50B57A}" presName="rootText" presStyleLbl="node2" presStyleIdx="3" presStyleCnt="4">
        <dgm:presLayoutVars>
          <dgm:chPref val="3"/>
        </dgm:presLayoutVars>
      </dgm:prSet>
      <dgm:spPr/>
    </dgm:pt>
    <dgm:pt modelId="{C99FC772-80CB-4AA1-82CC-2BE42AEC8AAF}" type="pres">
      <dgm:prSet presAssocID="{B0909A2D-CF49-4DC6-BA5B-4E4A8D50B57A}" presName="rootConnector" presStyleLbl="node2" presStyleIdx="3" presStyleCnt="4"/>
      <dgm:spPr/>
    </dgm:pt>
    <dgm:pt modelId="{89B39DBE-8E76-47C1-A3E8-9FEBFA98A6F3}" type="pres">
      <dgm:prSet presAssocID="{B0909A2D-CF49-4DC6-BA5B-4E4A8D50B57A}" presName="hierChild4" presStyleCnt="0"/>
      <dgm:spPr/>
    </dgm:pt>
    <dgm:pt modelId="{811F5582-62B6-4A36-92CE-57048CC9EC46}" type="pres">
      <dgm:prSet presAssocID="{B0909A2D-CF49-4DC6-BA5B-4E4A8D50B57A}" presName="hierChild5" presStyleCnt="0"/>
      <dgm:spPr/>
    </dgm:pt>
    <dgm:pt modelId="{077360E1-E1E1-40D1-9875-2E13CB848403}" type="pres">
      <dgm:prSet presAssocID="{50B67CB3-426A-4A8E-AB45-80EB5E028384}" presName="hierChild3" presStyleCnt="0"/>
      <dgm:spPr/>
    </dgm:pt>
    <dgm:pt modelId="{CB5F6104-3DAF-44F1-B91D-5FB3F1229C72}" type="pres">
      <dgm:prSet presAssocID="{3FEC95ED-3F37-4246-97DB-9C0DBFC6B109}" presName="Name111" presStyleLbl="parChTrans1D2" presStyleIdx="4" presStyleCnt="5"/>
      <dgm:spPr/>
    </dgm:pt>
    <dgm:pt modelId="{7BCE6FC1-AB2D-44FB-AA7B-5FFFB91C7452}" type="pres">
      <dgm:prSet presAssocID="{3B5E1E53-0CA3-4BC7-AC12-C09FBC0CDC55}" presName="hierRoot3" presStyleCnt="0">
        <dgm:presLayoutVars>
          <dgm:hierBranch val="init"/>
        </dgm:presLayoutVars>
      </dgm:prSet>
      <dgm:spPr/>
    </dgm:pt>
    <dgm:pt modelId="{A82325CE-8740-4CC7-ABD9-CBBD0CBA36F1}" type="pres">
      <dgm:prSet presAssocID="{3B5E1E53-0CA3-4BC7-AC12-C09FBC0CDC55}" presName="rootComposite3" presStyleCnt="0"/>
      <dgm:spPr/>
    </dgm:pt>
    <dgm:pt modelId="{B0AD03AA-FEBE-43C3-AE38-7E028E4A8F42}" type="pres">
      <dgm:prSet presAssocID="{3B5E1E53-0CA3-4BC7-AC12-C09FBC0CDC55}" presName="rootText3" presStyleLbl="asst1" presStyleIdx="0" presStyleCnt="1">
        <dgm:presLayoutVars>
          <dgm:chPref val="3"/>
        </dgm:presLayoutVars>
      </dgm:prSet>
      <dgm:spPr/>
    </dgm:pt>
    <dgm:pt modelId="{F6A38B38-9066-473B-BABA-BD4B118B30E4}" type="pres">
      <dgm:prSet presAssocID="{3B5E1E53-0CA3-4BC7-AC12-C09FBC0CDC55}" presName="rootConnector3" presStyleLbl="asst1" presStyleIdx="0" presStyleCnt="1"/>
      <dgm:spPr/>
    </dgm:pt>
    <dgm:pt modelId="{3A62E3C1-43D6-43C4-8732-9C9CB3B67258}" type="pres">
      <dgm:prSet presAssocID="{3B5E1E53-0CA3-4BC7-AC12-C09FBC0CDC55}" presName="hierChild6" presStyleCnt="0"/>
      <dgm:spPr/>
    </dgm:pt>
    <dgm:pt modelId="{EC1E5408-1EBA-4393-8041-AA427DFE34EB}" type="pres">
      <dgm:prSet presAssocID="{3B5E1E53-0CA3-4BC7-AC12-C09FBC0CDC55}" presName="hierChild7" presStyleCnt="0"/>
      <dgm:spPr/>
    </dgm:pt>
  </dgm:ptLst>
  <dgm:cxnLst>
    <dgm:cxn modelId="{1ECDD405-C5B2-4FE0-8F94-C68B875DF82B}" type="presOf" srcId="{3B5E1E53-0CA3-4BC7-AC12-C09FBC0CDC55}" destId="{F6A38B38-9066-473B-BABA-BD4B118B30E4}" srcOrd="1" destOrd="0" presId="urn:microsoft.com/office/officeart/2005/8/layout/orgChart1"/>
    <dgm:cxn modelId="{03B2D907-40A2-405D-BBF6-16A7B9D55CEB}" srcId="{50B67CB3-426A-4A8E-AB45-80EB5E028384}" destId="{F98A8D3F-7E44-4345-A0C6-4C7E03C4B52C}" srcOrd="1" destOrd="0" parTransId="{498C41E3-A7F9-44D1-B896-579475CFA64A}" sibTransId="{03A137DD-0A1A-4C4E-A981-133DAD5C4FF7}"/>
    <dgm:cxn modelId="{F4165F0E-AE36-4A9A-A37C-FF96002C3A53}" srcId="{50B67CB3-426A-4A8E-AB45-80EB5E028384}" destId="{92302E84-5EC5-4C73-A9B6-254BB785894F}" srcOrd="3" destOrd="0" parTransId="{4775C0F0-0030-4AFF-AA1C-ECEC3CA513BB}" sibTransId="{B2575C6F-BF3B-4CD6-9E02-715CC519E759}"/>
    <dgm:cxn modelId="{1CF91C14-4212-4160-831D-A2E0DCCCB777}" type="presOf" srcId="{3B5E1E53-0CA3-4BC7-AC12-C09FBC0CDC55}" destId="{B0AD03AA-FEBE-43C3-AE38-7E028E4A8F42}" srcOrd="0" destOrd="0" presId="urn:microsoft.com/office/officeart/2005/8/layout/orgChart1"/>
    <dgm:cxn modelId="{1E6B9B16-BA66-49C4-A565-55199B077F07}" type="presOf" srcId="{92302E84-5EC5-4C73-A9B6-254BB785894F}" destId="{1F5B084A-5312-4EB1-BDAA-B54517D09797}" srcOrd="1" destOrd="0" presId="urn:microsoft.com/office/officeart/2005/8/layout/orgChart1"/>
    <dgm:cxn modelId="{3A4F121A-ED75-4FBA-9412-275FD3651F4C}" type="presOf" srcId="{F98A8D3F-7E44-4345-A0C6-4C7E03C4B52C}" destId="{01F6D21C-B2AC-4EFB-9E6B-7A234CA72B5C}" srcOrd="1" destOrd="0" presId="urn:microsoft.com/office/officeart/2005/8/layout/orgChart1"/>
    <dgm:cxn modelId="{ECC97822-377D-4C46-98BC-7D062130719C}" type="presOf" srcId="{498C41E3-A7F9-44D1-B896-579475CFA64A}" destId="{584A7C20-4C45-4FA1-AB68-5742CC30458B}" srcOrd="0" destOrd="0" presId="urn:microsoft.com/office/officeart/2005/8/layout/orgChart1"/>
    <dgm:cxn modelId="{81F88227-BE20-481C-A895-8B3A49072CC0}" srcId="{50B67CB3-426A-4A8E-AB45-80EB5E028384}" destId="{3B5E1E53-0CA3-4BC7-AC12-C09FBC0CDC55}" srcOrd="0" destOrd="0" parTransId="{3FEC95ED-3F37-4246-97DB-9C0DBFC6B109}" sibTransId="{91DEA509-F488-41F4-B7B0-C5C062621585}"/>
    <dgm:cxn modelId="{1C411C30-40FA-411C-8003-D59AEB60CCE3}" type="presOf" srcId="{F98A8D3F-7E44-4345-A0C6-4C7E03C4B52C}" destId="{796FE4F4-F01B-414F-AD1B-AA5CE5443F4D}" srcOrd="0" destOrd="0" presId="urn:microsoft.com/office/officeart/2005/8/layout/orgChart1"/>
    <dgm:cxn modelId="{554A2885-A9E3-49C7-BD2D-248421EBCE89}" type="presOf" srcId="{34B39043-AE86-4F9D-ACA0-5C275D9D2B43}" destId="{059CA4DA-8C76-4A07-9A5E-A24FC13FD8DB}" srcOrd="0" destOrd="0" presId="urn:microsoft.com/office/officeart/2005/8/layout/orgChart1"/>
    <dgm:cxn modelId="{20DD5388-B28C-4ADF-8E16-B3F3D7AE63E2}" type="presOf" srcId="{92302E84-5EC5-4C73-A9B6-254BB785894F}" destId="{AFB4F1EE-F38F-4AA7-8FBC-7F9D9883AC5F}" srcOrd="0" destOrd="0" presId="urn:microsoft.com/office/officeart/2005/8/layout/orgChart1"/>
    <dgm:cxn modelId="{2B4DC188-19FC-4191-80D4-21D0C452EFDC}" type="presOf" srcId="{61A03253-2801-4D01-853C-00B9D0AD25C4}" destId="{6F4FAE58-D53F-4167-900E-21305AE766C9}" srcOrd="0" destOrd="0" presId="urn:microsoft.com/office/officeart/2005/8/layout/orgChart1"/>
    <dgm:cxn modelId="{1D15878B-973B-4DCE-9516-573D7B646D48}" srcId="{50B67CB3-426A-4A8E-AB45-80EB5E028384}" destId="{B0909A2D-CF49-4DC6-BA5B-4E4A8D50B57A}" srcOrd="4" destOrd="0" parTransId="{34B39043-AE86-4F9D-ACA0-5C275D9D2B43}" sibTransId="{A379EA2A-2A3B-4DDD-A02C-3C7FFE989C25}"/>
    <dgm:cxn modelId="{DC2ADC8B-5AAC-4096-BD88-5ED4CBF12704}" type="presOf" srcId="{50B67CB3-426A-4A8E-AB45-80EB5E028384}" destId="{41432E81-66B1-4530-ACED-AC2DC85C3823}" srcOrd="0" destOrd="0" presId="urn:microsoft.com/office/officeart/2005/8/layout/orgChart1"/>
    <dgm:cxn modelId="{8F809897-56CC-4E16-9912-BB5404EF625C}" type="presOf" srcId="{A5446D65-9B36-499B-8FE1-6A3C32A5DCD4}" destId="{F691A72B-1004-4BE1-B87B-9D4F0B42BAF9}" srcOrd="0" destOrd="0" presId="urn:microsoft.com/office/officeart/2005/8/layout/orgChart1"/>
    <dgm:cxn modelId="{C6DB1DAA-0C81-4FFC-89E9-5E001F118553}" type="presOf" srcId="{89C49014-7F10-4612-82C1-FD25D43FD955}" destId="{6D72C478-768F-4D0F-9B37-A6891603ADF6}" srcOrd="1" destOrd="0" presId="urn:microsoft.com/office/officeart/2005/8/layout/orgChart1"/>
    <dgm:cxn modelId="{602420AA-3DF6-4FA3-8318-4DC3E4527EEC}" srcId="{A5446D65-9B36-499B-8FE1-6A3C32A5DCD4}" destId="{50B67CB3-426A-4A8E-AB45-80EB5E028384}" srcOrd="0" destOrd="0" parTransId="{6AE7BC56-51ED-4F2C-B7A0-84635F84A0D0}" sibTransId="{8AA2DB19-B079-4112-B874-BBD7B64AD837}"/>
    <dgm:cxn modelId="{776E0EBE-F3D8-4A26-A0FC-E69A26992425}" type="presOf" srcId="{B0909A2D-CF49-4DC6-BA5B-4E4A8D50B57A}" destId="{C99FC772-80CB-4AA1-82CC-2BE42AEC8AAF}" srcOrd="1" destOrd="0" presId="urn:microsoft.com/office/officeart/2005/8/layout/orgChart1"/>
    <dgm:cxn modelId="{D7D59ACF-1DCE-4319-BF71-953688AD58D6}" type="presOf" srcId="{50B67CB3-426A-4A8E-AB45-80EB5E028384}" destId="{1668E782-2CFB-4BD0-801A-2DA3E7B57AB8}" srcOrd="1" destOrd="0" presId="urn:microsoft.com/office/officeart/2005/8/layout/orgChart1"/>
    <dgm:cxn modelId="{8CB66ED4-1435-4F0B-8D04-26E3E0B1BC1E}" type="presOf" srcId="{B0909A2D-CF49-4DC6-BA5B-4E4A8D50B57A}" destId="{E9CDF880-2CB7-495F-992B-97DF204D3BA4}" srcOrd="0" destOrd="0" presId="urn:microsoft.com/office/officeart/2005/8/layout/orgChart1"/>
    <dgm:cxn modelId="{55E98FD4-1209-40AC-A2B9-8E0D02B8BAC6}" type="presOf" srcId="{4775C0F0-0030-4AFF-AA1C-ECEC3CA513BB}" destId="{D0B410F4-0362-40E0-A29E-4DFCA9E08E5A}" srcOrd="0" destOrd="0" presId="urn:microsoft.com/office/officeart/2005/8/layout/orgChart1"/>
    <dgm:cxn modelId="{E33DC9DB-9B85-437F-B581-A308A5FA38B8}" type="presOf" srcId="{89C49014-7F10-4612-82C1-FD25D43FD955}" destId="{2C843E9C-4E60-40C4-A30F-A96880D61743}" srcOrd="0" destOrd="0" presId="urn:microsoft.com/office/officeart/2005/8/layout/orgChart1"/>
    <dgm:cxn modelId="{82532ADF-BBD3-4B9E-B201-F798D47BD607}" srcId="{50B67CB3-426A-4A8E-AB45-80EB5E028384}" destId="{89C49014-7F10-4612-82C1-FD25D43FD955}" srcOrd="2" destOrd="0" parTransId="{61A03253-2801-4D01-853C-00B9D0AD25C4}" sibTransId="{7291703D-1122-494C-8418-557E1E4F7AFA}"/>
    <dgm:cxn modelId="{17852CEE-6653-4C3B-8868-F2B4CE600898}" type="presOf" srcId="{3FEC95ED-3F37-4246-97DB-9C0DBFC6B109}" destId="{CB5F6104-3DAF-44F1-B91D-5FB3F1229C72}" srcOrd="0" destOrd="0" presId="urn:microsoft.com/office/officeart/2005/8/layout/orgChart1"/>
    <dgm:cxn modelId="{DDEB62DC-453F-40BA-8E05-7C178D428D26}" type="presParOf" srcId="{F691A72B-1004-4BE1-B87B-9D4F0B42BAF9}" destId="{135431A6-926E-43CE-82ED-D2D00B967FF9}" srcOrd="0" destOrd="0" presId="urn:microsoft.com/office/officeart/2005/8/layout/orgChart1"/>
    <dgm:cxn modelId="{35FEF169-AF85-412E-81E0-E03F81627CB4}" type="presParOf" srcId="{135431A6-926E-43CE-82ED-D2D00B967FF9}" destId="{BC8D87D9-16F0-4B77-8C99-32C63A5C0953}" srcOrd="0" destOrd="0" presId="urn:microsoft.com/office/officeart/2005/8/layout/orgChart1"/>
    <dgm:cxn modelId="{4AD3FC98-0F23-4416-A0FE-8083655B5544}" type="presParOf" srcId="{BC8D87D9-16F0-4B77-8C99-32C63A5C0953}" destId="{41432E81-66B1-4530-ACED-AC2DC85C3823}" srcOrd="0" destOrd="0" presId="urn:microsoft.com/office/officeart/2005/8/layout/orgChart1"/>
    <dgm:cxn modelId="{B8DBAED1-1C31-44E9-9A90-E496C44ECAAE}" type="presParOf" srcId="{BC8D87D9-16F0-4B77-8C99-32C63A5C0953}" destId="{1668E782-2CFB-4BD0-801A-2DA3E7B57AB8}" srcOrd="1" destOrd="0" presId="urn:microsoft.com/office/officeart/2005/8/layout/orgChart1"/>
    <dgm:cxn modelId="{6DDE5D15-36DE-45B5-A3A8-024D78FDF87E}" type="presParOf" srcId="{135431A6-926E-43CE-82ED-D2D00B967FF9}" destId="{B55B8252-7A2A-434A-A02A-10F58FB3C49F}" srcOrd="1" destOrd="0" presId="urn:microsoft.com/office/officeart/2005/8/layout/orgChart1"/>
    <dgm:cxn modelId="{B58B5C68-026C-48D1-87CE-A532C9C5D479}" type="presParOf" srcId="{B55B8252-7A2A-434A-A02A-10F58FB3C49F}" destId="{584A7C20-4C45-4FA1-AB68-5742CC30458B}" srcOrd="0" destOrd="0" presId="urn:microsoft.com/office/officeart/2005/8/layout/orgChart1"/>
    <dgm:cxn modelId="{BAA274A2-B1DF-452C-8EFB-76A3F880C4F8}" type="presParOf" srcId="{B55B8252-7A2A-434A-A02A-10F58FB3C49F}" destId="{A9248E11-0FE3-46CF-9ECD-9991B2242116}" srcOrd="1" destOrd="0" presId="urn:microsoft.com/office/officeart/2005/8/layout/orgChart1"/>
    <dgm:cxn modelId="{8947D8C3-9178-40EB-B6F7-9A9963C31414}" type="presParOf" srcId="{A9248E11-0FE3-46CF-9ECD-9991B2242116}" destId="{0A6580A0-AEC1-4AAC-9068-0D2CEA8559B6}" srcOrd="0" destOrd="0" presId="urn:microsoft.com/office/officeart/2005/8/layout/orgChart1"/>
    <dgm:cxn modelId="{2A6964E2-5D97-4012-9B43-4F031F9C119E}" type="presParOf" srcId="{0A6580A0-AEC1-4AAC-9068-0D2CEA8559B6}" destId="{796FE4F4-F01B-414F-AD1B-AA5CE5443F4D}" srcOrd="0" destOrd="0" presId="urn:microsoft.com/office/officeart/2005/8/layout/orgChart1"/>
    <dgm:cxn modelId="{534C0863-A6A5-48C7-98BC-0F932CEFCF8B}" type="presParOf" srcId="{0A6580A0-AEC1-4AAC-9068-0D2CEA8559B6}" destId="{01F6D21C-B2AC-4EFB-9E6B-7A234CA72B5C}" srcOrd="1" destOrd="0" presId="urn:microsoft.com/office/officeart/2005/8/layout/orgChart1"/>
    <dgm:cxn modelId="{D24522BC-1982-458E-9688-12A3E4B0C434}" type="presParOf" srcId="{A9248E11-0FE3-46CF-9ECD-9991B2242116}" destId="{BAAAE4BB-A781-466C-BFCD-BD9B99EB08C2}" srcOrd="1" destOrd="0" presId="urn:microsoft.com/office/officeart/2005/8/layout/orgChart1"/>
    <dgm:cxn modelId="{4D2B8014-DBB3-40C2-8E73-F17AC6F6CA7F}" type="presParOf" srcId="{A9248E11-0FE3-46CF-9ECD-9991B2242116}" destId="{1374D653-16CC-4898-ACDE-4F78FFC08F5F}" srcOrd="2" destOrd="0" presId="urn:microsoft.com/office/officeart/2005/8/layout/orgChart1"/>
    <dgm:cxn modelId="{E8427DF2-0DA0-4CBB-B730-CB519E1FB00B}" type="presParOf" srcId="{B55B8252-7A2A-434A-A02A-10F58FB3C49F}" destId="{6F4FAE58-D53F-4167-900E-21305AE766C9}" srcOrd="2" destOrd="0" presId="urn:microsoft.com/office/officeart/2005/8/layout/orgChart1"/>
    <dgm:cxn modelId="{61754709-AEA6-434F-BD29-FC8D0C5709B3}" type="presParOf" srcId="{B55B8252-7A2A-434A-A02A-10F58FB3C49F}" destId="{82FDA82F-400D-426D-991B-5AC108175132}" srcOrd="3" destOrd="0" presId="urn:microsoft.com/office/officeart/2005/8/layout/orgChart1"/>
    <dgm:cxn modelId="{C6AE6102-1FE5-427A-972B-114B7EB5BA66}" type="presParOf" srcId="{82FDA82F-400D-426D-991B-5AC108175132}" destId="{F4E02FD1-1E68-4582-BCAE-230E7D86ACD8}" srcOrd="0" destOrd="0" presId="urn:microsoft.com/office/officeart/2005/8/layout/orgChart1"/>
    <dgm:cxn modelId="{5A41EDFB-604A-4B03-96B6-7BDD2556B5FE}" type="presParOf" srcId="{F4E02FD1-1E68-4582-BCAE-230E7D86ACD8}" destId="{2C843E9C-4E60-40C4-A30F-A96880D61743}" srcOrd="0" destOrd="0" presId="urn:microsoft.com/office/officeart/2005/8/layout/orgChart1"/>
    <dgm:cxn modelId="{F62CE1FE-2AEA-471B-8916-593224B603A4}" type="presParOf" srcId="{F4E02FD1-1E68-4582-BCAE-230E7D86ACD8}" destId="{6D72C478-768F-4D0F-9B37-A6891603ADF6}" srcOrd="1" destOrd="0" presId="urn:microsoft.com/office/officeart/2005/8/layout/orgChart1"/>
    <dgm:cxn modelId="{ACC312A0-3877-4FDA-97CC-1D7B8893559E}" type="presParOf" srcId="{82FDA82F-400D-426D-991B-5AC108175132}" destId="{EE670101-6643-45B3-A469-8CDB2D195858}" srcOrd="1" destOrd="0" presId="urn:microsoft.com/office/officeart/2005/8/layout/orgChart1"/>
    <dgm:cxn modelId="{78853BF4-A53A-4D6A-9767-229B9BB929AE}" type="presParOf" srcId="{82FDA82F-400D-426D-991B-5AC108175132}" destId="{374BEF33-CD4C-47FC-A2E3-6CD528894386}" srcOrd="2" destOrd="0" presId="urn:microsoft.com/office/officeart/2005/8/layout/orgChart1"/>
    <dgm:cxn modelId="{E77AFC9B-A03C-489F-8E95-507E0ECE278E}" type="presParOf" srcId="{B55B8252-7A2A-434A-A02A-10F58FB3C49F}" destId="{D0B410F4-0362-40E0-A29E-4DFCA9E08E5A}" srcOrd="4" destOrd="0" presId="urn:microsoft.com/office/officeart/2005/8/layout/orgChart1"/>
    <dgm:cxn modelId="{AAF5A4D1-6D91-4EEA-8444-A677EEEF40B3}" type="presParOf" srcId="{B55B8252-7A2A-434A-A02A-10F58FB3C49F}" destId="{A3105124-C0FE-4B78-BE8C-01E0F09B136E}" srcOrd="5" destOrd="0" presId="urn:microsoft.com/office/officeart/2005/8/layout/orgChart1"/>
    <dgm:cxn modelId="{7196B1B3-9829-447B-84D0-844878BC8FBE}" type="presParOf" srcId="{A3105124-C0FE-4B78-BE8C-01E0F09B136E}" destId="{659B9851-D54E-4D87-BAEE-BD258A445EE7}" srcOrd="0" destOrd="0" presId="urn:microsoft.com/office/officeart/2005/8/layout/orgChart1"/>
    <dgm:cxn modelId="{F94AAA99-AD24-4AEA-9ACF-A513D0A2F1F2}" type="presParOf" srcId="{659B9851-D54E-4D87-BAEE-BD258A445EE7}" destId="{AFB4F1EE-F38F-4AA7-8FBC-7F9D9883AC5F}" srcOrd="0" destOrd="0" presId="urn:microsoft.com/office/officeart/2005/8/layout/orgChart1"/>
    <dgm:cxn modelId="{C6AD704A-296B-4E16-B4F6-18D4F42A3AB0}" type="presParOf" srcId="{659B9851-D54E-4D87-BAEE-BD258A445EE7}" destId="{1F5B084A-5312-4EB1-BDAA-B54517D09797}" srcOrd="1" destOrd="0" presId="urn:microsoft.com/office/officeart/2005/8/layout/orgChart1"/>
    <dgm:cxn modelId="{086EAA89-91DF-4E66-8B19-1530DE0EBF09}" type="presParOf" srcId="{A3105124-C0FE-4B78-BE8C-01E0F09B136E}" destId="{57A4477C-A780-4849-92B3-467765AFF67A}" srcOrd="1" destOrd="0" presId="urn:microsoft.com/office/officeart/2005/8/layout/orgChart1"/>
    <dgm:cxn modelId="{7FF8C4F6-31D1-4639-A5BC-5BFFB834C9A7}" type="presParOf" srcId="{A3105124-C0FE-4B78-BE8C-01E0F09B136E}" destId="{DA233A77-6D1B-4590-86BD-339E6BC49537}" srcOrd="2" destOrd="0" presId="urn:microsoft.com/office/officeart/2005/8/layout/orgChart1"/>
    <dgm:cxn modelId="{482AE41F-F6DA-46C7-A317-FC9DDF75D096}" type="presParOf" srcId="{B55B8252-7A2A-434A-A02A-10F58FB3C49F}" destId="{059CA4DA-8C76-4A07-9A5E-A24FC13FD8DB}" srcOrd="6" destOrd="0" presId="urn:microsoft.com/office/officeart/2005/8/layout/orgChart1"/>
    <dgm:cxn modelId="{C3059AC7-6720-4B26-A81D-96408DBDA99D}" type="presParOf" srcId="{B55B8252-7A2A-434A-A02A-10F58FB3C49F}" destId="{BC0E1DF7-5B3F-4ECB-B81A-670A1066D0AF}" srcOrd="7" destOrd="0" presId="urn:microsoft.com/office/officeart/2005/8/layout/orgChart1"/>
    <dgm:cxn modelId="{FE29B0E9-5AA6-4760-950F-1445FA29859C}" type="presParOf" srcId="{BC0E1DF7-5B3F-4ECB-B81A-670A1066D0AF}" destId="{A3357745-BA5E-4B06-82C4-15B1FC73E2A1}" srcOrd="0" destOrd="0" presId="urn:microsoft.com/office/officeart/2005/8/layout/orgChart1"/>
    <dgm:cxn modelId="{CE6EC3EB-2E4A-415A-BFC7-DFF9BC8CD9F3}" type="presParOf" srcId="{A3357745-BA5E-4B06-82C4-15B1FC73E2A1}" destId="{E9CDF880-2CB7-495F-992B-97DF204D3BA4}" srcOrd="0" destOrd="0" presId="urn:microsoft.com/office/officeart/2005/8/layout/orgChart1"/>
    <dgm:cxn modelId="{1D664723-454D-47A2-8958-62ABE77786DA}" type="presParOf" srcId="{A3357745-BA5E-4B06-82C4-15B1FC73E2A1}" destId="{C99FC772-80CB-4AA1-82CC-2BE42AEC8AAF}" srcOrd="1" destOrd="0" presId="urn:microsoft.com/office/officeart/2005/8/layout/orgChart1"/>
    <dgm:cxn modelId="{22F5B425-C1E7-4696-905A-8D0A1ACBF3D0}" type="presParOf" srcId="{BC0E1DF7-5B3F-4ECB-B81A-670A1066D0AF}" destId="{89B39DBE-8E76-47C1-A3E8-9FEBFA98A6F3}" srcOrd="1" destOrd="0" presId="urn:microsoft.com/office/officeart/2005/8/layout/orgChart1"/>
    <dgm:cxn modelId="{9316F293-912E-4B76-A6AC-34C738486A9D}" type="presParOf" srcId="{BC0E1DF7-5B3F-4ECB-B81A-670A1066D0AF}" destId="{811F5582-62B6-4A36-92CE-57048CC9EC46}" srcOrd="2" destOrd="0" presId="urn:microsoft.com/office/officeart/2005/8/layout/orgChart1"/>
    <dgm:cxn modelId="{530B2ACE-1C08-47E0-9AE3-744ADBA9D258}" type="presParOf" srcId="{135431A6-926E-43CE-82ED-D2D00B967FF9}" destId="{077360E1-E1E1-40D1-9875-2E13CB848403}" srcOrd="2" destOrd="0" presId="urn:microsoft.com/office/officeart/2005/8/layout/orgChart1"/>
    <dgm:cxn modelId="{06152B68-F53E-413E-89F8-37AF7B0FF204}" type="presParOf" srcId="{077360E1-E1E1-40D1-9875-2E13CB848403}" destId="{CB5F6104-3DAF-44F1-B91D-5FB3F1229C72}" srcOrd="0" destOrd="0" presId="urn:microsoft.com/office/officeart/2005/8/layout/orgChart1"/>
    <dgm:cxn modelId="{0300CD93-18A5-4440-B313-F9ECB67AA6A0}" type="presParOf" srcId="{077360E1-E1E1-40D1-9875-2E13CB848403}" destId="{7BCE6FC1-AB2D-44FB-AA7B-5FFFB91C7452}" srcOrd="1" destOrd="0" presId="urn:microsoft.com/office/officeart/2005/8/layout/orgChart1"/>
    <dgm:cxn modelId="{AECCDC3F-63AB-48AD-80A2-E605A1C68066}" type="presParOf" srcId="{7BCE6FC1-AB2D-44FB-AA7B-5FFFB91C7452}" destId="{A82325CE-8740-4CC7-ABD9-CBBD0CBA36F1}" srcOrd="0" destOrd="0" presId="urn:microsoft.com/office/officeart/2005/8/layout/orgChart1"/>
    <dgm:cxn modelId="{3CA30AAA-9C39-4E25-8A7A-60107BEF2E18}" type="presParOf" srcId="{A82325CE-8740-4CC7-ABD9-CBBD0CBA36F1}" destId="{B0AD03AA-FEBE-43C3-AE38-7E028E4A8F42}" srcOrd="0" destOrd="0" presId="urn:microsoft.com/office/officeart/2005/8/layout/orgChart1"/>
    <dgm:cxn modelId="{D1C1B016-F6B2-4CA8-917A-E2B1C128098F}" type="presParOf" srcId="{A82325CE-8740-4CC7-ABD9-CBBD0CBA36F1}" destId="{F6A38B38-9066-473B-BABA-BD4B118B30E4}" srcOrd="1" destOrd="0" presId="urn:microsoft.com/office/officeart/2005/8/layout/orgChart1"/>
    <dgm:cxn modelId="{8EA20486-E8C4-41F4-907E-DCFD4F7E7387}" type="presParOf" srcId="{7BCE6FC1-AB2D-44FB-AA7B-5FFFB91C7452}" destId="{3A62E3C1-43D6-43C4-8732-9C9CB3B67258}" srcOrd="1" destOrd="0" presId="urn:microsoft.com/office/officeart/2005/8/layout/orgChart1"/>
    <dgm:cxn modelId="{4726B4B0-3A3C-4256-8A64-E356FC5C99BD}" type="presParOf" srcId="{7BCE6FC1-AB2D-44FB-AA7B-5FFFB91C7452}" destId="{EC1E5408-1EBA-4393-8041-AA427DFE34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F6104-3DAF-44F1-B91D-5FB3F1229C72}">
      <dsp:nvSpPr>
        <dsp:cNvPr id="0" name=""/>
        <dsp:cNvSpPr/>
      </dsp:nvSpPr>
      <dsp:spPr>
        <a:xfrm>
          <a:off x="5019571" y="1134419"/>
          <a:ext cx="2983522" cy="1278580"/>
        </a:xfrm>
        <a:custGeom>
          <a:avLst/>
          <a:gdLst/>
          <a:ahLst/>
          <a:cxnLst/>
          <a:rect l="0" t="0" r="0" b="0"/>
          <a:pathLst>
            <a:path>
              <a:moveTo>
                <a:pt x="2983522" y="0"/>
              </a:moveTo>
              <a:lnTo>
                <a:pt x="2983522" y="1278580"/>
              </a:lnTo>
              <a:lnTo>
                <a:pt x="0" y="12785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CA4DA-8C76-4A07-9A5E-A24FC13FD8DB}">
      <dsp:nvSpPr>
        <dsp:cNvPr id="0" name=""/>
        <dsp:cNvSpPr/>
      </dsp:nvSpPr>
      <dsp:spPr>
        <a:xfrm>
          <a:off x="8003094" y="1134419"/>
          <a:ext cx="1372647" cy="232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18"/>
              </a:lnTo>
              <a:lnTo>
                <a:pt x="1372647" y="2084018"/>
              </a:lnTo>
              <a:lnTo>
                <a:pt x="1372647" y="2322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410F4-0362-40E0-A29E-4DFCA9E08E5A}">
      <dsp:nvSpPr>
        <dsp:cNvPr id="0" name=""/>
        <dsp:cNvSpPr/>
      </dsp:nvSpPr>
      <dsp:spPr>
        <a:xfrm>
          <a:off x="6630447" y="1134419"/>
          <a:ext cx="1372647" cy="232224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084018"/>
              </a:lnTo>
              <a:lnTo>
                <a:pt x="0" y="2084018"/>
              </a:lnTo>
              <a:lnTo>
                <a:pt x="0" y="2322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FAE58-D53F-4167-900E-21305AE766C9}">
      <dsp:nvSpPr>
        <dsp:cNvPr id="0" name=""/>
        <dsp:cNvSpPr/>
      </dsp:nvSpPr>
      <dsp:spPr>
        <a:xfrm>
          <a:off x="3885152" y="1134419"/>
          <a:ext cx="4117941" cy="232224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084018"/>
              </a:lnTo>
              <a:lnTo>
                <a:pt x="0" y="2084018"/>
              </a:lnTo>
              <a:lnTo>
                <a:pt x="0" y="2322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A7C20-4C45-4FA1-AB68-5742CC30458B}">
      <dsp:nvSpPr>
        <dsp:cNvPr id="0" name=""/>
        <dsp:cNvSpPr/>
      </dsp:nvSpPr>
      <dsp:spPr>
        <a:xfrm>
          <a:off x="1139858" y="1134419"/>
          <a:ext cx="6863235" cy="2322246"/>
        </a:xfrm>
        <a:custGeom>
          <a:avLst/>
          <a:gdLst/>
          <a:ahLst/>
          <a:cxnLst/>
          <a:rect l="0" t="0" r="0" b="0"/>
          <a:pathLst>
            <a:path>
              <a:moveTo>
                <a:pt x="6863235" y="0"/>
              </a:moveTo>
              <a:lnTo>
                <a:pt x="6863235" y="2084018"/>
              </a:lnTo>
              <a:lnTo>
                <a:pt x="0" y="2084018"/>
              </a:lnTo>
              <a:lnTo>
                <a:pt x="0" y="2322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32E81-66B1-4530-ACED-AC2DC85C3823}">
      <dsp:nvSpPr>
        <dsp:cNvPr id="0" name=""/>
        <dsp:cNvSpPr/>
      </dsp:nvSpPr>
      <dsp:spPr>
        <a:xfrm>
          <a:off x="6868675" y="0"/>
          <a:ext cx="2268838" cy="1134419"/>
        </a:xfrm>
        <a:prstGeom prst="rect">
          <a:avLst/>
        </a:prstGeom>
        <a:solidFill>
          <a:srgbClr val="00B05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Index.html</a:t>
          </a:r>
        </a:p>
      </dsp:txBody>
      <dsp:txXfrm>
        <a:off x="6868675" y="0"/>
        <a:ext cx="2268838" cy="1134419"/>
      </dsp:txXfrm>
    </dsp:sp>
    <dsp:sp modelId="{796FE4F4-F01B-414F-AD1B-AA5CE5443F4D}">
      <dsp:nvSpPr>
        <dsp:cNvPr id="0" name=""/>
        <dsp:cNvSpPr/>
      </dsp:nvSpPr>
      <dsp:spPr>
        <a:xfrm>
          <a:off x="5439" y="3456665"/>
          <a:ext cx="2268838" cy="1134419"/>
        </a:xfrm>
        <a:prstGeom prst="rect">
          <a:avLst/>
        </a:prstGeom>
        <a:solidFill>
          <a:srgbClr val="00B05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Specials.html</a:t>
          </a:r>
        </a:p>
      </dsp:txBody>
      <dsp:txXfrm>
        <a:off x="5439" y="3456665"/>
        <a:ext cx="2268838" cy="1134419"/>
      </dsp:txXfrm>
    </dsp:sp>
    <dsp:sp modelId="{2C843E9C-4E60-40C4-A30F-A96880D61743}">
      <dsp:nvSpPr>
        <dsp:cNvPr id="0" name=""/>
        <dsp:cNvSpPr/>
      </dsp:nvSpPr>
      <dsp:spPr>
        <a:xfrm>
          <a:off x="2750733" y="3456665"/>
          <a:ext cx="2268838" cy="1134419"/>
        </a:xfrm>
        <a:prstGeom prst="rect">
          <a:avLst/>
        </a:prstGeom>
        <a:solidFill>
          <a:srgbClr val="00B05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Social_Media.html</a:t>
          </a:r>
        </a:p>
      </dsp:txBody>
      <dsp:txXfrm>
        <a:off x="2750733" y="3456665"/>
        <a:ext cx="2268838" cy="1134419"/>
      </dsp:txXfrm>
    </dsp:sp>
    <dsp:sp modelId="{AFB4F1EE-F38F-4AA7-8FBC-7F9D9883AC5F}">
      <dsp:nvSpPr>
        <dsp:cNvPr id="0" name=""/>
        <dsp:cNvSpPr/>
      </dsp:nvSpPr>
      <dsp:spPr>
        <a:xfrm>
          <a:off x="5496028" y="3456665"/>
          <a:ext cx="2268838" cy="1134419"/>
        </a:xfrm>
        <a:prstGeom prst="rect">
          <a:avLst/>
        </a:prstGeom>
        <a:solidFill>
          <a:srgbClr val="00B05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Appointments.html</a:t>
          </a:r>
        </a:p>
      </dsp:txBody>
      <dsp:txXfrm>
        <a:off x="5496028" y="3456665"/>
        <a:ext cx="2268838" cy="1134419"/>
      </dsp:txXfrm>
    </dsp:sp>
    <dsp:sp modelId="{E9CDF880-2CB7-495F-992B-97DF204D3BA4}">
      <dsp:nvSpPr>
        <dsp:cNvPr id="0" name=""/>
        <dsp:cNvSpPr/>
      </dsp:nvSpPr>
      <dsp:spPr>
        <a:xfrm>
          <a:off x="8241322" y="3456665"/>
          <a:ext cx="2268838" cy="1134419"/>
        </a:xfrm>
        <a:prstGeom prst="rect">
          <a:avLst/>
        </a:prstGeom>
        <a:solidFill>
          <a:srgbClr val="00B05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Links.html</a:t>
          </a:r>
        </a:p>
      </dsp:txBody>
      <dsp:txXfrm>
        <a:off x="8241322" y="3456665"/>
        <a:ext cx="2268838" cy="1134419"/>
      </dsp:txXfrm>
    </dsp:sp>
    <dsp:sp modelId="{B0AD03AA-FEBE-43C3-AE38-7E028E4A8F42}">
      <dsp:nvSpPr>
        <dsp:cNvPr id="0" name=""/>
        <dsp:cNvSpPr/>
      </dsp:nvSpPr>
      <dsp:spPr>
        <a:xfrm>
          <a:off x="2750733" y="1845790"/>
          <a:ext cx="2268838" cy="1134419"/>
        </a:xfrm>
        <a:prstGeom prst="rect">
          <a:avLst/>
        </a:prstGeom>
        <a:solidFill>
          <a:srgbClr val="00B05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About Bayview.html</a:t>
          </a:r>
        </a:p>
      </dsp:txBody>
      <dsp:txXfrm>
        <a:off x="2750733" y="1845790"/>
        <a:ext cx="2268838" cy="1134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hub.net/petrol-station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commons.wikimedia.org/wiki/File:Home_icon_black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hub.net/petrol-station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commons.wikimedia.org/wiki/File:Home_icon_black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hub.net/petrol-station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commons.wikimedia.org/wiki/File:Home_icon_black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hub.net/petrol-station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commons.wikimedia.org/wiki/File:Home_icon_black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hub.net/petrol-station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commons.wikimedia.org/wiki/File:Home_icon_black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hub.net/petrol-station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commons.wikimedia.org/wiki/File:Home_icon_black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 Website</a:t>
            </a:r>
            <a:r>
              <a:rPr dirty="0"/>
              <a:t> Template.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Renard Heath</a:t>
            </a:r>
          </a:p>
          <a:p>
            <a:pPr algn="r"/>
            <a:r>
              <a:rPr lang="en-US" dirty="0"/>
              <a:t>ITD210 Web Page Design II</a:t>
            </a:r>
          </a:p>
          <a:p>
            <a:pPr algn="r"/>
            <a:r>
              <a:rPr lang="en-US" dirty="0"/>
              <a:t>Mr. Jared </a:t>
            </a:r>
            <a:r>
              <a:rPr lang="en-US" dirty="0" err="1"/>
              <a:t>Oliverio</a:t>
            </a:r>
            <a:endParaRPr lang="en-US" dirty="0"/>
          </a:p>
          <a:p>
            <a:pPr algn="r"/>
            <a:r>
              <a:rPr lang="en-US" dirty="0"/>
              <a:t>26 Feb 2018</a:t>
            </a:r>
          </a:p>
        </p:txBody>
      </p:sp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58DD-73F1-40C6-9998-124E1ED2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DA2A2-89C5-42BF-9A77-9019C5F7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14060"/>
              </p:ext>
            </p:extLst>
          </p:nvPr>
        </p:nvGraphicFramePr>
        <p:xfrm>
          <a:off x="838200" y="1535113"/>
          <a:ext cx="10515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54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 Project Home Page Details</a:t>
            </a:r>
          </a:p>
          <a:p>
            <a:r>
              <a:rPr lang="en-US" sz="1200" dirty="0"/>
              <a:t>Logo – BP Logo to left and Station Logo centered above </a:t>
            </a:r>
            <a:r>
              <a:rPr lang="en-US" sz="1200" dirty="0" err="1"/>
              <a:t>Nav</a:t>
            </a:r>
            <a:r>
              <a:rPr lang="en-US" sz="1200" dirty="0"/>
              <a:t>-Bar</a:t>
            </a:r>
          </a:p>
          <a:p>
            <a:r>
              <a:rPr lang="en-US" sz="1200" dirty="0" err="1"/>
              <a:t>Nav</a:t>
            </a:r>
            <a:r>
              <a:rPr lang="en-US" sz="1200" dirty="0"/>
              <a:t> Bar – </a:t>
            </a:r>
            <a:r>
              <a:rPr lang="en-US" sz="1200" dirty="0" err="1"/>
              <a:t>BootStrap</a:t>
            </a:r>
            <a:r>
              <a:rPr lang="en-US" sz="1200" dirty="0"/>
              <a:t> </a:t>
            </a:r>
            <a:r>
              <a:rPr lang="en-US" sz="1200" dirty="0" err="1"/>
              <a:t>Nav</a:t>
            </a:r>
            <a:r>
              <a:rPr lang="en-US" sz="1200" dirty="0"/>
              <a:t> Theme used with last </a:t>
            </a:r>
            <a:r>
              <a:rPr lang="en-US" sz="1200" dirty="0" err="1"/>
              <a:t>nav</a:t>
            </a:r>
            <a:r>
              <a:rPr lang="en-US" sz="1200" dirty="0"/>
              <a:t> button being drop down</a:t>
            </a:r>
          </a:p>
          <a:p>
            <a:r>
              <a:rPr lang="en-US" sz="1200" dirty="0"/>
              <a:t> Page Color Scheme – Will based on BP Corporate colors;</a:t>
            </a:r>
          </a:p>
          <a:p>
            <a:pPr lvl="1"/>
            <a:r>
              <a:rPr lang="en-US" sz="1200" dirty="0"/>
              <a:t>Green =   #66CC33</a:t>
            </a:r>
          </a:p>
          <a:p>
            <a:pPr lvl="1"/>
            <a:r>
              <a:rPr lang="en-US" sz="1200" dirty="0"/>
              <a:t>Yellow =  #F9E814</a:t>
            </a:r>
          </a:p>
          <a:p>
            <a:pPr lvl="1"/>
            <a:r>
              <a:rPr lang="en-US" sz="1200" dirty="0"/>
              <a:t>White =   #FFFFFF</a:t>
            </a:r>
          </a:p>
          <a:p>
            <a:pPr marL="227013" lvl="1" indent="-171450"/>
            <a:r>
              <a:rPr lang="en-US" sz="1200" dirty="0"/>
              <a:t>Add Carousel Feature that has shop pictures.</a:t>
            </a:r>
          </a:p>
          <a:p>
            <a:pPr marL="227013" lvl="1" indent="-171450"/>
            <a:r>
              <a:rPr lang="en-US" sz="1200" dirty="0"/>
              <a:t>Add Footer with same theme of </a:t>
            </a:r>
            <a:r>
              <a:rPr lang="en-US" sz="1200" dirty="0" err="1"/>
              <a:t>Nav</a:t>
            </a:r>
            <a:r>
              <a:rPr lang="en-US" sz="1200" dirty="0"/>
              <a:t> Bar except no button just contact info with a </a:t>
            </a:r>
          </a:p>
          <a:p>
            <a:pPr marL="55563" lvl="1" indent="0">
              <a:buNone/>
            </a:pPr>
            <a:r>
              <a:rPr lang="en-US" sz="1200" dirty="0"/>
              <a:t>	&lt;address&gt;&lt;/address&gt;&lt;</a:t>
            </a:r>
            <a:r>
              <a:rPr lang="en-US" sz="1200" dirty="0" err="1"/>
              <a:t>mailto</a:t>
            </a:r>
            <a:r>
              <a:rPr lang="en-US" sz="1200" dirty="0"/>
              <a:t>&gt; element for email&lt;/</a:t>
            </a:r>
            <a:r>
              <a:rPr lang="en-US" sz="1200" dirty="0" err="1"/>
              <a:t>mailto</a:t>
            </a:r>
            <a:r>
              <a:rPr lang="en-US" sz="1200" dirty="0"/>
              <a:t>&gt; </a:t>
            </a:r>
          </a:p>
          <a:p>
            <a:pPr marL="227013" lvl="1" indent="-171450"/>
            <a:r>
              <a:rPr lang="en-US" sz="1200" dirty="0"/>
              <a:t>Page will be responsive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2AECD-7BD4-4D95-BB5F-295EF77FDDAB}"/>
              </a:ext>
            </a:extLst>
          </p:cNvPr>
          <p:cNvSpPr/>
          <p:nvPr/>
        </p:nvSpPr>
        <p:spPr>
          <a:xfrm>
            <a:off x="188259" y="1535722"/>
            <a:ext cx="5486400" cy="48252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06925-EBFC-457B-BF06-BEED5C647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579759"/>
            <a:ext cx="280415" cy="3724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66DCA4-57BE-4549-91EE-D26A8D3D0FDC}"/>
              </a:ext>
            </a:extLst>
          </p:cNvPr>
          <p:cNvSpPr/>
          <p:nvPr/>
        </p:nvSpPr>
        <p:spPr>
          <a:xfrm>
            <a:off x="259080" y="2084832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68506-81F7-4A7E-9CA4-96622AB3A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9857" y="2179431"/>
            <a:ext cx="235147" cy="235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7D6B52-EF29-4E21-8581-3FD2CE1CFB9A}"/>
              </a:ext>
            </a:extLst>
          </p:cNvPr>
          <p:cNvSpPr txBox="1"/>
          <p:nvPr/>
        </p:nvSpPr>
        <p:spPr>
          <a:xfrm>
            <a:off x="976381" y="2189002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3BFF3-EA99-4403-A666-D70BACFD1075}"/>
              </a:ext>
            </a:extLst>
          </p:cNvPr>
          <p:cNvSpPr txBox="1"/>
          <p:nvPr/>
        </p:nvSpPr>
        <p:spPr>
          <a:xfrm>
            <a:off x="1451684" y="2189003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Specials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68AE7-CAB4-4A23-9686-796B77ED0190}"/>
              </a:ext>
            </a:extLst>
          </p:cNvPr>
          <p:cNvSpPr txBox="1"/>
          <p:nvPr/>
        </p:nvSpPr>
        <p:spPr>
          <a:xfrm>
            <a:off x="2020019" y="2190976"/>
            <a:ext cx="88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E6265-8D2E-485D-86E0-014E92960154}"/>
              </a:ext>
            </a:extLst>
          </p:cNvPr>
          <p:cNvSpPr txBox="1"/>
          <p:nvPr/>
        </p:nvSpPr>
        <p:spPr>
          <a:xfrm>
            <a:off x="2849075" y="2178784"/>
            <a:ext cx="1000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Drop down to: Appointments an Links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C5BC5B-0755-4E36-A777-987EB0D5AF6C}"/>
              </a:ext>
            </a:extLst>
          </p:cNvPr>
          <p:cNvSpPr/>
          <p:nvPr/>
        </p:nvSpPr>
        <p:spPr>
          <a:xfrm>
            <a:off x="259081" y="2732782"/>
            <a:ext cx="5327904" cy="2360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CF240-CCAE-4020-B516-1DF9FA847550}"/>
              </a:ext>
            </a:extLst>
          </p:cNvPr>
          <p:cNvSpPr txBox="1"/>
          <p:nvPr/>
        </p:nvSpPr>
        <p:spPr>
          <a:xfrm>
            <a:off x="603504" y="3145536"/>
            <a:ext cx="465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CAROUSEL SLIDES OF SHOP Pictures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3BBB32-8113-41B3-B416-610354841790}"/>
              </a:ext>
            </a:extLst>
          </p:cNvPr>
          <p:cNvSpPr/>
          <p:nvPr/>
        </p:nvSpPr>
        <p:spPr>
          <a:xfrm>
            <a:off x="256032" y="5062728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F75154-7B97-4662-B240-298FC6D12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90867" y="1580524"/>
            <a:ext cx="429117" cy="4481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CE1F75-DC5A-450B-819B-0347E20B455F}"/>
              </a:ext>
            </a:extLst>
          </p:cNvPr>
          <p:cNvSpPr txBox="1"/>
          <p:nvPr/>
        </p:nvSpPr>
        <p:spPr>
          <a:xfrm>
            <a:off x="536447" y="5094596"/>
            <a:ext cx="4721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Bayview BP 8595 Bayview Blvd – Phone # -BayviewBP@gmail.com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 Project Home Page Details</a:t>
            </a:r>
          </a:p>
          <a:p>
            <a:r>
              <a:rPr lang="en-US" sz="1200" dirty="0"/>
              <a:t>Logo – BP Logo to left and Station Logo centered above </a:t>
            </a:r>
            <a:r>
              <a:rPr lang="en-US" sz="1200" dirty="0" err="1"/>
              <a:t>Nav</a:t>
            </a:r>
            <a:r>
              <a:rPr lang="en-US" sz="1200" dirty="0"/>
              <a:t>-Bar</a:t>
            </a:r>
          </a:p>
          <a:p>
            <a:r>
              <a:rPr lang="en-US" sz="1200" dirty="0" err="1"/>
              <a:t>Nav</a:t>
            </a:r>
            <a:r>
              <a:rPr lang="en-US" sz="1200" dirty="0"/>
              <a:t> Bar – </a:t>
            </a:r>
            <a:r>
              <a:rPr lang="en-US" sz="1200" dirty="0" err="1"/>
              <a:t>BootStrap</a:t>
            </a:r>
            <a:r>
              <a:rPr lang="en-US" sz="1200" dirty="0"/>
              <a:t> </a:t>
            </a:r>
            <a:r>
              <a:rPr lang="en-US" sz="1200" dirty="0" err="1"/>
              <a:t>Nav</a:t>
            </a:r>
            <a:r>
              <a:rPr lang="en-US" sz="1200" dirty="0"/>
              <a:t> Theme used with last </a:t>
            </a:r>
            <a:r>
              <a:rPr lang="en-US" sz="1200" dirty="0" err="1"/>
              <a:t>nav</a:t>
            </a:r>
            <a:r>
              <a:rPr lang="en-US" sz="1200" dirty="0"/>
              <a:t> button being drop down</a:t>
            </a:r>
          </a:p>
          <a:p>
            <a:r>
              <a:rPr lang="en-US" sz="1200" dirty="0"/>
              <a:t> Page Color Scheme – Will based on BP Corporate colors;</a:t>
            </a:r>
          </a:p>
          <a:p>
            <a:pPr lvl="1"/>
            <a:r>
              <a:rPr lang="en-US" sz="1200" dirty="0"/>
              <a:t>Green =   #66CC33</a:t>
            </a:r>
          </a:p>
          <a:p>
            <a:pPr lvl="1"/>
            <a:r>
              <a:rPr lang="en-US" sz="1200" dirty="0"/>
              <a:t>Yellow =  #F9E814</a:t>
            </a:r>
          </a:p>
          <a:p>
            <a:pPr lvl="1"/>
            <a:r>
              <a:rPr lang="en-US" sz="1200" dirty="0"/>
              <a:t>White =   #FFFFFF</a:t>
            </a:r>
          </a:p>
          <a:p>
            <a:pPr marL="227013" lvl="1" indent="-171450"/>
            <a:r>
              <a:rPr lang="en-US" sz="1200" dirty="0"/>
              <a:t>About the Shop &lt;p&gt;&lt;/p&gt; using CSS for section style, may use bootstrap for content article section. </a:t>
            </a:r>
          </a:p>
          <a:p>
            <a:pPr marL="227013" lvl="1" indent="-171450"/>
            <a:r>
              <a:rPr lang="en-US" sz="1200" dirty="0"/>
              <a:t>Add Aside Feature that has testimonial elements.</a:t>
            </a:r>
          </a:p>
          <a:p>
            <a:pPr marL="227013" lvl="1" indent="-171450"/>
            <a:r>
              <a:rPr lang="en-US" sz="1200" dirty="0"/>
              <a:t>Add Footer with same theme of </a:t>
            </a:r>
            <a:r>
              <a:rPr lang="en-US" sz="1200" dirty="0" err="1"/>
              <a:t>Nav</a:t>
            </a:r>
            <a:r>
              <a:rPr lang="en-US" sz="1200" dirty="0"/>
              <a:t> Bar except no button just contact info with a </a:t>
            </a:r>
          </a:p>
          <a:p>
            <a:pPr marL="55563" lvl="1" indent="0">
              <a:buNone/>
            </a:pPr>
            <a:r>
              <a:rPr lang="en-US" sz="1200" dirty="0"/>
              <a:t>	&lt;address&gt;&lt;/address&gt;&lt;</a:t>
            </a:r>
            <a:r>
              <a:rPr lang="en-US" sz="1200" dirty="0" err="1"/>
              <a:t>mailto</a:t>
            </a:r>
            <a:r>
              <a:rPr lang="en-US" sz="1200" dirty="0"/>
              <a:t>&gt; element for email&lt;/</a:t>
            </a:r>
            <a:r>
              <a:rPr lang="en-US" sz="1200" dirty="0" err="1"/>
              <a:t>mailto</a:t>
            </a:r>
            <a:r>
              <a:rPr lang="en-US" sz="1200" dirty="0"/>
              <a:t>&gt; </a:t>
            </a:r>
          </a:p>
          <a:p>
            <a:pPr marL="227013" lvl="1" indent="-171450"/>
            <a:r>
              <a:rPr lang="en-US" sz="1200" dirty="0"/>
              <a:t>Page will be responsive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2AECD-7BD4-4D95-BB5F-295EF77FDDAB}"/>
              </a:ext>
            </a:extLst>
          </p:cNvPr>
          <p:cNvSpPr/>
          <p:nvPr/>
        </p:nvSpPr>
        <p:spPr>
          <a:xfrm>
            <a:off x="188259" y="1535722"/>
            <a:ext cx="5486400" cy="48252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06925-EBFC-457B-BF06-BEED5C647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579759"/>
            <a:ext cx="280415" cy="3724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66DCA4-57BE-4549-91EE-D26A8D3D0FDC}"/>
              </a:ext>
            </a:extLst>
          </p:cNvPr>
          <p:cNvSpPr/>
          <p:nvPr/>
        </p:nvSpPr>
        <p:spPr>
          <a:xfrm>
            <a:off x="259080" y="2084832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68506-81F7-4A7E-9CA4-96622AB3A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9857" y="2179431"/>
            <a:ext cx="235147" cy="235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7D6B52-EF29-4E21-8581-3FD2CE1CFB9A}"/>
              </a:ext>
            </a:extLst>
          </p:cNvPr>
          <p:cNvSpPr txBox="1"/>
          <p:nvPr/>
        </p:nvSpPr>
        <p:spPr>
          <a:xfrm>
            <a:off x="976381" y="2189002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3BFF3-EA99-4403-A666-D70BACFD1075}"/>
              </a:ext>
            </a:extLst>
          </p:cNvPr>
          <p:cNvSpPr txBox="1"/>
          <p:nvPr/>
        </p:nvSpPr>
        <p:spPr>
          <a:xfrm>
            <a:off x="1451684" y="2189003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Specials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68AE7-CAB4-4A23-9686-796B77ED0190}"/>
              </a:ext>
            </a:extLst>
          </p:cNvPr>
          <p:cNvSpPr txBox="1"/>
          <p:nvPr/>
        </p:nvSpPr>
        <p:spPr>
          <a:xfrm>
            <a:off x="2020019" y="2190976"/>
            <a:ext cx="88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E6265-8D2E-485D-86E0-014E92960154}"/>
              </a:ext>
            </a:extLst>
          </p:cNvPr>
          <p:cNvSpPr txBox="1"/>
          <p:nvPr/>
        </p:nvSpPr>
        <p:spPr>
          <a:xfrm>
            <a:off x="2849075" y="2178784"/>
            <a:ext cx="1000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Drop down to: Appointments an Links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F75154-7B97-4662-B240-298FC6D12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90867" y="1580524"/>
            <a:ext cx="429117" cy="4481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3BBB32-8113-41B3-B416-610354841790}"/>
              </a:ext>
            </a:extLst>
          </p:cNvPr>
          <p:cNvSpPr/>
          <p:nvPr/>
        </p:nvSpPr>
        <p:spPr>
          <a:xfrm>
            <a:off x="246171" y="5510366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CE1F75-DC5A-450B-819B-0347E20B455F}"/>
              </a:ext>
            </a:extLst>
          </p:cNvPr>
          <p:cNvSpPr txBox="1"/>
          <p:nvPr/>
        </p:nvSpPr>
        <p:spPr>
          <a:xfrm>
            <a:off x="442167" y="5695842"/>
            <a:ext cx="4721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Bayview BP 8595 Bayview Blvd – Phone # -BayviewBP@gmail.com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5B0596-601F-4ABF-A6A6-FA4B16AE24C1}"/>
              </a:ext>
            </a:extLst>
          </p:cNvPr>
          <p:cNvSpPr/>
          <p:nvPr/>
        </p:nvSpPr>
        <p:spPr>
          <a:xfrm>
            <a:off x="3849624" y="2889504"/>
            <a:ext cx="1636776" cy="2432774"/>
          </a:xfrm>
          <a:prstGeom prst="roundRect">
            <a:avLst/>
          </a:prstGeom>
          <a:solidFill>
            <a:srgbClr val="FFFF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502A0-E39F-4D56-B688-4E79F95BA67D}"/>
              </a:ext>
            </a:extLst>
          </p:cNvPr>
          <p:cNvSpPr txBox="1"/>
          <p:nvPr/>
        </p:nvSpPr>
        <p:spPr>
          <a:xfrm>
            <a:off x="4005072" y="3044952"/>
            <a:ext cx="13533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Testimonial</a:t>
            </a:r>
          </a:p>
          <a:p>
            <a:r>
              <a:rPr lang="en-US" sz="1400" dirty="0"/>
              <a:t>&lt;blockquote&gt;</a:t>
            </a:r>
          </a:p>
          <a:p>
            <a:r>
              <a:rPr lang="en-US" sz="1400" dirty="0"/>
              <a:t>    &lt;p&gt;&lt;/p&gt;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BC6ED1-F4CB-4B97-A5F8-5310FCD8D4AC}"/>
              </a:ext>
            </a:extLst>
          </p:cNvPr>
          <p:cNvSpPr/>
          <p:nvPr/>
        </p:nvSpPr>
        <p:spPr>
          <a:xfrm>
            <a:off x="382165" y="2918259"/>
            <a:ext cx="3279199" cy="2359982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25A98-1FD4-47B4-870A-BBA803A0432C}"/>
              </a:ext>
            </a:extLst>
          </p:cNvPr>
          <p:cNvSpPr txBox="1"/>
          <p:nvPr/>
        </p:nvSpPr>
        <p:spPr>
          <a:xfrm>
            <a:off x="713029" y="3024878"/>
            <a:ext cx="249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Shop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21B4B-4E96-4E7A-800A-F6EF6F1FC3CD}"/>
              </a:ext>
            </a:extLst>
          </p:cNvPr>
          <p:cNvSpPr txBox="1"/>
          <p:nvPr/>
        </p:nvSpPr>
        <p:spPr>
          <a:xfrm>
            <a:off x="630936" y="3445061"/>
            <a:ext cx="2788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&lt;articles&gt;</a:t>
            </a:r>
          </a:p>
          <a:p>
            <a:r>
              <a:rPr lang="en-US" dirty="0"/>
              <a:t>&lt;p&gt;Mission Statement&lt;/p&gt;</a:t>
            </a:r>
          </a:p>
          <a:p>
            <a:r>
              <a:rPr lang="en-US" dirty="0"/>
              <a:t>&lt;p&gt;Hours of Operation&lt;/p&gt;</a:t>
            </a:r>
          </a:p>
          <a:p>
            <a:r>
              <a:rPr lang="en-US" dirty="0"/>
              <a:t>&lt;p&gt;Services offered&lt;/p&gt;</a:t>
            </a:r>
          </a:p>
          <a:p>
            <a:r>
              <a:rPr lang="en-US" dirty="0"/>
              <a:t>&lt;/articles&gt;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Specials Page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 Project Home Page Details</a:t>
            </a:r>
          </a:p>
          <a:p>
            <a:r>
              <a:rPr lang="en-US" sz="1200" dirty="0"/>
              <a:t>Logo – BP Logo to left and Station Logo centered above </a:t>
            </a:r>
            <a:r>
              <a:rPr lang="en-US" sz="1200" dirty="0" err="1"/>
              <a:t>Nav</a:t>
            </a:r>
            <a:r>
              <a:rPr lang="en-US" sz="1200" dirty="0"/>
              <a:t>-Bar</a:t>
            </a:r>
          </a:p>
          <a:p>
            <a:r>
              <a:rPr lang="en-US" sz="1200" dirty="0" err="1"/>
              <a:t>Nav</a:t>
            </a:r>
            <a:r>
              <a:rPr lang="en-US" sz="1200" dirty="0"/>
              <a:t> Bar – </a:t>
            </a:r>
            <a:r>
              <a:rPr lang="en-US" sz="1200" dirty="0" err="1"/>
              <a:t>BootStrap</a:t>
            </a:r>
            <a:r>
              <a:rPr lang="en-US" sz="1200" dirty="0"/>
              <a:t> </a:t>
            </a:r>
            <a:r>
              <a:rPr lang="en-US" sz="1200" dirty="0" err="1"/>
              <a:t>Nav</a:t>
            </a:r>
            <a:r>
              <a:rPr lang="en-US" sz="1200" dirty="0"/>
              <a:t> Theme used with last </a:t>
            </a:r>
            <a:r>
              <a:rPr lang="en-US" sz="1200" dirty="0" err="1"/>
              <a:t>nav</a:t>
            </a:r>
            <a:r>
              <a:rPr lang="en-US" sz="1200" dirty="0"/>
              <a:t> button being drop down</a:t>
            </a:r>
          </a:p>
          <a:p>
            <a:r>
              <a:rPr lang="en-US" sz="1200" dirty="0"/>
              <a:t> Page Color Scheme – Will based on BP Corporate colors;</a:t>
            </a:r>
          </a:p>
          <a:p>
            <a:pPr lvl="1"/>
            <a:r>
              <a:rPr lang="en-US" sz="1200" dirty="0"/>
              <a:t>Green =   #66CC33</a:t>
            </a:r>
          </a:p>
          <a:p>
            <a:pPr lvl="1"/>
            <a:r>
              <a:rPr lang="en-US" sz="1200" dirty="0"/>
              <a:t>Yellow =  #F9E814</a:t>
            </a:r>
          </a:p>
          <a:p>
            <a:pPr lvl="1"/>
            <a:r>
              <a:rPr lang="en-US" sz="1200" dirty="0"/>
              <a:t>White =   #FFFFFF</a:t>
            </a:r>
          </a:p>
          <a:p>
            <a:pPr marL="227013" lvl="1" indent="-171450"/>
            <a:r>
              <a:rPr lang="en-US" sz="1200" dirty="0"/>
              <a:t>Add Pricing Table Feature that display shop prices.</a:t>
            </a:r>
          </a:p>
          <a:p>
            <a:pPr marL="684213" lvl="2" indent="-171450"/>
            <a:r>
              <a:rPr lang="en-US" sz="800" dirty="0"/>
              <a:t>Add a drop down feature with links to specials under categories </a:t>
            </a:r>
          </a:p>
          <a:p>
            <a:pPr marL="227013" lvl="1" indent="-171450"/>
            <a:r>
              <a:rPr lang="en-US" sz="1200" dirty="0"/>
              <a:t>Add Footer with same theme of </a:t>
            </a:r>
            <a:r>
              <a:rPr lang="en-US" sz="1200" dirty="0" err="1"/>
              <a:t>Nav</a:t>
            </a:r>
            <a:r>
              <a:rPr lang="en-US" sz="1200" dirty="0"/>
              <a:t> Bar except no button just contact info with a </a:t>
            </a:r>
          </a:p>
          <a:p>
            <a:pPr marL="55563" lvl="1" indent="0">
              <a:buNone/>
            </a:pPr>
            <a:r>
              <a:rPr lang="en-US" sz="1200" dirty="0"/>
              <a:t>	&lt;address&gt;&lt;/address&gt;&lt;</a:t>
            </a:r>
            <a:r>
              <a:rPr lang="en-US" sz="1200" dirty="0" err="1"/>
              <a:t>mailto</a:t>
            </a:r>
            <a:r>
              <a:rPr lang="en-US" sz="1200" dirty="0"/>
              <a:t>&gt; element for email&lt;/</a:t>
            </a:r>
            <a:r>
              <a:rPr lang="en-US" sz="1200" dirty="0" err="1"/>
              <a:t>mailto</a:t>
            </a:r>
            <a:r>
              <a:rPr lang="en-US" sz="1200" dirty="0"/>
              <a:t>&gt; </a:t>
            </a:r>
          </a:p>
          <a:p>
            <a:pPr marL="227013" lvl="1" indent="-171450"/>
            <a:r>
              <a:rPr lang="en-US" sz="1200" dirty="0"/>
              <a:t>Page will be responsive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2AECD-7BD4-4D95-BB5F-295EF77FDDAB}"/>
              </a:ext>
            </a:extLst>
          </p:cNvPr>
          <p:cNvSpPr/>
          <p:nvPr/>
        </p:nvSpPr>
        <p:spPr>
          <a:xfrm>
            <a:off x="188259" y="1535722"/>
            <a:ext cx="5486400" cy="48252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06925-EBFC-457B-BF06-BEED5C647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579759"/>
            <a:ext cx="280415" cy="3724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66DCA4-57BE-4549-91EE-D26A8D3D0FDC}"/>
              </a:ext>
            </a:extLst>
          </p:cNvPr>
          <p:cNvSpPr/>
          <p:nvPr/>
        </p:nvSpPr>
        <p:spPr>
          <a:xfrm>
            <a:off x="259080" y="2084832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68506-81F7-4A7E-9CA4-96622AB3A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9857" y="2179431"/>
            <a:ext cx="235147" cy="235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7D6B52-EF29-4E21-8581-3FD2CE1CFB9A}"/>
              </a:ext>
            </a:extLst>
          </p:cNvPr>
          <p:cNvSpPr txBox="1"/>
          <p:nvPr/>
        </p:nvSpPr>
        <p:spPr>
          <a:xfrm>
            <a:off x="976381" y="2189002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3BFF3-EA99-4403-A666-D70BACFD1075}"/>
              </a:ext>
            </a:extLst>
          </p:cNvPr>
          <p:cNvSpPr txBox="1"/>
          <p:nvPr/>
        </p:nvSpPr>
        <p:spPr>
          <a:xfrm>
            <a:off x="1451684" y="2189003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Specials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68AE7-CAB4-4A23-9686-796B77ED0190}"/>
              </a:ext>
            </a:extLst>
          </p:cNvPr>
          <p:cNvSpPr txBox="1"/>
          <p:nvPr/>
        </p:nvSpPr>
        <p:spPr>
          <a:xfrm>
            <a:off x="2020019" y="2190976"/>
            <a:ext cx="88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E6265-8D2E-485D-86E0-014E92960154}"/>
              </a:ext>
            </a:extLst>
          </p:cNvPr>
          <p:cNvSpPr txBox="1"/>
          <p:nvPr/>
        </p:nvSpPr>
        <p:spPr>
          <a:xfrm>
            <a:off x="2849075" y="2178784"/>
            <a:ext cx="1000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Drop down to: Appointments an Links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C5BC5B-0755-4E36-A777-987EB0D5AF6C}"/>
              </a:ext>
            </a:extLst>
          </p:cNvPr>
          <p:cNvSpPr/>
          <p:nvPr/>
        </p:nvSpPr>
        <p:spPr>
          <a:xfrm>
            <a:off x="259081" y="2732782"/>
            <a:ext cx="5327904" cy="2832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CF240-CCAE-4020-B516-1DF9FA847550}"/>
              </a:ext>
            </a:extLst>
          </p:cNvPr>
          <p:cNvSpPr txBox="1"/>
          <p:nvPr/>
        </p:nvSpPr>
        <p:spPr>
          <a:xfrm>
            <a:off x="569975" y="2826734"/>
            <a:ext cx="46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Pricing table</a:t>
            </a:r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3BBB32-8113-41B3-B416-610354841790}"/>
              </a:ext>
            </a:extLst>
          </p:cNvPr>
          <p:cNvSpPr/>
          <p:nvPr/>
        </p:nvSpPr>
        <p:spPr>
          <a:xfrm>
            <a:off x="256032" y="5565648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F75154-7B97-4662-B240-298FC6D12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90867" y="1580524"/>
            <a:ext cx="429117" cy="4481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44DD0C-7F9F-44F9-9E53-321C2D808A84}"/>
              </a:ext>
            </a:extLst>
          </p:cNvPr>
          <p:cNvSpPr/>
          <p:nvPr/>
        </p:nvSpPr>
        <p:spPr>
          <a:xfrm>
            <a:off x="466344" y="3196066"/>
            <a:ext cx="1453896" cy="929153"/>
          </a:xfrm>
          <a:prstGeom prst="rect">
            <a:avLst/>
          </a:prstGeom>
          <a:solidFill>
            <a:srgbClr val="00B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D6586F-54F7-419C-8C0E-393CB7DCDB37}"/>
              </a:ext>
            </a:extLst>
          </p:cNvPr>
          <p:cNvSpPr/>
          <p:nvPr/>
        </p:nvSpPr>
        <p:spPr>
          <a:xfrm>
            <a:off x="2244850" y="3204422"/>
            <a:ext cx="1453896" cy="929153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014181-C97F-4B8A-98AC-1D4973349A82}"/>
              </a:ext>
            </a:extLst>
          </p:cNvPr>
          <p:cNvSpPr/>
          <p:nvPr/>
        </p:nvSpPr>
        <p:spPr>
          <a:xfrm>
            <a:off x="3987546" y="3196065"/>
            <a:ext cx="1453896" cy="9291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697BA-CB78-4EDA-9245-E26DEB483FE8}"/>
              </a:ext>
            </a:extLst>
          </p:cNvPr>
          <p:cNvSpPr txBox="1"/>
          <p:nvPr/>
        </p:nvSpPr>
        <p:spPr>
          <a:xfrm>
            <a:off x="640080" y="3290018"/>
            <a:ext cx="108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Garage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7E601-7A03-41DF-89CE-76889BCBF503}"/>
              </a:ext>
            </a:extLst>
          </p:cNvPr>
          <p:cNvSpPr txBox="1"/>
          <p:nvPr/>
        </p:nvSpPr>
        <p:spPr>
          <a:xfrm>
            <a:off x="2359152" y="3290018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Snacks Offered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986BC-B7DF-4DC3-8214-ACD183512760}"/>
              </a:ext>
            </a:extLst>
          </p:cNvPr>
          <p:cNvSpPr txBox="1"/>
          <p:nvPr/>
        </p:nvSpPr>
        <p:spPr>
          <a:xfrm>
            <a:off x="4087368" y="3290018"/>
            <a:ext cx="125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Inspection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02053-E100-4585-99F0-8D51B0C7EE7F}"/>
              </a:ext>
            </a:extLst>
          </p:cNvPr>
          <p:cNvSpPr txBox="1"/>
          <p:nvPr/>
        </p:nvSpPr>
        <p:spPr>
          <a:xfrm>
            <a:off x="466344" y="4133575"/>
            <a:ext cx="1453896" cy="923330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&lt;drop down&gt;</a:t>
            </a:r>
          </a:p>
          <a:p>
            <a:r>
              <a:rPr lang="en-US" dirty="0"/>
              <a:t>Current specials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D3C5CF-687F-456F-9AA4-232E1C0AE57F}"/>
              </a:ext>
            </a:extLst>
          </p:cNvPr>
          <p:cNvSpPr txBox="1"/>
          <p:nvPr/>
        </p:nvSpPr>
        <p:spPr>
          <a:xfrm>
            <a:off x="2244850" y="4122634"/>
            <a:ext cx="1453896" cy="923330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&lt;drop down&gt;</a:t>
            </a:r>
          </a:p>
          <a:p>
            <a:r>
              <a:rPr lang="en-US" dirty="0"/>
              <a:t>Current specials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0CD769-FA69-4AF2-8AA1-CD10B2C232B7}"/>
              </a:ext>
            </a:extLst>
          </p:cNvPr>
          <p:cNvSpPr txBox="1"/>
          <p:nvPr/>
        </p:nvSpPr>
        <p:spPr>
          <a:xfrm>
            <a:off x="442167" y="5695842"/>
            <a:ext cx="4721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Bayview BP 8595 Bayview Blvd – Phone # -BayviewBP@gmail.com</a:t>
            </a:r>
          </a:p>
        </p:txBody>
      </p:sp>
    </p:spTree>
    <p:extLst>
      <p:ext uri="{BB962C8B-B14F-4D97-AF65-F5344CB8AC3E}">
        <p14:creationId xmlns:p14="http://schemas.microsoft.com/office/powerpoint/2010/main" val="12502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 Project Home Page Details</a:t>
            </a:r>
          </a:p>
          <a:p>
            <a:r>
              <a:rPr lang="en-US" sz="1200" dirty="0"/>
              <a:t>Logo – BP Logo to left and Station Logo centered above </a:t>
            </a:r>
            <a:r>
              <a:rPr lang="en-US" sz="1200" dirty="0" err="1"/>
              <a:t>Nav</a:t>
            </a:r>
            <a:r>
              <a:rPr lang="en-US" sz="1200" dirty="0"/>
              <a:t>-Bar</a:t>
            </a:r>
          </a:p>
          <a:p>
            <a:r>
              <a:rPr lang="en-US" sz="1200" dirty="0" err="1"/>
              <a:t>Nav</a:t>
            </a:r>
            <a:r>
              <a:rPr lang="en-US" sz="1200" dirty="0"/>
              <a:t> Bar – </a:t>
            </a:r>
            <a:r>
              <a:rPr lang="en-US" sz="1200" dirty="0" err="1"/>
              <a:t>BootStrap</a:t>
            </a:r>
            <a:r>
              <a:rPr lang="en-US" sz="1200" dirty="0"/>
              <a:t> </a:t>
            </a:r>
            <a:r>
              <a:rPr lang="en-US" sz="1200" dirty="0" err="1"/>
              <a:t>Nav</a:t>
            </a:r>
            <a:r>
              <a:rPr lang="en-US" sz="1200" dirty="0"/>
              <a:t> Theme used with last </a:t>
            </a:r>
            <a:r>
              <a:rPr lang="en-US" sz="1200" dirty="0" err="1"/>
              <a:t>nav</a:t>
            </a:r>
            <a:r>
              <a:rPr lang="en-US" sz="1200" dirty="0"/>
              <a:t> button being drop down</a:t>
            </a:r>
          </a:p>
          <a:p>
            <a:r>
              <a:rPr lang="en-US" sz="1200" dirty="0"/>
              <a:t> Page Color Scheme – Will based on BP Corporate colors;</a:t>
            </a:r>
          </a:p>
          <a:p>
            <a:pPr lvl="1"/>
            <a:r>
              <a:rPr lang="en-US" sz="1200" dirty="0"/>
              <a:t>Green =   #66CC33</a:t>
            </a:r>
          </a:p>
          <a:p>
            <a:pPr lvl="1"/>
            <a:r>
              <a:rPr lang="en-US" sz="1200" dirty="0"/>
              <a:t>Yellow =  #F9E814</a:t>
            </a:r>
          </a:p>
          <a:p>
            <a:pPr lvl="1"/>
            <a:r>
              <a:rPr lang="en-US" sz="1200" dirty="0"/>
              <a:t>White =   #FFFFFF</a:t>
            </a:r>
          </a:p>
          <a:p>
            <a:pPr marL="227013" lvl="1" indent="-171450"/>
            <a:r>
              <a:rPr lang="en-US" sz="1200" dirty="0"/>
              <a:t>Add Embedded Social Media Widget that user can post directly to Facebook from.</a:t>
            </a:r>
          </a:p>
          <a:p>
            <a:pPr marL="227013" lvl="1" indent="-171450"/>
            <a:r>
              <a:rPr lang="en-US" sz="1200" dirty="0"/>
              <a:t>Add Footer with same theme of </a:t>
            </a:r>
            <a:r>
              <a:rPr lang="en-US" sz="1200" dirty="0" err="1"/>
              <a:t>Nav</a:t>
            </a:r>
            <a:r>
              <a:rPr lang="en-US" sz="1200" dirty="0"/>
              <a:t> Bar except no button just contact info with a </a:t>
            </a:r>
          </a:p>
          <a:p>
            <a:pPr marL="55563" lvl="1" indent="0">
              <a:buNone/>
            </a:pPr>
            <a:r>
              <a:rPr lang="en-US" sz="1200" dirty="0"/>
              <a:t>	&lt;address&gt;&lt;/address&gt;&lt;</a:t>
            </a:r>
            <a:r>
              <a:rPr lang="en-US" sz="1200" dirty="0" err="1"/>
              <a:t>mailto</a:t>
            </a:r>
            <a:r>
              <a:rPr lang="en-US" sz="1200" dirty="0"/>
              <a:t>&gt; element for email&lt;/</a:t>
            </a:r>
            <a:r>
              <a:rPr lang="en-US" sz="1200" dirty="0" err="1"/>
              <a:t>mailto</a:t>
            </a:r>
            <a:r>
              <a:rPr lang="en-US" sz="1200" dirty="0"/>
              <a:t>&gt; </a:t>
            </a:r>
          </a:p>
          <a:p>
            <a:pPr marL="227013" lvl="1" indent="-171450"/>
            <a:r>
              <a:rPr lang="en-US" sz="1200" dirty="0"/>
              <a:t>Page will be responsive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2AECD-7BD4-4D95-BB5F-295EF77FDDAB}"/>
              </a:ext>
            </a:extLst>
          </p:cNvPr>
          <p:cNvSpPr/>
          <p:nvPr/>
        </p:nvSpPr>
        <p:spPr>
          <a:xfrm>
            <a:off x="188259" y="1535722"/>
            <a:ext cx="5486400" cy="48252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06925-EBFC-457B-BF06-BEED5C647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579759"/>
            <a:ext cx="280415" cy="3724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66DCA4-57BE-4549-91EE-D26A8D3D0FDC}"/>
              </a:ext>
            </a:extLst>
          </p:cNvPr>
          <p:cNvSpPr/>
          <p:nvPr/>
        </p:nvSpPr>
        <p:spPr>
          <a:xfrm>
            <a:off x="259080" y="2084832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68506-81F7-4A7E-9CA4-96622AB3A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9857" y="2179431"/>
            <a:ext cx="235147" cy="235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7D6B52-EF29-4E21-8581-3FD2CE1CFB9A}"/>
              </a:ext>
            </a:extLst>
          </p:cNvPr>
          <p:cNvSpPr txBox="1"/>
          <p:nvPr/>
        </p:nvSpPr>
        <p:spPr>
          <a:xfrm>
            <a:off x="976381" y="2189002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3BFF3-EA99-4403-A666-D70BACFD1075}"/>
              </a:ext>
            </a:extLst>
          </p:cNvPr>
          <p:cNvSpPr txBox="1"/>
          <p:nvPr/>
        </p:nvSpPr>
        <p:spPr>
          <a:xfrm>
            <a:off x="1451684" y="2189003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Specials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68AE7-CAB4-4A23-9686-796B77ED0190}"/>
              </a:ext>
            </a:extLst>
          </p:cNvPr>
          <p:cNvSpPr txBox="1"/>
          <p:nvPr/>
        </p:nvSpPr>
        <p:spPr>
          <a:xfrm>
            <a:off x="2020019" y="2190976"/>
            <a:ext cx="88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E6265-8D2E-485D-86E0-014E92960154}"/>
              </a:ext>
            </a:extLst>
          </p:cNvPr>
          <p:cNvSpPr txBox="1"/>
          <p:nvPr/>
        </p:nvSpPr>
        <p:spPr>
          <a:xfrm>
            <a:off x="2849075" y="2178784"/>
            <a:ext cx="1000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Drop down to: Appointments an Links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C5BC5B-0755-4E36-A777-987EB0D5AF6C}"/>
              </a:ext>
            </a:extLst>
          </p:cNvPr>
          <p:cNvSpPr/>
          <p:nvPr/>
        </p:nvSpPr>
        <p:spPr>
          <a:xfrm>
            <a:off x="259081" y="2732782"/>
            <a:ext cx="5327904" cy="2360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CF240-CCAE-4020-B516-1DF9FA847550}"/>
              </a:ext>
            </a:extLst>
          </p:cNvPr>
          <p:cNvSpPr txBox="1"/>
          <p:nvPr/>
        </p:nvSpPr>
        <p:spPr>
          <a:xfrm>
            <a:off x="603504" y="3145536"/>
            <a:ext cx="465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Embedded Social Media Widget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3BBB32-8113-41B3-B416-610354841790}"/>
              </a:ext>
            </a:extLst>
          </p:cNvPr>
          <p:cNvSpPr/>
          <p:nvPr/>
        </p:nvSpPr>
        <p:spPr>
          <a:xfrm>
            <a:off x="256032" y="5062728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F75154-7B97-4662-B240-298FC6D12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90867" y="1580524"/>
            <a:ext cx="429117" cy="4481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CE1F75-DC5A-450B-819B-0347E20B455F}"/>
              </a:ext>
            </a:extLst>
          </p:cNvPr>
          <p:cNvSpPr txBox="1"/>
          <p:nvPr/>
        </p:nvSpPr>
        <p:spPr>
          <a:xfrm>
            <a:off x="536447" y="5094596"/>
            <a:ext cx="4721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Bayview BP 8595 Bayview Blvd – Phone # -BayviewBP@gmail.com</a:t>
            </a:r>
          </a:p>
        </p:txBody>
      </p:sp>
    </p:spTree>
    <p:extLst>
      <p:ext uri="{BB962C8B-B14F-4D97-AF65-F5344CB8AC3E}">
        <p14:creationId xmlns:p14="http://schemas.microsoft.com/office/powerpoint/2010/main" val="382508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 Page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 Project Home Page Details</a:t>
            </a:r>
          </a:p>
          <a:p>
            <a:r>
              <a:rPr lang="en-US" sz="1200" dirty="0"/>
              <a:t>Logo – BP Logo to left and Station Logo centered above </a:t>
            </a:r>
            <a:r>
              <a:rPr lang="en-US" sz="1200" dirty="0" err="1"/>
              <a:t>Nav</a:t>
            </a:r>
            <a:r>
              <a:rPr lang="en-US" sz="1200" dirty="0"/>
              <a:t>-Bar</a:t>
            </a:r>
          </a:p>
          <a:p>
            <a:r>
              <a:rPr lang="en-US" sz="1200" dirty="0" err="1"/>
              <a:t>Nav</a:t>
            </a:r>
            <a:r>
              <a:rPr lang="en-US" sz="1200" dirty="0"/>
              <a:t> Bar – </a:t>
            </a:r>
            <a:r>
              <a:rPr lang="en-US" sz="1200" dirty="0" err="1"/>
              <a:t>BootStrap</a:t>
            </a:r>
            <a:r>
              <a:rPr lang="en-US" sz="1200" dirty="0"/>
              <a:t> </a:t>
            </a:r>
            <a:r>
              <a:rPr lang="en-US" sz="1200" dirty="0" err="1"/>
              <a:t>Nav</a:t>
            </a:r>
            <a:r>
              <a:rPr lang="en-US" sz="1200" dirty="0"/>
              <a:t> Theme used with last </a:t>
            </a:r>
            <a:r>
              <a:rPr lang="en-US" sz="1200" dirty="0" err="1"/>
              <a:t>nav</a:t>
            </a:r>
            <a:r>
              <a:rPr lang="en-US" sz="1200" dirty="0"/>
              <a:t> button being drop down</a:t>
            </a:r>
          </a:p>
          <a:p>
            <a:r>
              <a:rPr lang="en-US" sz="1200" dirty="0"/>
              <a:t> Page Color Scheme – Will based on BP Corporate colors;</a:t>
            </a:r>
          </a:p>
          <a:p>
            <a:pPr lvl="1"/>
            <a:r>
              <a:rPr lang="en-US" sz="1200" dirty="0"/>
              <a:t>Green =   #66CC33</a:t>
            </a:r>
          </a:p>
          <a:p>
            <a:pPr lvl="1"/>
            <a:r>
              <a:rPr lang="en-US" sz="1200" dirty="0"/>
              <a:t>Yellow =  #F9E814</a:t>
            </a:r>
          </a:p>
          <a:p>
            <a:pPr lvl="1"/>
            <a:r>
              <a:rPr lang="en-US" sz="1200" dirty="0"/>
              <a:t>White =   #FFFFFF</a:t>
            </a:r>
          </a:p>
          <a:p>
            <a:pPr marL="227013" lvl="1" indent="-171450"/>
            <a:r>
              <a:rPr lang="en-US" sz="1200" dirty="0"/>
              <a:t>Add Calendar Feature that shows days that specials are offered and shows open time slots. Allows instructs customers to call for appointment</a:t>
            </a:r>
          </a:p>
          <a:p>
            <a:pPr marL="227013" lvl="1" indent="-171450"/>
            <a:r>
              <a:rPr lang="en-US" sz="1200" dirty="0"/>
              <a:t>Add Footer with same theme of </a:t>
            </a:r>
            <a:r>
              <a:rPr lang="en-US" sz="1200" dirty="0" err="1"/>
              <a:t>Nav</a:t>
            </a:r>
            <a:r>
              <a:rPr lang="en-US" sz="1200" dirty="0"/>
              <a:t> Bar except no button just contact info with a </a:t>
            </a:r>
          </a:p>
          <a:p>
            <a:pPr marL="55563" lvl="1" indent="0">
              <a:buNone/>
            </a:pPr>
            <a:r>
              <a:rPr lang="en-US" sz="1200" dirty="0"/>
              <a:t>	&lt;address&gt;&lt;/address&gt;&lt;</a:t>
            </a:r>
            <a:r>
              <a:rPr lang="en-US" sz="1200" dirty="0" err="1"/>
              <a:t>mailto</a:t>
            </a:r>
            <a:r>
              <a:rPr lang="en-US" sz="1200" dirty="0"/>
              <a:t>&gt; element for email&lt;/</a:t>
            </a:r>
            <a:r>
              <a:rPr lang="en-US" sz="1200" dirty="0" err="1"/>
              <a:t>mailto</a:t>
            </a:r>
            <a:r>
              <a:rPr lang="en-US" sz="1200" dirty="0"/>
              <a:t>&gt; </a:t>
            </a:r>
          </a:p>
          <a:p>
            <a:pPr marL="227013" lvl="1" indent="-171450"/>
            <a:r>
              <a:rPr lang="en-US" sz="1200" dirty="0"/>
              <a:t>Page will be responsive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2AECD-7BD4-4D95-BB5F-295EF77FDDAB}"/>
              </a:ext>
            </a:extLst>
          </p:cNvPr>
          <p:cNvSpPr/>
          <p:nvPr/>
        </p:nvSpPr>
        <p:spPr>
          <a:xfrm>
            <a:off x="188259" y="1535722"/>
            <a:ext cx="5486400" cy="48252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06925-EBFC-457B-BF06-BEED5C647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579759"/>
            <a:ext cx="280415" cy="3724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66DCA4-57BE-4549-91EE-D26A8D3D0FDC}"/>
              </a:ext>
            </a:extLst>
          </p:cNvPr>
          <p:cNvSpPr/>
          <p:nvPr/>
        </p:nvSpPr>
        <p:spPr>
          <a:xfrm>
            <a:off x="259080" y="2084832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68506-81F7-4A7E-9CA4-96622AB3A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9857" y="2179431"/>
            <a:ext cx="235147" cy="235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7D6B52-EF29-4E21-8581-3FD2CE1CFB9A}"/>
              </a:ext>
            </a:extLst>
          </p:cNvPr>
          <p:cNvSpPr txBox="1"/>
          <p:nvPr/>
        </p:nvSpPr>
        <p:spPr>
          <a:xfrm>
            <a:off x="976381" y="2189002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3BFF3-EA99-4403-A666-D70BACFD1075}"/>
              </a:ext>
            </a:extLst>
          </p:cNvPr>
          <p:cNvSpPr txBox="1"/>
          <p:nvPr/>
        </p:nvSpPr>
        <p:spPr>
          <a:xfrm>
            <a:off x="1451684" y="2189003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Specials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68AE7-CAB4-4A23-9686-796B77ED0190}"/>
              </a:ext>
            </a:extLst>
          </p:cNvPr>
          <p:cNvSpPr txBox="1"/>
          <p:nvPr/>
        </p:nvSpPr>
        <p:spPr>
          <a:xfrm>
            <a:off x="2020019" y="2190976"/>
            <a:ext cx="88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E6265-8D2E-485D-86E0-014E92960154}"/>
              </a:ext>
            </a:extLst>
          </p:cNvPr>
          <p:cNvSpPr txBox="1"/>
          <p:nvPr/>
        </p:nvSpPr>
        <p:spPr>
          <a:xfrm>
            <a:off x="2849075" y="2178784"/>
            <a:ext cx="1000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Drop down to: Appointments an Links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C5BC5B-0755-4E36-A777-987EB0D5AF6C}"/>
              </a:ext>
            </a:extLst>
          </p:cNvPr>
          <p:cNvSpPr/>
          <p:nvPr/>
        </p:nvSpPr>
        <p:spPr>
          <a:xfrm>
            <a:off x="536447" y="2753427"/>
            <a:ext cx="5047489" cy="2360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3BBB32-8113-41B3-B416-610354841790}"/>
              </a:ext>
            </a:extLst>
          </p:cNvPr>
          <p:cNvSpPr/>
          <p:nvPr/>
        </p:nvSpPr>
        <p:spPr>
          <a:xfrm>
            <a:off x="256032" y="5062728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F75154-7B97-4662-B240-298FC6D12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90867" y="1580524"/>
            <a:ext cx="429117" cy="4481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CE1F75-DC5A-450B-819B-0347E20B455F}"/>
              </a:ext>
            </a:extLst>
          </p:cNvPr>
          <p:cNvSpPr txBox="1"/>
          <p:nvPr/>
        </p:nvSpPr>
        <p:spPr>
          <a:xfrm>
            <a:off x="536447" y="5237817"/>
            <a:ext cx="4721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Bayview BP 8595 Bayview Blvd – Phone # -BayviewBP@gmail.com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A5FA4-B596-48A7-A9C8-178554CB3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1" y="2732782"/>
            <a:ext cx="5287635" cy="2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5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Page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 Project Home Page Details</a:t>
            </a:r>
          </a:p>
          <a:p>
            <a:r>
              <a:rPr lang="en-US" sz="1200" dirty="0"/>
              <a:t>Logo – BP Logo to left and Station Logo centered above </a:t>
            </a:r>
            <a:r>
              <a:rPr lang="en-US" sz="1200" dirty="0" err="1"/>
              <a:t>Nav</a:t>
            </a:r>
            <a:r>
              <a:rPr lang="en-US" sz="1200" dirty="0"/>
              <a:t>-Bar</a:t>
            </a:r>
          </a:p>
          <a:p>
            <a:r>
              <a:rPr lang="en-US" sz="1200" dirty="0" err="1"/>
              <a:t>Nav</a:t>
            </a:r>
            <a:r>
              <a:rPr lang="en-US" sz="1200" dirty="0"/>
              <a:t> Bar – </a:t>
            </a:r>
            <a:r>
              <a:rPr lang="en-US" sz="1200" dirty="0" err="1"/>
              <a:t>BootStrap</a:t>
            </a:r>
            <a:r>
              <a:rPr lang="en-US" sz="1200" dirty="0"/>
              <a:t> </a:t>
            </a:r>
            <a:r>
              <a:rPr lang="en-US" sz="1200" dirty="0" err="1"/>
              <a:t>Nav</a:t>
            </a:r>
            <a:r>
              <a:rPr lang="en-US" sz="1200" dirty="0"/>
              <a:t> Theme used with last </a:t>
            </a:r>
            <a:r>
              <a:rPr lang="en-US" sz="1200" dirty="0" err="1"/>
              <a:t>nav</a:t>
            </a:r>
            <a:r>
              <a:rPr lang="en-US" sz="1200" dirty="0"/>
              <a:t> button being drop down</a:t>
            </a:r>
          </a:p>
          <a:p>
            <a:r>
              <a:rPr lang="en-US" sz="1200" dirty="0"/>
              <a:t> Page Color Scheme – Will based on BP Corporate colors;</a:t>
            </a:r>
          </a:p>
          <a:p>
            <a:pPr lvl="1"/>
            <a:r>
              <a:rPr lang="en-US" sz="1200" dirty="0"/>
              <a:t>Green =   #66CC33</a:t>
            </a:r>
          </a:p>
          <a:p>
            <a:pPr lvl="1"/>
            <a:r>
              <a:rPr lang="en-US" sz="1200" dirty="0"/>
              <a:t>Yellow =  #F9E814</a:t>
            </a:r>
          </a:p>
          <a:p>
            <a:pPr lvl="1"/>
            <a:r>
              <a:rPr lang="en-US" sz="1200" dirty="0"/>
              <a:t>White =   #FFFFFF</a:t>
            </a:r>
          </a:p>
          <a:p>
            <a:pPr marL="227013" lvl="1" indent="-171450"/>
            <a:r>
              <a:rPr lang="en-US" sz="1200" dirty="0"/>
              <a:t>&lt;</a:t>
            </a:r>
            <a:r>
              <a:rPr lang="en-US" sz="1200" dirty="0" err="1"/>
              <a:t>ul</a:t>
            </a:r>
            <a:r>
              <a:rPr lang="en-US" sz="1200" dirty="0"/>
              <a:t>&gt; That list all required links to BP Corporate and business partners. &lt;/</a:t>
            </a:r>
            <a:r>
              <a:rPr lang="en-US" sz="1200" dirty="0" err="1"/>
              <a:t>ul</a:t>
            </a:r>
            <a:r>
              <a:rPr lang="en-US" sz="1200" dirty="0"/>
              <a:t>&gt;; with Yellow background. </a:t>
            </a:r>
          </a:p>
          <a:p>
            <a:pPr marL="227013" lvl="1" indent="-171450"/>
            <a:r>
              <a:rPr lang="en-US" sz="1200" dirty="0"/>
              <a:t>Add Footer with same theme of </a:t>
            </a:r>
            <a:r>
              <a:rPr lang="en-US" sz="1200" dirty="0" err="1"/>
              <a:t>Nav</a:t>
            </a:r>
            <a:r>
              <a:rPr lang="en-US" sz="1200" dirty="0"/>
              <a:t> Bar except no button just contact info with a </a:t>
            </a:r>
          </a:p>
          <a:p>
            <a:pPr marL="55563" lvl="1" indent="0">
              <a:buNone/>
            </a:pPr>
            <a:r>
              <a:rPr lang="en-US" sz="1200" dirty="0"/>
              <a:t>	&lt;address&gt;&lt;/address&gt;&lt;</a:t>
            </a:r>
            <a:r>
              <a:rPr lang="en-US" sz="1200" dirty="0" err="1"/>
              <a:t>mailto</a:t>
            </a:r>
            <a:r>
              <a:rPr lang="en-US" sz="1200" dirty="0"/>
              <a:t>&gt; element for email&lt;/</a:t>
            </a:r>
            <a:r>
              <a:rPr lang="en-US" sz="1200" dirty="0" err="1"/>
              <a:t>mailto</a:t>
            </a:r>
            <a:r>
              <a:rPr lang="en-US" sz="1200" dirty="0"/>
              <a:t>&gt; </a:t>
            </a:r>
          </a:p>
          <a:p>
            <a:pPr marL="227013" lvl="1" indent="-171450"/>
            <a:r>
              <a:rPr lang="en-US" sz="1200" dirty="0"/>
              <a:t>Page will be responsive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2AECD-7BD4-4D95-BB5F-295EF77FDDAB}"/>
              </a:ext>
            </a:extLst>
          </p:cNvPr>
          <p:cNvSpPr/>
          <p:nvPr/>
        </p:nvSpPr>
        <p:spPr>
          <a:xfrm>
            <a:off x="188259" y="1535722"/>
            <a:ext cx="5486400" cy="482524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06925-EBFC-457B-BF06-BEED5C647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579759"/>
            <a:ext cx="280415" cy="3724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66DCA4-57BE-4549-91EE-D26A8D3D0FDC}"/>
              </a:ext>
            </a:extLst>
          </p:cNvPr>
          <p:cNvSpPr/>
          <p:nvPr/>
        </p:nvSpPr>
        <p:spPr>
          <a:xfrm>
            <a:off x="259080" y="2084832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68506-81F7-4A7E-9CA4-96622AB3A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9857" y="2179431"/>
            <a:ext cx="235147" cy="235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7D6B52-EF29-4E21-8581-3FD2CE1CFB9A}"/>
              </a:ext>
            </a:extLst>
          </p:cNvPr>
          <p:cNvSpPr txBox="1"/>
          <p:nvPr/>
        </p:nvSpPr>
        <p:spPr>
          <a:xfrm>
            <a:off x="976381" y="2189002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3BFF3-EA99-4403-A666-D70BACFD1075}"/>
              </a:ext>
            </a:extLst>
          </p:cNvPr>
          <p:cNvSpPr txBox="1"/>
          <p:nvPr/>
        </p:nvSpPr>
        <p:spPr>
          <a:xfrm>
            <a:off x="1451684" y="2189003"/>
            <a:ext cx="75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Specials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68AE7-CAB4-4A23-9686-796B77ED0190}"/>
              </a:ext>
            </a:extLst>
          </p:cNvPr>
          <p:cNvSpPr txBox="1"/>
          <p:nvPr/>
        </p:nvSpPr>
        <p:spPr>
          <a:xfrm>
            <a:off x="2020019" y="2190976"/>
            <a:ext cx="88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E6265-8D2E-485D-86E0-014E92960154}"/>
              </a:ext>
            </a:extLst>
          </p:cNvPr>
          <p:cNvSpPr txBox="1"/>
          <p:nvPr/>
        </p:nvSpPr>
        <p:spPr>
          <a:xfrm>
            <a:off x="2849075" y="2178784"/>
            <a:ext cx="1000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Drop down to: Appointments an Links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C5BC5B-0755-4E36-A777-987EB0D5AF6C}"/>
              </a:ext>
            </a:extLst>
          </p:cNvPr>
          <p:cNvSpPr/>
          <p:nvPr/>
        </p:nvSpPr>
        <p:spPr>
          <a:xfrm>
            <a:off x="304800" y="2730317"/>
            <a:ext cx="5199888" cy="2360426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3BBB32-8113-41B3-B416-610354841790}"/>
              </a:ext>
            </a:extLst>
          </p:cNvPr>
          <p:cNvSpPr/>
          <p:nvPr/>
        </p:nvSpPr>
        <p:spPr>
          <a:xfrm>
            <a:off x="256032" y="5062728"/>
            <a:ext cx="5327904" cy="647950"/>
          </a:xfrm>
          <a:prstGeom prst="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F75154-7B97-4662-B240-298FC6D12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90867" y="1580524"/>
            <a:ext cx="429117" cy="4481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CE1F75-DC5A-450B-819B-0347E20B455F}"/>
              </a:ext>
            </a:extLst>
          </p:cNvPr>
          <p:cNvSpPr txBox="1"/>
          <p:nvPr/>
        </p:nvSpPr>
        <p:spPr>
          <a:xfrm>
            <a:off x="536447" y="5094596"/>
            <a:ext cx="4721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Bayview BP 8595 Bayview Blvd – Phone # -BayviewBP@gmail.com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E422B-70A3-41C2-B739-842B37F4A7A9}"/>
              </a:ext>
            </a:extLst>
          </p:cNvPr>
          <p:cNvSpPr txBox="1"/>
          <p:nvPr/>
        </p:nvSpPr>
        <p:spPr>
          <a:xfrm>
            <a:off x="304800" y="2825496"/>
            <a:ext cx="519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Links to: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Corporate BP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Business Partners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Other required linked sites</a:t>
            </a:r>
          </a:p>
        </p:txBody>
      </p:sp>
    </p:spTree>
    <p:extLst>
      <p:ext uri="{BB962C8B-B14F-4D97-AF65-F5344CB8AC3E}">
        <p14:creationId xmlns:p14="http://schemas.microsoft.com/office/powerpoint/2010/main" val="1083164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831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SBT-Powerpoint-Template</vt:lpstr>
      <vt:lpstr>BP Website Template.</vt:lpstr>
      <vt:lpstr>Website Structure</vt:lpstr>
      <vt:lpstr>Home Page</vt:lpstr>
      <vt:lpstr>About Page</vt:lpstr>
      <vt:lpstr>Specials Page</vt:lpstr>
      <vt:lpstr>Social Media Page</vt:lpstr>
      <vt:lpstr>Appointment Page</vt:lpstr>
      <vt:lpstr>Links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Renard Heath</cp:lastModifiedBy>
  <cp:revision>20</cp:revision>
  <dcterms:created xsi:type="dcterms:W3CDTF">2015-03-05T15:09:26Z</dcterms:created>
  <dcterms:modified xsi:type="dcterms:W3CDTF">2018-03-26T20:28:52Z</dcterms:modified>
</cp:coreProperties>
</file>