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77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FC118-16B5-46D6-B0F4-B979A753DD98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906D8-924C-47D3-9510-7E3F1D519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30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FC118-16B5-46D6-B0F4-B979A753DD98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906D8-924C-47D3-9510-7E3F1D519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676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FC118-16B5-46D6-B0F4-B979A753DD98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906D8-924C-47D3-9510-7E3F1D519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671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FC118-16B5-46D6-B0F4-B979A753DD98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906D8-924C-47D3-9510-7E3F1D519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372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FC118-16B5-46D6-B0F4-B979A753DD98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906D8-924C-47D3-9510-7E3F1D519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920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FC118-16B5-46D6-B0F4-B979A753DD98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906D8-924C-47D3-9510-7E3F1D519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53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FC118-16B5-46D6-B0F4-B979A753DD98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906D8-924C-47D3-9510-7E3F1D519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025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FC118-16B5-46D6-B0F4-B979A753DD98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906D8-924C-47D3-9510-7E3F1D519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779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FC118-16B5-46D6-B0F4-B979A753DD98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906D8-924C-47D3-9510-7E3F1D519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314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FC118-16B5-46D6-B0F4-B979A753DD98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906D8-924C-47D3-9510-7E3F1D519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328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FC118-16B5-46D6-B0F4-B979A753DD98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906D8-924C-47D3-9510-7E3F1D519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497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6FC118-16B5-46D6-B0F4-B979A753DD98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0906D8-924C-47D3-9510-7E3F1D519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052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8588787" y="582750"/>
            <a:ext cx="22439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err="1" smtClean="0"/>
              <a:t>Perpendicular</a:t>
            </a:r>
            <a:endParaRPr lang="en-US" sz="20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3504776" y="582750"/>
            <a:ext cx="12375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err="1" smtClean="0"/>
              <a:t>Parallel</a:t>
            </a:r>
            <a:endParaRPr lang="en-US" sz="20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176" y="1080039"/>
            <a:ext cx="2400000" cy="18000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6785" y="1080039"/>
            <a:ext cx="2400000" cy="18000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176" y="2984749"/>
            <a:ext cx="2400000" cy="18000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6785" y="2984749"/>
            <a:ext cx="2400000" cy="18000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0808" y="1080039"/>
            <a:ext cx="2400000" cy="18000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0808" y="2880039"/>
            <a:ext cx="2400000" cy="18000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4469" y="1080039"/>
            <a:ext cx="2400001" cy="18000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4470" y="2984749"/>
            <a:ext cx="240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1588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Donders Institute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renhed</dc:creator>
  <cp:lastModifiedBy>renhed</cp:lastModifiedBy>
  <cp:revision>4</cp:revision>
  <dcterms:created xsi:type="dcterms:W3CDTF">2020-10-21T15:46:54Z</dcterms:created>
  <dcterms:modified xsi:type="dcterms:W3CDTF">2020-10-27T17:39:28Z</dcterms:modified>
</cp:coreProperties>
</file>