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679A-13C1-4A37-B3F6-10A17099361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87A6-42C0-4C11-BFDB-1D0C3FF7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679A-13C1-4A37-B3F6-10A17099361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87A6-42C0-4C11-BFDB-1D0C3FF7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2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679A-13C1-4A37-B3F6-10A17099361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87A6-42C0-4C11-BFDB-1D0C3FF7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679A-13C1-4A37-B3F6-10A17099361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87A6-42C0-4C11-BFDB-1D0C3FF7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2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679A-13C1-4A37-B3F6-10A17099361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87A6-42C0-4C11-BFDB-1D0C3FF7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7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679A-13C1-4A37-B3F6-10A17099361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87A6-42C0-4C11-BFDB-1D0C3FF7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679A-13C1-4A37-B3F6-10A17099361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87A6-42C0-4C11-BFDB-1D0C3FF7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679A-13C1-4A37-B3F6-10A17099361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87A6-42C0-4C11-BFDB-1D0C3FF7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679A-13C1-4A37-B3F6-10A17099361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87A6-42C0-4C11-BFDB-1D0C3FF7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679A-13C1-4A37-B3F6-10A17099361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87A6-42C0-4C11-BFDB-1D0C3FF7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2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679A-13C1-4A37-B3F6-10A17099361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87A6-42C0-4C11-BFDB-1D0C3FF7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9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679A-13C1-4A37-B3F6-10A17099361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87A6-42C0-4C11-BFDB-1D0C3FF7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27" y="1429000"/>
            <a:ext cx="5333333" cy="40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59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6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Donders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renhed</dc:creator>
  <cp:lastModifiedBy>renhed</cp:lastModifiedBy>
  <cp:revision>1</cp:revision>
  <dcterms:created xsi:type="dcterms:W3CDTF">2020-10-29T14:06:45Z</dcterms:created>
  <dcterms:modified xsi:type="dcterms:W3CDTF">2020-10-29T14:06:58Z</dcterms:modified>
</cp:coreProperties>
</file>