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4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5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9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40EB-CE86-4E51-89C2-F8B2100FB5B7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16CB-AA59-4E49-84C2-B28163EF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05" y="1444872"/>
            <a:ext cx="3360000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0" y="1444872"/>
            <a:ext cx="3360000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70" y="4097555"/>
            <a:ext cx="3360000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70" y="4097555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3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Donders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renhed</dc:creator>
  <cp:lastModifiedBy>renhed</cp:lastModifiedBy>
  <cp:revision>2</cp:revision>
  <dcterms:created xsi:type="dcterms:W3CDTF">2020-10-29T15:15:36Z</dcterms:created>
  <dcterms:modified xsi:type="dcterms:W3CDTF">2020-10-29T15:25:18Z</dcterms:modified>
</cp:coreProperties>
</file>