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/>
          <a:stretch/>
        </p:blipFill>
        <p:spPr>
          <a:xfrm>
            <a:off x="2164005" y="1688840"/>
            <a:ext cx="3360000" cy="2276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/>
          <a:stretch/>
        </p:blipFill>
        <p:spPr>
          <a:xfrm>
            <a:off x="5445770" y="1707502"/>
            <a:ext cx="3360000" cy="225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"/>
          <a:stretch/>
        </p:blipFill>
        <p:spPr>
          <a:xfrm>
            <a:off x="2085770" y="4338735"/>
            <a:ext cx="3360000" cy="2278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1"/>
          <a:stretch/>
        </p:blipFill>
        <p:spPr>
          <a:xfrm>
            <a:off x="5445770" y="4348065"/>
            <a:ext cx="3360000" cy="226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6360" y="1314976"/>
            <a:ext cx="243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Myelin</a:t>
            </a:r>
            <a:r>
              <a:rPr lang="fr-FR" sz="1200" b="1" dirty="0" smtClean="0"/>
              <a:t> water volume fraction = 0.3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26360" y="3964871"/>
            <a:ext cx="243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Myelin</a:t>
            </a:r>
            <a:r>
              <a:rPr lang="fr-FR" sz="1200" b="1" dirty="0" smtClean="0"/>
              <a:t> water volume fraction = 0.3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86360" y="3953441"/>
            <a:ext cx="243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Myelin</a:t>
            </a:r>
            <a:r>
              <a:rPr lang="fr-FR" sz="1200" b="1" dirty="0" smtClean="0"/>
              <a:t> water volume fraction = 0.5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86360" y="1271243"/>
            <a:ext cx="243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Myelin</a:t>
            </a:r>
            <a:r>
              <a:rPr lang="fr-FR" sz="1200" b="1" dirty="0" smtClean="0"/>
              <a:t> water volume fraction = 0.5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83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renhed</dc:creator>
  <cp:lastModifiedBy>renhed</cp:lastModifiedBy>
  <cp:revision>3</cp:revision>
  <dcterms:created xsi:type="dcterms:W3CDTF">2020-10-29T15:15:36Z</dcterms:created>
  <dcterms:modified xsi:type="dcterms:W3CDTF">2020-10-29T15:44:44Z</dcterms:modified>
</cp:coreProperties>
</file>