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1890948173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112100675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646105105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269110970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0029115294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6000">
                <a:latin typeface="Calibri Light" charset="0"/>
                <a:ea typeface="Calibri Light" charset="0"/>
                <a:cs typeface="+mj-cs"/>
              </a:rPr>
              <a:t>컴퓨터공학설계및실험I</a:t>
            </a:r>
            <a:r>
              <a:rPr lang="en-US" sz="6000">
                <a:latin typeface="Calibri Light" charset="0"/>
                <a:ea typeface="Calibri Light" charset="0"/>
                <a:cs typeface="+mj-cs"/>
              </a:rPr>
              <a:t/>
            </a:r>
            <a:br>
              <a:rPr lang="en-US" sz="6000">
                <a:latin typeface="Calibri Light" charset="0"/>
                <a:ea typeface="Calibri Light" charset="0"/>
                <a:cs typeface="+mj-cs"/>
              </a:rPr>
            </a:br>
            <a:r>
              <a:rPr lang="en-US" sz="6000">
                <a:latin typeface="Calibri Light" charset="0"/>
                <a:ea typeface="Calibri Light" charset="0"/>
                <a:cs typeface="+mj-cs"/>
              </a:rPr>
              <a:t>기말 프로젝트</a:t>
            </a:r>
            <a:r>
              <a:rPr lang="en-US" sz="6000">
                <a:latin typeface="Calibri Light" charset="0"/>
                <a:ea typeface="Calibri Light" charset="0"/>
                <a:cs typeface="+mj-cs"/>
              </a:rPr>
              <a:t/>
            </a:r>
            <a:br>
              <a:rPr lang="en-US" sz="6000">
                <a:latin typeface="Calibri Light" charset="0"/>
                <a:ea typeface="Calibri Light" charset="0"/>
                <a:cs typeface="+mj-cs"/>
              </a:rPr>
            </a:br>
            <a:r>
              <a:rPr lang="en-US" sz="6000">
                <a:latin typeface="Calibri Light" charset="0"/>
                <a:ea typeface="Calibri Light" charset="0"/>
                <a:cs typeface="+mj-cs"/>
              </a:rPr>
              <a:t>&lt; Amazing BeatFall! &gt;</a:t>
            </a:r>
            <a:endParaRPr lang="ko-KR" altLang="en-US" sz="60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400">
                <a:latin typeface="Calibri" charset="0"/>
                <a:ea typeface="Calibri" charset="0"/>
                <a:cs typeface="+mn-cs"/>
              </a:rPr>
              <a:t>20161250 이지호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-  &lt; WaterFall &gt; 기반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- BeatBall이 Pedal에 부딪히면 여러 악기 샘플이 재생되어 Beat &amp; Melody 를 시각적으로 구현하는 Program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- BeatBall을 낙하시키기 전, Drag &amp; Drop으로 Pedal의 위치와 각도, BeatBall이 생성될 Box의 위치 등을 조정할 수 있음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3" name="Content Placeholder 2" descr="/Users/jihorhee/Library/Group Containers/L48J367XN4.com.infraware.PolarisOffice/EngineTemp/47987/fImage431890948173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55975" y="1825625"/>
            <a:ext cx="5480685" cy="4351655"/>
          </a:xfrm>
          <a:prstGeom prst="rect"/>
          <a:noFill/>
        </p:spPr>
      </p:pic>
      <p:sp>
        <p:nvSpPr>
          <p:cNvPr id="4" name="Text Box 3"/>
          <p:cNvSpPr txBox="1">
            <a:spLocks/>
          </p:cNvSpPr>
          <p:nvPr/>
        </p:nvSpPr>
        <p:spPr>
          <a:xfrm rot="0">
            <a:off x="8674100" y="2374265"/>
            <a:ext cx="2096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Side Menubar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구조물을 추가하거나 삭제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" name="Text Box 4"/>
          <p:cNvSpPr txBox="1">
            <a:spLocks/>
          </p:cNvSpPr>
          <p:nvPr/>
        </p:nvSpPr>
        <p:spPr>
          <a:xfrm rot="0">
            <a:off x="834390" y="5304790"/>
            <a:ext cx="25781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Program Status Monitor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현재 program의 status, system alert message 등을 표시함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3" name="Content Placeholder 2" descr="/Users/jihorhee/Library/Group Containers/L48J367XN4.com.infraware.PolarisOffice/EngineTemp/47987/fImage33112100675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26050" y="1825625"/>
            <a:ext cx="1740535" cy="4351655"/>
          </a:xfrm>
          <a:prstGeom prst="rect"/>
          <a:noFill/>
        </p:spPr>
      </p:pic>
      <p:sp>
        <p:nvSpPr>
          <p:cNvPr id="4" name="Text Box 3"/>
          <p:cNvSpPr txBox="1">
            <a:spLocks/>
          </p:cNvSpPr>
          <p:nvPr/>
        </p:nvSpPr>
        <p:spPr>
          <a:xfrm rot="0">
            <a:off x="1187450" y="1861185"/>
            <a:ext cx="36042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Pedal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Kick, Snare, Hat, Ride, Crash 총 5가지로 구성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프로그램 실행 시 색상은 랜덤하게 지정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직선 + 양 끝에 검은 점으로 표시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3" name="Content Placeholder 2" descr="/Users/jihorhee/Library/Group Containers/L48J367XN4.com.infraware.PolarisOffice/EngineTemp/47987/fImage106461051053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88790" y="1825625"/>
            <a:ext cx="3604895" cy="1747520"/>
          </a:xfrm>
          <a:prstGeom prst="rect"/>
          <a:noFill/>
        </p:spPr>
      </p:pic>
      <p:sp>
        <p:nvSpPr>
          <p:cNvPr id="4" name="Text Box 3"/>
          <p:cNvSpPr txBox="1">
            <a:spLocks/>
          </p:cNvSpPr>
          <p:nvPr/>
        </p:nvSpPr>
        <p:spPr>
          <a:xfrm rot="0">
            <a:off x="1090930" y="1882775"/>
            <a:ext cx="27063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Path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Pedal class를 이용하지만 양 끝에 점을 표시하지 않고 flash()도 수행하지 않음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3" name="Content Placeholder 2" descr="/Users/jihorhee/Library/Group Containers/L48J367XN4.com.infraware.PolarisOffice/EngineTemp/47987/fImage11269110970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10380" y="1825625"/>
            <a:ext cx="3594100" cy="1907540"/>
          </a:xfrm>
          <a:prstGeom prst="rect"/>
          <a:noFill/>
        </p:spPr>
      </p:pic>
      <p:sp>
        <p:nvSpPr>
          <p:cNvPr id="4" name="Text Box 3"/>
          <p:cNvSpPr txBox="1">
            <a:spLocks/>
          </p:cNvSpPr>
          <p:nvPr/>
        </p:nvSpPr>
        <p:spPr>
          <a:xfrm rot="0">
            <a:off x="813435" y="1925320"/>
            <a:ext cx="33159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Generator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BeatBall을 생성하는 객체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각 Generator는 자신의 색을 가진 BeatBall을 생성함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Amazing BeatFall!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3" name="Content Placeholder 2" descr="/Users/jihorhee/Library/Group Containers/L48J367XN4.com.infraware.PolarisOffice/EngineTemp/47987/fImage5100291152943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55975" y="1825625"/>
            <a:ext cx="5480685" cy="4351655"/>
          </a:xfrm>
          <a:prstGeom prst="rect"/>
          <a:noFill/>
        </p:spPr>
      </p:pic>
      <p:sp>
        <p:nvSpPr>
          <p:cNvPr id="4" name="Text Box 3"/>
          <p:cNvSpPr txBox="1">
            <a:spLocks/>
          </p:cNvSpPr>
          <p:nvPr/>
        </p:nvSpPr>
        <p:spPr>
          <a:xfrm rot="0">
            <a:off x="2053589" y="2117725"/>
            <a:ext cx="10699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Times New Roman" charset="0"/>
                <a:ea typeface="Times New Roman" charset="0"/>
              </a:rPr>
              <a:t>Example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rhee519</dc:creator>
  <cp:lastModifiedBy>rhee519</cp:lastModifiedBy>
  <dc:title>PowerPoint Presentation</dc:title>
</cp:coreProperties>
</file>