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78897"/>
              </p:ext>
            </p:extLst>
          </p:nvPr>
        </p:nvGraphicFramePr>
        <p:xfrm>
          <a:off x="5150840" y="1100722"/>
          <a:ext cx="6692368" cy="417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8"/>
            <a:ext cx="2352675" cy="14370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89"/>
            <a:ext cx="2265821" cy="1547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50441"/>
              </p:ext>
            </p:extLst>
          </p:nvPr>
        </p:nvGraphicFramePr>
        <p:xfrm>
          <a:off x="301874" y="886687"/>
          <a:ext cx="1154133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점프를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01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</a:t>
            </a:r>
            <a:r>
              <a:rPr lang="en-US" altLang="ko-KR" sz="1200" dirty="0">
                <a:solidFill>
                  <a:srgbClr val="0070C0"/>
                </a:solidFill>
              </a:rPr>
              <a:t>	</a:t>
            </a:r>
            <a:r>
              <a:rPr lang="ko-KR" altLang="en-US" sz="1200" dirty="0">
                <a:solidFill>
                  <a:srgbClr val="0070C0"/>
                </a:solidFill>
              </a:rPr>
              <a:t>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301874" y="4198620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남은 점에 맞는 장애물을 선택</a:t>
            </a:r>
            <a:r>
              <a:rPr lang="en-US" altLang="ko-KR" sz="1200" dirty="0">
                <a:solidFill>
                  <a:schemeClr val="tx1"/>
                </a:solidFill>
              </a:rPr>
              <a:t>(random)</a:t>
            </a:r>
            <a:r>
              <a:rPr lang="ko-KR" altLang="en-US" sz="1200" dirty="0">
                <a:solidFill>
                  <a:schemeClr val="tx1"/>
                </a:solidFill>
              </a:rPr>
              <a:t>한다</a:t>
            </a:r>
            <a:r>
              <a:rPr lang="en-US" altLang="ko-KR" sz="1200" dirty="0">
                <a:solidFill>
                  <a:schemeClr val="tx1"/>
                </a:solidFill>
              </a:rPr>
              <a:t>.(ex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라인 </a:t>
            </a:r>
            <a:r>
              <a:rPr lang="en-US" altLang="ko-KR" sz="1200" dirty="0">
                <a:solidFill>
                  <a:schemeClr val="tx1"/>
                </a:solidFill>
              </a:rPr>
              <a:t>- 23 - 1,3 -</a:t>
            </a:r>
            <a:r>
              <a:rPr lang="ko-KR" altLang="en-US" sz="1200" dirty="0">
                <a:solidFill>
                  <a:schemeClr val="tx1"/>
                </a:solidFill>
              </a:rPr>
              <a:t> 구덩이 가능</a:t>
            </a:r>
            <a:r>
              <a:rPr lang="en-US" altLang="ko-KR" sz="1200" dirty="0">
                <a:solidFill>
                  <a:schemeClr val="tx1"/>
                </a:solidFill>
              </a:rPr>
              <a:t>, 4, 5 </a:t>
            </a:r>
            <a:r>
              <a:rPr lang="ko-KR" altLang="en-US" sz="1200" dirty="0">
                <a:solidFill>
                  <a:schemeClr val="tx1"/>
                </a:solidFill>
              </a:rPr>
              <a:t>붙여서 쓰러진 나무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또는 빈칸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23825</TotalTime>
  <Words>972</Words>
  <Application>Microsoft Office PowerPoint</Application>
  <PresentationFormat>와이드스크린</PresentationFormat>
  <Paragraphs>155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이 유로</cp:lastModifiedBy>
  <cp:revision>878</cp:revision>
  <cp:lastPrinted>2018-12-27T04:49:56Z</cp:lastPrinted>
  <dcterms:created xsi:type="dcterms:W3CDTF">2018-06-14T06:54:43Z</dcterms:created>
  <dcterms:modified xsi:type="dcterms:W3CDTF">2020-07-22T09:13:09Z</dcterms:modified>
</cp:coreProperties>
</file>