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30" d="100"/>
          <a:sy n="230" d="100"/>
        </p:scale>
        <p:origin x="9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601A2-8469-43FA-8681-EB56D022F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FE7979-E3EB-428F-A46D-C86221A1F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9D1C7-804A-4FB1-850E-68039A97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7CC0-5340-4AFA-9564-041B2FA0B8B8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AA4C5-0F81-448E-A826-47D2395E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FFA4A-6BDA-4713-BF87-EB2EF4A5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4E58-7D49-45D0-9946-D77FE739F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15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3A58B-61CF-499D-B346-795CCF3A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3EE452-B5B8-4029-993F-60F2F996F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FABB-9616-4397-AE37-C7F71E50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7CC0-5340-4AFA-9564-041B2FA0B8B8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0480D-71B9-4559-A555-994A0BAB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3A46AB-1298-46B9-BA73-340543C6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4E58-7D49-45D0-9946-D77FE739F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08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89DB5E-BACF-4C65-A4C2-1C87E0C33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113D8-CF01-4EA6-AA5E-A59CFCD0E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4F7F0-B6A1-4CEB-AB06-84991295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7CC0-5340-4AFA-9564-041B2FA0B8B8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F76B8-A19E-42B6-B106-ED25DF17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86D96-D771-4B1D-A609-2B531997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4E58-7D49-45D0-9946-D77FE739F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43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3045A-8AB7-4DA8-8C01-AB3EB966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CE12A-AA1C-49DC-ADEF-15AF424A1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F49DDC-3516-4459-916D-3E19235F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7CC0-5340-4AFA-9564-041B2FA0B8B8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44897-8074-48AD-956F-327B8040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31502-CDF7-4D99-BE97-9E773C37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4E58-7D49-45D0-9946-D77FE739F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9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D17FC-9E32-4E76-AC8D-88AF373F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7EA66-F845-4E80-8F03-53FE7D8C9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8DD04-AC98-4188-90FE-DBFEACE5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7CC0-5340-4AFA-9564-041B2FA0B8B8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E0458E-FFB9-4C64-8A05-451D2832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74638-FB55-4A94-A95B-FCAF1DB5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4E58-7D49-45D0-9946-D77FE739F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68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D8EB6-C063-4675-90AF-AE890D2D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94286-A734-4EDE-BD25-6C9435F2B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086D86-106B-4A76-9B4A-7D180B4F8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2448A3-A1E5-4EBB-905F-DB547C00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7CC0-5340-4AFA-9564-041B2FA0B8B8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EA1487-8278-44B6-BE85-A9E525A1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1DE46-AAD2-4B9D-8066-576336FC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4E58-7D49-45D0-9946-D77FE739F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6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D7C8D-A308-46DF-9D4C-817FC9B3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7D950E-E24C-4D61-AAB0-8BF4B4572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EB375E-CFC4-45CA-9373-A122DA25F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E02130-E988-4DFB-95C1-DEB99859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3CDB34-0998-4B9A-BD69-88BE09359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DC04C6-ECFB-4A2E-A576-6670DD29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7CC0-5340-4AFA-9564-041B2FA0B8B8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124FD1-FAD3-4784-B97A-E9B7864D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5523DC-B155-433A-BE17-6AACA4CF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4E58-7D49-45D0-9946-D77FE739F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2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CFE4A-1451-4CE3-85EA-0B52BB4F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F3AF49-677D-417B-90CB-62C08681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7CC0-5340-4AFA-9564-041B2FA0B8B8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0D8343-8D2A-4F86-A7D6-9E897FA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450EAF-42E2-4BF8-8145-B5CFF27B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4E58-7D49-45D0-9946-D77FE739F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6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C1F9B4-4FD6-4EDF-85AB-531ABE9D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7CC0-5340-4AFA-9564-041B2FA0B8B8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7BE62C-72DC-4671-AECE-223529D8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998873-0960-4DB6-8DA4-199A7FBE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4E58-7D49-45D0-9946-D77FE739F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4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C5E9C-F44F-469D-AEEF-5C9691B6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DD8FC-FCF6-4A3F-94DB-7FB49E9D9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10B414-4A60-4495-899B-2481DC993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5F42D2-8D62-4F70-B6E3-01049816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7CC0-5340-4AFA-9564-041B2FA0B8B8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D4DD1D-D7EC-419F-9DBE-9BB5B24F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78B68A-893F-4C9B-AE12-068D1C7D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4E58-7D49-45D0-9946-D77FE739F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7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84257-F356-4987-A416-68B0BAEF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B405B0-1EE0-44AD-9477-2CE89A7CE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9E4051-1482-4A0A-943D-781A3179A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9DCB-7938-4455-83F0-CF5A0F49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7CC0-5340-4AFA-9564-041B2FA0B8B8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72D1DF-D348-483D-8BA9-237F7E02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711110-842C-4311-842A-24965937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4E58-7D49-45D0-9946-D77FE739F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1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49DFC9-51E8-4CA1-88B8-D17F7F1D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085AC9-C1AC-48E9-A73A-A51501360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D1EEA-47B3-4ED5-91CC-EA1802DB2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67CC0-5340-4AFA-9564-041B2FA0B8B8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1D3BB-C6D8-4C27-A669-568C79505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77AE8-7A72-48FB-A0DD-81D7CCC42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54E58-7D49-45D0-9946-D77FE739F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5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2948041-AEE2-4BC1-81AB-F07E136D3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011" y="75652"/>
            <a:ext cx="7268589" cy="670669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A07DF9-0CA9-4D8D-AFD8-E4FF37A46FE2}"/>
              </a:ext>
            </a:extLst>
          </p:cNvPr>
          <p:cNvCxnSpPr/>
          <p:nvPr/>
        </p:nvCxnSpPr>
        <p:spPr>
          <a:xfrm>
            <a:off x="2755670" y="1046016"/>
            <a:ext cx="0" cy="1764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591A8B8-6684-4DDB-99DA-A2B6A2232A94}"/>
              </a:ext>
            </a:extLst>
          </p:cNvPr>
          <p:cNvCxnSpPr/>
          <p:nvPr/>
        </p:nvCxnSpPr>
        <p:spPr>
          <a:xfrm>
            <a:off x="2755670" y="2810016"/>
            <a:ext cx="0" cy="2124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453A118-D340-488C-8969-590523BB2D96}"/>
              </a:ext>
            </a:extLst>
          </p:cNvPr>
          <p:cNvCxnSpPr/>
          <p:nvPr/>
        </p:nvCxnSpPr>
        <p:spPr>
          <a:xfrm>
            <a:off x="2755670" y="4862941"/>
            <a:ext cx="0" cy="6480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C796126-26B6-41B3-AB78-EAA0160A2960}"/>
              </a:ext>
            </a:extLst>
          </p:cNvPr>
          <p:cNvCxnSpPr>
            <a:cxnSpLocks/>
          </p:cNvCxnSpPr>
          <p:nvPr/>
        </p:nvCxnSpPr>
        <p:spPr>
          <a:xfrm>
            <a:off x="2755670" y="397391"/>
            <a:ext cx="0" cy="666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53B7E24-5DBE-4220-B6CF-DCF834C58479}"/>
              </a:ext>
            </a:extLst>
          </p:cNvPr>
          <p:cNvCxnSpPr/>
          <p:nvPr/>
        </p:nvCxnSpPr>
        <p:spPr>
          <a:xfrm>
            <a:off x="2755670" y="5510941"/>
            <a:ext cx="0" cy="118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8D080C4-FDA3-4414-B3C0-E62108E4198A}"/>
              </a:ext>
            </a:extLst>
          </p:cNvPr>
          <p:cNvSpPr txBox="1"/>
          <p:nvPr/>
        </p:nvSpPr>
        <p:spPr>
          <a:xfrm>
            <a:off x="8310539" y="433388"/>
            <a:ext cx="1643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Implemented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Not Implemented</a:t>
            </a:r>
          </a:p>
          <a:p>
            <a:r>
              <a:rPr lang="en-US" altLang="ko-KR" sz="1200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Partially Implemented</a:t>
            </a:r>
          </a:p>
          <a:p>
            <a:endParaRPr lang="ko-KR" altLang="en-US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65E8FD-E451-4F2B-9B85-54DF92175C12}"/>
              </a:ext>
            </a:extLst>
          </p:cNvPr>
          <p:cNvCxnSpPr>
            <a:cxnSpLocks/>
          </p:cNvCxnSpPr>
          <p:nvPr/>
        </p:nvCxnSpPr>
        <p:spPr>
          <a:xfrm>
            <a:off x="8325780" y="491600"/>
            <a:ext cx="0" cy="180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722A9E9-197A-44A3-A356-FAD03BB4183E}"/>
              </a:ext>
            </a:extLst>
          </p:cNvPr>
          <p:cNvCxnSpPr>
            <a:cxnSpLocks/>
          </p:cNvCxnSpPr>
          <p:nvPr/>
        </p:nvCxnSpPr>
        <p:spPr>
          <a:xfrm>
            <a:off x="8325780" y="668886"/>
            <a:ext cx="0" cy="180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FAA169E-E301-4579-90B1-E714C4645FAB}"/>
              </a:ext>
            </a:extLst>
          </p:cNvPr>
          <p:cNvCxnSpPr>
            <a:cxnSpLocks/>
          </p:cNvCxnSpPr>
          <p:nvPr/>
        </p:nvCxnSpPr>
        <p:spPr>
          <a:xfrm>
            <a:off x="8325780" y="848886"/>
            <a:ext cx="0" cy="1800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45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Times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 Jae Lee</dc:creator>
  <cp:lastModifiedBy>Seung Jae Lee</cp:lastModifiedBy>
  <cp:revision>2</cp:revision>
  <dcterms:created xsi:type="dcterms:W3CDTF">2019-07-11T17:48:39Z</dcterms:created>
  <dcterms:modified xsi:type="dcterms:W3CDTF">2019-07-11T17:58:01Z</dcterms:modified>
</cp:coreProperties>
</file>