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90" r:id="rId2"/>
    <p:sldId id="393" r:id="rId3"/>
    <p:sldId id="392" r:id="rId4"/>
    <p:sldId id="391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1402" autoAdjust="0"/>
  </p:normalViewPr>
  <p:slideViewPr>
    <p:cSldViewPr>
      <p:cViewPr>
        <p:scale>
          <a:sx n="125" d="100"/>
          <a:sy n="125" d="100"/>
        </p:scale>
        <p:origin x="3156" y="6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963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Network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C23415F-82C9-4549-80EF-6F051507FDB3}"/>
              </a:ext>
            </a:extLst>
          </p:cNvPr>
          <p:cNvGrpSpPr/>
          <p:nvPr/>
        </p:nvGrpSpPr>
        <p:grpSpPr>
          <a:xfrm>
            <a:off x="107504" y="1779662"/>
            <a:ext cx="2880320" cy="972107"/>
            <a:chOff x="107504" y="1275606"/>
            <a:chExt cx="2880320" cy="972107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07504" y="1275606"/>
              <a:ext cx="2880320" cy="972107"/>
            </a:xfrm>
            <a:prstGeom prst="roundRect">
              <a:avLst>
                <a:gd name="adj" fmla="val 6281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 b="1"/>
                <a:t>Node 01</a:t>
              </a:r>
              <a:endParaRPr lang="ko-KR" altLang="en-US" sz="1600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79512" y="1671650"/>
              <a:ext cx="1328914" cy="504056"/>
            </a:xfrm>
            <a:prstGeom prst="roundRect">
              <a:avLst>
                <a:gd name="adj" fmla="val 1157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/>
                <a:t>enp0s2</a:t>
              </a:r>
              <a:endParaRPr lang="en-US" altLang="ko-KR" sz="1200" dirty="0"/>
            </a:p>
            <a:p>
              <a:pPr algn="ctr"/>
              <a:r>
                <a:rPr lang="en-US" altLang="ko-KR" sz="1200"/>
                <a:t>192.168.0.30</a:t>
              </a:r>
              <a:endParaRPr lang="en-US" altLang="ko-KR" sz="1200" dirty="0"/>
            </a:p>
            <a:p>
              <a:pPr algn="ctr"/>
              <a:endParaRPr lang="ko-KR" altLang="en-US" sz="1100" dirty="0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1595194" y="1671650"/>
              <a:ext cx="1320622" cy="504056"/>
            </a:xfrm>
            <a:prstGeom prst="roundRect">
              <a:avLst>
                <a:gd name="adj" fmla="val 1157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/>
                <a:t>enp0s3</a:t>
              </a:r>
              <a:endParaRPr lang="en-US" altLang="ko-KR" sz="1200" dirty="0"/>
            </a:p>
            <a:p>
              <a:pPr algn="ctr"/>
              <a:r>
                <a:rPr lang="en-US" altLang="ko-KR" sz="1200"/>
                <a:t>10.0.0.10</a:t>
              </a:r>
              <a:endParaRPr lang="en-US" altLang="ko-KR" sz="1200" dirty="0"/>
            </a:p>
            <a:p>
              <a:pPr algn="ctr"/>
              <a:endParaRPr lang="ko-KR" altLang="en-US" sz="1100" dirty="0"/>
            </a:p>
          </p:txBody>
        </p:sp>
      </p:grpSp>
      <p:sp>
        <p:nvSpPr>
          <p:cNvPr id="47" name="모서리가 둥근 직사각형 46"/>
          <p:cNvSpPr/>
          <p:nvPr/>
        </p:nvSpPr>
        <p:spPr>
          <a:xfrm>
            <a:off x="2267743" y="3075806"/>
            <a:ext cx="158417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Network</a:t>
            </a:r>
          </a:p>
          <a:p>
            <a:pPr algn="ctr"/>
            <a:r>
              <a:rPr lang="en-US" altLang="ko-KR" sz="1200"/>
              <a:t>192.168.0.0/24</a:t>
            </a:r>
            <a:endParaRPr lang="en-US" altLang="ko-KR" sz="12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292080" y="3075806"/>
            <a:ext cx="1584176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Private Network</a:t>
            </a:r>
            <a:endParaRPr lang="en-US" altLang="ko-KR" sz="1200" dirty="0"/>
          </a:p>
          <a:p>
            <a:pPr algn="ctr"/>
            <a:r>
              <a:rPr lang="en-US" altLang="ko-KR" sz="1200"/>
              <a:t>10.0.0.0/24</a:t>
            </a:r>
            <a:endParaRPr lang="en-US" altLang="ko-KR" sz="12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3E38C18-16EB-43DE-9F7A-33C2A6D2BB15}"/>
              </a:ext>
            </a:extLst>
          </p:cNvPr>
          <p:cNvGrpSpPr/>
          <p:nvPr/>
        </p:nvGrpSpPr>
        <p:grpSpPr>
          <a:xfrm>
            <a:off x="3131840" y="1779662"/>
            <a:ext cx="2880320" cy="972107"/>
            <a:chOff x="107504" y="1275606"/>
            <a:chExt cx="2880320" cy="972107"/>
          </a:xfrm>
        </p:grpSpPr>
        <p:sp>
          <p:nvSpPr>
            <p:cNvPr id="29" name="모서리가 둥근 직사각형 13">
              <a:extLst>
                <a:ext uri="{FF2B5EF4-FFF2-40B4-BE49-F238E27FC236}">
                  <a16:creationId xmlns:a16="http://schemas.microsoft.com/office/drawing/2014/main" id="{CFF9E658-23F6-45A0-B280-5F33ABC9AAF8}"/>
                </a:ext>
              </a:extLst>
            </p:cNvPr>
            <p:cNvSpPr/>
            <p:nvPr/>
          </p:nvSpPr>
          <p:spPr>
            <a:xfrm>
              <a:off x="107504" y="1275606"/>
              <a:ext cx="2880320" cy="972107"/>
            </a:xfrm>
            <a:prstGeom prst="roundRect">
              <a:avLst>
                <a:gd name="adj" fmla="val 6281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 b="1"/>
                <a:t>Node 02</a:t>
              </a:r>
              <a:endParaRPr lang="ko-KR" altLang="en-US" sz="1600" dirty="0"/>
            </a:p>
          </p:txBody>
        </p:sp>
        <p:sp>
          <p:nvSpPr>
            <p:cNvPr id="30" name="모서리가 둥근 직사각형 18">
              <a:extLst>
                <a:ext uri="{FF2B5EF4-FFF2-40B4-BE49-F238E27FC236}">
                  <a16:creationId xmlns:a16="http://schemas.microsoft.com/office/drawing/2014/main" id="{179755E0-978F-410D-B265-06B3F3BB3500}"/>
                </a:ext>
              </a:extLst>
            </p:cNvPr>
            <p:cNvSpPr/>
            <p:nvPr/>
          </p:nvSpPr>
          <p:spPr>
            <a:xfrm>
              <a:off x="179512" y="1671650"/>
              <a:ext cx="1328914" cy="504056"/>
            </a:xfrm>
            <a:prstGeom prst="roundRect">
              <a:avLst>
                <a:gd name="adj" fmla="val 1157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/>
                <a:t>enp0s2</a:t>
              </a:r>
              <a:endParaRPr lang="en-US" altLang="ko-KR" sz="1200" dirty="0"/>
            </a:p>
            <a:p>
              <a:pPr algn="ctr"/>
              <a:r>
                <a:rPr lang="en-US" altLang="ko-KR" sz="1200"/>
                <a:t>192.168.0.31</a:t>
              </a:r>
              <a:endParaRPr lang="en-US" altLang="ko-KR" sz="1200" dirty="0"/>
            </a:p>
            <a:p>
              <a:pPr algn="ctr"/>
              <a:endParaRPr lang="ko-KR" altLang="en-US" sz="1100" dirty="0"/>
            </a:p>
          </p:txBody>
        </p:sp>
        <p:sp>
          <p:nvSpPr>
            <p:cNvPr id="31" name="모서리가 둥근 직사각형 23">
              <a:extLst>
                <a:ext uri="{FF2B5EF4-FFF2-40B4-BE49-F238E27FC236}">
                  <a16:creationId xmlns:a16="http://schemas.microsoft.com/office/drawing/2014/main" id="{2B20CA45-E30B-4D1D-9B5C-7B5DF80E979E}"/>
                </a:ext>
              </a:extLst>
            </p:cNvPr>
            <p:cNvSpPr/>
            <p:nvPr/>
          </p:nvSpPr>
          <p:spPr>
            <a:xfrm>
              <a:off x="1595194" y="1671650"/>
              <a:ext cx="1320622" cy="504056"/>
            </a:xfrm>
            <a:prstGeom prst="roundRect">
              <a:avLst>
                <a:gd name="adj" fmla="val 1157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/>
                <a:t>enp0s3</a:t>
              </a:r>
              <a:endParaRPr lang="en-US" altLang="ko-KR" sz="1200" dirty="0"/>
            </a:p>
            <a:p>
              <a:pPr algn="ctr"/>
              <a:r>
                <a:rPr lang="en-US" altLang="ko-KR" sz="1200"/>
                <a:t>10.0.0.11</a:t>
              </a:r>
              <a:endParaRPr lang="en-US" altLang="ko-KR" sz="1200" dirty="0"/>
            </a:p>
            <a:p>
              <a:pPr algn="ctr"/>
              <a:endParaRPr lang="ko-KR" altLang="en-US" sz="11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C076C0A-688D-47C8-BFEE-CFD53F08EC3B}"/>
              </a:ext>
            </a:extLst>
          </p:cNvPr>
          <p:cNvGrpSpPr/>
          <p:nvPr/>
        </p:nvGrpSpPr>
        <p:grpSpPr>
          <a:xfrm>
            <a:off x="6156176" y="1779662"/>
            <a:ext cx="2880320" cy="972107"/>
            <a:chOff x="107504" y="1275606"/>
            <a:chExt cx="2880320" cy="972107"/>
          </a:xfrm>
        </p:grpSpPr>
        <p:sp>
          <p:nvSpPr>
            <p:cNvPr id="33" name="모서리가 둥근 직사각형 13">
              <a:extLst>
                <a:ext uri="{FF2B5EF4-FFF2-40B4-BE49-F238E27FC236}">
                  <a16:creationId xmlns:a16="http://schemas.microsoft.com/office/drawing/2014/main" id="{32FA0D84-1649-4E93-99C7-CC8C09DE9F40}"/>
                </a:ext>
              </a:extLst>
            </p:cNvPr>
            <p:cNvSpPr/>
            <p:nvPr/>
          </p:nvSpPr>
          <p:spPr>
            <a:xfrm>
              <a:off x="107504" y="1275606"/>
              <a:ext cx="2880320" cy="972107"/>
            </a:xfrm>
            <a:prstGeom prst="roundRect">
              <a:avLst>
                <a:gd name="adj" fmla="val 6281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 b="1"/>
                <a:t>Node 03</a:t>
              </a:r>
              <a:endParaRPr lang="ko-KR" altLang="en-US" sz="1600" dirty="0"/>
            </a:p>
          </p:txBody>
        </p:sp>
        <p:sp>
          <p:nvSpPr>
            <p:cNvPr id="34" name="모서리가 둥근 직사각형 18">
              <a:extLst>
                <a:ext uri="{FF2B5EF4-FFF2-40B4-BE49-F238E27FC236}">
                  <a16:creationId xmlns:a16="http://schemas.microsoft.com/office/drawing/2014/main" id="{26F7F766-C795-40E1-8025-59E338CADCB8}"/>
                </a:ext>
              </a:extLst>
            </p:cNvPr>
            <p:cNvSpPr/>
            <p:nvPr/>
          </p:nvSpPr>
          <p:spPr>
            <a:xfrm>
              <a:off x="179512" y="1671650"/>
              <a:ext cx="1328914" cy="504056"/>
            </a:xfrm>
            <a:prstGeom prst="roundRect">
              <a:avLst>
                <a:gd name="adj" fmla="val 1157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/>
                <a:t>enp0s2</a:t>
              </a:r>
              <a:endParaRPr lang="en-US" altLang="ko-KR" sz="1200" dirty="0"/>
            </a:p>
            <a:p>
              <a:pPr algn="ctr"/>
              <a:r>
                <a:rPr lang="en-US" altLang="ko-KR" sz="1200"/>
                <a:t>192.168.0.32</a:t>
              </a:r>
              <a:endParaRPr lang="en-US" altLang="ko-KR" sz="1200" dirty="0"/>
            </a:p>
            <a:p>
              <a:pPr algn="ctr"/>
              <a:endParaRPr lang="ko-KR" altLang="en-US" sz="1100" dirty="0"/>
            </a:p>
          </p:txBody>
        </p:sp>
        <p:sp>
          <p:nvSpPr>
            <p:cNvPr id="35" name="모서리가 둥근 직사각형 23">
              <a:extLst>
                <a:ext uri="{FF2B5EF4-FFF2-40B4-BE49-F238E27FC236}">
                  <a16:creationId xmlns:a16="http://schemas.microsoft.com/office/drawing/2014/main" id="{CE133425-A3DF-4724-8339-5CFA6C4E0415}"/>
                </a:ext>
              </a:extLst>
            </p:cNvPr>
            <p:cNvSpPr/>
            <p:nvPr/>
          </p:nvSpPr>
          <p:spPr>
            <a:xfrm>
              <a:off x="1595194" y="1671650"/>
              <a:ext cx="1320622" cy="504056"/>
            </a:xfrm>
            <a:prstGeom prst="roundRect">
              <a:avLst>
                <a:gd name="adj" fmla="val 1157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/>
                <a:t>enp0s3</a:t>
              </a:r>
              <a:endParaRPr lang="en-US" altLang="ko-KR" sz="1200" dirty="0"/>
            </a:p>
            <a:p>
              <a:pPr algn="ctr"/>
              <a:r>
                <a:rPr lang="en-US" altLang="ko-KR" sz="1200"/>
                <a:t>10.0.0.12</a:t>
              </a:r>
              <a:endParaRPr lang="en-US" altLang="ko-KR" sz="1200" dirty="0"/>
            </a:p>
            <a:p>
              <a:pPr algn="ctr"/>
              <a:endParaRPr lang="ko-KR" altLang="en-US" sz="1100" dirty="0"/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51BA3EC-5B06-4C3F-84DA-6012337062A5}"/>
              </a:ext>
            </a:extLst>
          </p:cNvPr>
          <p:cNvCxnSpPr>
            <a:cxnSpLocks/>
            <a:stCxn id="19" idx="2"/>
            <a:endCxn id="47" idx="0"/>
          </p:cNvCxnSpPr>
          <p:nvPr/>
        </p:nvCxnSpPr>
        <p:spPr>
          <a:xfrm>
            <a:off x="843969" y="2679762"/>
            <a:ext cx="221586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166F931-E4AF-47A5-8E66-DA86BB53BAEF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 flipH="1">
            <a:off x="3059832" y="2679762"/>
            <a:ext cx="80847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5051FC-8211-4660-970C-D8907CA0FFF5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 flipH="1">
            <a:off x="3059832" y="2679762"/>
            <a:ext cx="3832809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9959EF-465C-4A3D-AA34-BE750A1217A8}"/>
              </a:ext>
            </a:extLst>
          </p:cNvPr>
          <p:cNvCxnSpPr>
            <a:cxnSpLocks/>
            <a:stCxn id="24" idx="2"/>
            <a:endCxn id="48" idx="0"/>
          </p:cNvCxnSpPr>
          <p:nvPr/>
        </p:nvCxnSpPr>
        <p:spPr>
          <a:xfrm>
            <a:off x="2255505" y="2679762"/>
            <a:ext cx="382866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B84C5C8-CE0D-4A5D-AF70-ED0B71A99464}"/>
              </a:ext>
            </a:extLst>
          </p:cNvPr>
          <p:cNvCxnSpPr>
            <a:cxnSpLocks/>
            <a:stCxn id="31" idx="2"/>
            <a:endCxn id="48" idx="0"/>
          </p:cNvCxnSpPr>
          <p:nvPr/>
        </p:nvCxnSpPr>
        <p:spPr>
          <a:xfrm>
            <a:off x="5279841" y="2679762"/>
            <a:ext cx="804327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CE875A0-34CB-48AA-9E79-A1F9FE7DCD3B}"/>
              </a:ext>
            </a:extLst>
          </p:cNvPr>
          <p:cNvCxnSpPr>
            <a:cxnSpLocks/>
            <a:stCxn id="35" idx="2"/>
            <a:endCxn id="48" idx="0"/>
          </p:cNvCxnSpPr>
          <p:nvPr/>
        </p:nvCxnSpPr>
        <p:spPr>
          <a:xfrm flipH="1">
            <a:off x="6084168" y="2679762"/>
            <a:ext cx="2220009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2CE2104-8D93-4E45-986A-BF7565E4A746}"/>
              </a:ext>
            </a:extLst>
          </p:cNvPr>
          <p:cNvCxnSpPr>
            <a:cxnSpLocks/>
            <a:stCxn id="47" idx="2"/>
            <a:endCxn id="22" idx="3"/>
          </p:cNvCxnSpPr>
          <p:nvPr/>
        </p:nvCxnSpPr>
        <p:spPr>
          <a:xfrm>
            <a:off x="3059832" y="3579862"/>
            <a:ext cx="0" cy="177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구름 21">
            <a:extLst>
              <a:ext uri="{FF2B5EF4-FFF2-40B4-BE49-F238E27FC236}">
                <a16:creationId xmlns:a16="http://schemas.microsoft.com/office/drawing/2014/main" id="{984A4AF2-1077-4A0B-8B0B-A9B19F37D383}"/>
              </a:ext>
            </a:extLst>
          </p:cNvPr>
          <p:cNvSpPr/>
          <p:nvPr/>
        </p:nvSpPr>
        <p:spPr>
          <a:xfrm>
            <a:off x="2411766" y="3723878"/>
            <a:ext cx="1296132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Public</a:t>
            </a:r>
          </a:p>
          <a:p>
            <a:pPr algn="ctr"/>
            <a:r>
              <a:rPr lang="en-US" altLang="ko-KR" sz="1200"/>
              <a:t>Network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62758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Ceph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7504" y="1340768"/>
            <a:ext cx="2880320" cy="141100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01 : Monitor, OSD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9512" y="2175706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95194" y="2175706"/>
            <a:ext cx="13206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267743" y="3075806"/>
            <a:ext cx="158417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Network</a:t>
            </a:r>
          </a:p>
          <a:p>
            <a:pPr algn="ctr"/>
            <a:r>
              <a:rPr lang="en-US" altLang="ko-KR" sz="1200"/>
              <a:t>192.168.0.0/24</a:t>
            </a:r>
            <a:endParaRPr lang="en-US" altLang="ko-KR" sz="12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292080" y="3075806"/>
            <a:ext cx="1584176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Private Network</a:t>
            </a:r>
            <a:endParaRPr lang="en-US" altLang="ko-KR" sz="1200" dirty="0"/>
          </a:p>
          <a:p>
            <a:pPr algn="ctr"/>
            <a:r>
              <a:rPr lang="en-US" altLang="ko-KR" sz="1200"/>
              <a:t>10.0.0.0/24</a:t>
            </a:r>
            <a:endParaRPr lang="en-US" altLang="ko-KR" sz="1200" dirty="0"/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CFF9E658-23F6-45A0-B280-5F33ABC9AAF8}"/>
              </a:ext>
            </a:extLst>
          </p:cNvPr>
          <p:cNvSpPr/>
          <p:nvPr/>
        </p:nvSpPr>
        <p:spPr>
          <a:xfrm>
            <a:off x="3131840" y="1340768"/>
            <a:ext cx="2880320" cy="141100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02 : Monitor, OSD</a:t>
            </a:r>
            <a:endParaRPr lang="ko-KR" altLang="en-US" sz="1600" dirty="0"/>
          </a:p>
        </p:txBody>
      </p:sp>
      <p:sp>
        <p:nvSpPr>
          <p:cNvPr id="30" name="모서리가 둥근 직사각형 18">
            <a:extLst>
              <a:ext uri="{FF2B5EF4-FFF2-40B4-BE49-F238E27FC236}">
                <a16:creationId xmlns:a16="http://schemas.microsoft.com/office/drawing/2014/main" id="{179755E0-978F-410D-B265-06B3F3BB3500}"/>
              </a:ext>
            </a:extLst>
          </p:cNvPr>
          <p:cNvSpPr/>
          <p:nvPr/>
        </p:nvSpPr>
        <p:spPr>
          <a:xfrm>
            <a:off x="3203848" y="2175706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1" name="모서리가 둥근 직사각형 23">
            <a:extLst>
              <a:ext uri="{FF2B5EF4-FFF2-40B4-BE49-F238E27FC236}">
                <a16:creationId xmlns:a16="http://schemas.microsoft.com/office/drawing/2014/main" id="{2B20CA45-E30B-4D1D-9B5C-7B5DF80E979E}"/>
              </a:ext>
            </a:extLst>
          </p:cNvPr>
          <p:cNvSpPr/>
          <p:nvPr/>
        </p:nvSpPr>
        <p:spPr>
          <a:xfrm>
            <a:off x="4619530" y="2175706"/>
            <a:ext cx="13206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6156176" y="1340768"/>
            <a:ext cx="2880320" cy="141100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03 : Monitor, OSD</a:t>
            </a:r>
            <a:endParaRPr lang="ko-KR" altLang="en-US" sz="1600" dirty="0"/>
          </a:p>
        </p:txBody>
      </p:sp>
      <p:sp>
        <p:nvSpPr>
          <p:cNvPr id="34" name="모서리가 둥근 직사각형 18">
            <a:extLst>
              <a:ext uri="{FF2B5EF4-FFF2-40B4-BE49-F238E27FC236}">
                <a16:creationId xmlns:a16="http://schemas.microsoft.com/office/drawing/2014/main" id="{26F7F766-C795-40E1-8025-59E338CADCB8}"/>
              </a:ext>
            </a:extLst>
          </p:cNvPr>
          <p:cNvSpPr/>
          <p:nvPr/>
        </p:nvSpPr>
        <p:spPr>
          <a:xfrm>
            <a:off x="6228184" y="2175706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CE133425-A3DF-4724-8339-5CFA6C4E0415}"/>
              </a:ext>
            </a:extLst>
          </p:cNvPr>
          <p:cNvSpPr/>
          <p:nvPr/>
        </p:nvSpPr>
        <p:spPr>
          <a:xfrm>
            <a:off x="7643866" y="2175706"/>
            <a:ext cx="13206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51BA3EC-5B06-4C3F-84DA-6012337062A5}"/>
              </a:ext>
            </a:extLst>
          </p:cNvPr>
          <p:cNvCxnSpPr>
            <a:cxnSpLocks/>
            <a:stCxn id="19" idx="2"/>
            <a:endCxn id="47" idx="0"/>
          </p:cNvCxnSpPr>
          <p:nvPr/>
        </p:nvCxnSpPr>
        <p:spPr>
          <a:xfrm>
            <a:off x="843969" y="2679762"/>
            <a:ext cx="221586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166F931-E4AF-47A5-8E66-DA86BB53BAEF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 flipH="1">
            <a:off x="3059832" y="2679762"/>
            <a:ext cx="80847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5051FC-8211-4660-970C-D8907CA0FFF5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 flipH="1">
            <a:off x="3059832" y="2679762"/>
            <a:ext cx="3832809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9959EF-465C-4A3D-AA34-BE750A1217A8}"/>
              </a:ext>
            </a:extLst>
          </p:cNvPr>
          <p:cNvCxnSpPr>
            <a:cxnSpLocks/>
            <a:stCxn id="24" idx="2"/>
            <a:endCxn id="48" idx="0"/>
          </p:cNvCxnSpPr>
          <p:nvPr/>
        </p:nvCxnSpPr>
        <p:spPr>
          <a:xfrm>
            <a:off x="2255505" y="2679762"/>
            <a:ext cx="382866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B84C5C8-CE0D-4A5D-AF70-ED0B71A99464}"/>
              </a:ext>
            </a:extLst>
          </p:cNvPr>
          <p:cNvCxnSpPr>
            <a:cxnSpLocks/>
            <a:stCxn id="31" idx="2"/>
            <a:endCxn id="48" idx="0"/>
          </p:cNvCxnSpPr>
          <p:nvPr/>
        </p:nvCxnSpPr>
        <p:spPr>
          <a:xfrm>
            <a:off x="5279841" y="2679762"/>
            <a:ext cx="804327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CE875A0-34CB-48AA-9E79-A1F9FE7DCD3B}"/>
              </a:ext>
            </a:extLst>
          </p:cNvPr>
          <p:cNvCxnSpPr>
            <a:cxnSpLocks/>
            <a:stCxn id="35" idx="2"/>
            <a:endCxn id="48" idx="0"/>
          </p:cNvCxnSpPr>
          <p:nvPr/>
        </p:nvCxnSpPr>
        <p:spPr>
          <a:xfrm flipH="1">
            <a:off x="6084168" y="2679762"/>
            <a:ext cx="2220009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2CE2104-8D93-4E45-986A-BF7565E4A746}"/>
              </a:ext>
            </a:extLst>
          </p:cNvPr>
          <p:cNvCxnSpPr>
            <a:cxnSpLocks/>
            <a:stCxn id="47" idx="2"/>
            <a:endCxn id="22" idx="3"/>
          </p:cNvCxnSpPr>
          <p:nvPr/>
        </p:nvCxnSpPr>
        <p:spPr>
          <a:xfrm>
            <a:off x="3059832" y="3579862"/>
            <a:ext cx="0" cy="177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구름 21">
            <a:extLst>
              <a:ext uri="{FF2B5EF4-FFF2-40B4-BE49-F238E27FC236}">
                <a16:creationId xmlns:a16="http://schemas.microsoft.com/office/drawing/2014/main" id="{984A4AF2-1077-4A0B-8B0B-A9B19F37D383}"/>
              </a:ext>
            </a:extLst>
          </p:cNvPr>
          <p:cNvSpPr/>
          <p:nvPr/>
        </p:nvSpPr>
        <p:spPr>
          <a:xfrm>
            <a:off x="2411766" y="3723878"/>
            <a:ext cx="1296132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Public</a:t>
            </a:r>
          </a:p>
          <a:p>
            <a:pPr algn="ctr"/>
            <a:r>
              <a:rPr lang="en-US" altLang="ko-KR" sz="1200"/>
              <a:t>Network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63975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006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Environment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7504" y="843558"/>
            <a:ext cx="2880320" cy="172819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Controller Node 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(</a:t>
            </a:r>
            <a:r>
              <a:rPr lang="en-US" altLang="ko-KR" sz="1600" b="1" dirty="0" err="1"/>
              <a:t>1vCPU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 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9512" y="1995686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enp0s3</a:t>
            </a:r>
            <a:endParaRPr lang="en-US" altLang="ko-KR" sz="1200" dirty="0"/>
          </a:p>
          <a:p>
            <a:pPr algn="ctr"/>
            <a:r>
              <a:rPr lang="en-US" altLang="ko-KR" sz="1200" dirty="0"/>
              <a:t>10.0.0.11</a:t>
            </a:r>
          </a:p>
          <a:p>
            <a:pPr algn="ctr"/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95194" y="1995686"/>
            <a:ext cx="13206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enp0s8</a:t>
            </a:r>
            <a:endParaRPr lang="en-US" altLang="ko-KR" sz="1200" dirty="0"/>
          </a:p>
          <a:p>
            <a:pPr algn="ctr"/>
            <a:r>
              <a:rPr lang="en-US" altLang="ko-KR" sz="1200" dirty="0"/>
              <a:t>192.168.77.170</a:t>
            </a:r>
          </a:p>
          <a:p>
            <a:pPr algn="ctr"/>
            <a:endParaRPr lang="ko-KR" altLang="en-US" sz="11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83207" y="1536942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dirty="0" err="1"/>
              <a:t>dev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sda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30G</a:t>
            </a:r>
            <a:endParaRPr lang="en-US" altLang="ko-KR" sz="12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31840" y="843558"/>
            <a:ext cx="2880320" cy="172819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/>
              <a:t>Compute Node</a:t>
            </a:r>
          </a:p>
          <a:p>
            <a:pPr algn="ctr"/>
            <a:r>
              <a:rPr lang="en-US" altLang="ko-KR" sz="1600" b="1" dirty="0"/>
              <a:t>(</a:t>
            </a:r>
            <a:r>
              <a:rPr lang="en-US" altLang="ko-KR" sz="1600" b="1" dirty="0" err="1"/>
              <a:t>4vCPU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203848" y="1995686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enp0s3</a:t>
            </a:r>
            <a:endParaRPr lang="en-US" altLang="ko-KR" sz="1200" dirty="0"/>
          </a:p>
          <a:p>
            <a:pPr algn="ctr"/>
            <a:r>
              <a:rPr lang="en-US" altLang="ko-KR" sz="1200" dirty="0"/>
              <a:t>10.0.0.31</a:t>
            </a:r>
          </a:p>
          <a:p>
            <a:pPr algn="ctr"/>
            <a:endParaRPr lang="ko-KR" altLang="en-US" sz="11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619530" y="1995686"/>
            <a:ext cx="13206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enp0s8</a:t>
            </a:r>
            <a:endParaRPr lang="en-US" altLang="ko-KR" sz="1200" dirty="0"/>
          </a:p>
          <a:p>
            <a:pPr algn="ctr"/>
            <a:r>
              <a:rPr lang="en-US" altLang="ko-KR" sz="1200" dirty="0"/>
              <a:t>192.168.77.180</a:t>
            </a:r>
          </a:p>
          <a:p>
            <a:pPr algn="ctr"/>
            <a:endParaRPr lang="ko-KR" altLang="en-US" sz="11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07543" y="1536942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dirty="0" err="1"/>
              <a:t>dev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sda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30G</a:t>
            </a:r>
            <a:endParaRPr lang="en-US" altLang="ko-KR" sz="12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156176" y="843558"/>
            <a:ext cx="2880320" cy="172819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/>
              <a:t>Storage Node</a:t>
            </a:r>
          </a:p>
          <a:p>
            <a:pPr algn="ctr"/>
            <a:r>
              <a:rPr lang="en-US" altLang="ko-KR" sz="1600" b="1" dirty="0"/>
              <a:t>(</a:t>
            </a:r>
            <a:r>
              <a:rPr lang="en-US" altLang="ko-KR" sz="1600" b="1" dirty="0" err="1"/>
              <a:t>1vCPU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228184" y="1995686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enp0s3</a:t>
            </a:r>
            <a:endParaRPr lang="en-US" altLang="ko-KR" sz="1200" dirty="0"/>
          </a:p>
          <a:p>
            <a:pPr algn="ctr"/>
            <a:r>
              <a:rPr lang="en-US" altLang="ko-KR" sz="1200" dirty="0"/>
              <a:t>10.0.0.41</a:t>
            </a:r>
          </a:p>
          <a:p>
            <a:pPr algn="ctr"/>
            <a:endParaRPr lang="ko-KR" altLang="en-US" sz="11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228184" y="1536942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dirty="0" err="1"/>
              <a:t>dev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sda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30G</a:t>
            </a:r>
            <a:endParaRPr lang="en-US" altLang="ko-KR" sz="12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7643866" y="1536942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dirty="0" err="1"/>
              <a:t>dev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sdb</a:t>
            </a:r>
            <a:r>
              <a:rPr lang="en-US" altLang="ko-KR" sz="1200" dirty="0"/>
              <a:t> </a:t>
            </a:r>
            <a:r>
              <a:rPr lang="en-US" altLang="ko-KR" sz="1200" dirty="0" err="1"/>
              <a:t>50G</a:t>
            </a:r>
            <a:endParaRPr lang="en-US" altLang="ko-KR" sz="12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55575" y="3147814"/>
            <a:ext cx="158417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NAT (Virtual Box)</a:t>
            </a:r>
          </a:p>
          <a:p>
            <a:pPr algn="ctr"/>
            <a:r>
              <a:rPr lang="en-US" altLang="ko-KR" sz="1200" dirty="0"/>
              <a:t>10.0.0.0/24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779912" y="3147814"/>
            <a:ext cx="1584176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Router</a:t>
            </a:r>
          </a:p>
          <a:p>
            <a:pPr algn="ctr"/>
            <a:r>
              <a:rPr lang="en-US" altLang="ko-KR" sz="1200" dirty="0"/>
              <a:t>192.168.77.0/24</a:t>
            </a:r>
          </a:p>
        </p:txBody>
      </p:sp>
      <p:cxnSp>
        <p:nvCxnSpPr>
          <p:cNvPr id="3" name="직선 연결선 2"/>
          <p:cNvCxnSpPr>
            <a:stCxn id="19" idx="2"/>
            <a:endCxn id="47" idx="0"/>
          </p:cNvCxnSpPr>
          <p:nvPr/>
        </p:nvCxnSpPr>
        <p:spPr>
          <a:xfrm>
            <a:off x="843969" y="2499742"/>
            <a:ext cx="703695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38" idx="2"/>
            <a:endCxn id="47" idx="0"/>
          </p:cNvCxnSpPr>
          <p:nvPr/>
        </p:nvCxnSpPr>
        <p:spPr>
          <a:xfrm flipH="1">
            <a:off x="1547664" y="2499742"/>
            <a:ext cx="2320641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2" idx="2"/>
            <a:endCxn id="47" idx="0"/>
          </p:cNvCxnSpPr>
          <p:nvPr/>
        </p:nvCxnSpPr>
        <p:spPr>
          <a:xfrm flipH="1">
            <a:off x="1547664" y="2499742"/>
            <a:ext cx="5344977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8" idx="1"/>
            <a:endCxn id="47" idx="3"/>
          </p:cNvCxnSpPr>
          <p:nvPr/>
        </p:nvCxnSpPr>
        <p:spPr>
          <a:xfrm flipH="1">
            <a:off x="2339753" y="3399842"/>
            <a:ext cx="14401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48" idx="2"/>
          </p:cNvCxnSpPr>
          <p:nvPr/>
        </p:nvCxnSpPr>
        <p:spPr>
          <a:xfrm flipV="1">
            <a:off x="4567854" y="3651870"/>
            <a:ext cx="4146" cy="3240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8" idx="0"/>
            <a:endCxn id="24" idx="2"/>
          </p:cNvCxnSpPr>
          <p:nvPr/>
        </p:nvCxnSpPr>
        <p:spPr>
          <a:xfrm flipH="1" flipV="1">
            <a:off x="2255505" y="2499742"/>
            <a:ext cx="2316495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48" idx="0"/>
            <a:endCxn id="39" idx="2"/>
          </p:cNvCxnSpPr>
          <p:nvPr/>
        </p:nvCxnSpPr>
        <p:spPr>
          <a:xfrm flipV="1">
            <a:off x="4572000" y="2499742"/>
            <a:ext cx="707841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6156176" y="2922789"/>
            <a:ext cx="2880320" cy="954106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/>
              <a:t>PC – Web Browser</a:t>
            </a:r>
            <a:endParaRPr lang="ko-KR" altLang="en-US" sz="1400" dirty="0"/>
          </a:p>
        </p:txBody>
      </p:sp>
      <p:cxnSp>
        <p:nvCxnSpPr>
          <p:cNvPr id="56" name="직선 연결선 55"/>
          <p:cNvCxnSpPr>
            <a:stCxn id="48" idx="3"/>
            <a:endCxn id="60" idx="1"/>
          </p:cNvCxnSpPr>
          <p:nvPr/>
        </p:nvCxnSpPr>
        <p:spPr>
          <a:xfrm>
            <a:off x="5364088" y="3399842"/>
            <a:ext cx="864096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6228184" y="3291830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enp0s3</a:t>
            </a:r>
            <a:endParaRPr lang="en-US" altLang="ko-KR" sz="1200" dirty="0"/>
          </a:p>
          <a:p>
            <a:pPr algn="ctr"/>
            <a:r>
              <a:rPr lang="en-US" altLang="ko-KR" sz="1200" dirty="0"/>
              <a:t>192.168.77.50</a:t>
            </a:r>
          </a:p>
          <a:p>
            <a:pPr algn="ctr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4276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42893</TotalTime>
  <Words>135</Words>
  <Application>Microsoft Office PowerPoint</Application>
  <PresentationFormat>화면 슬라이드 쇼(16:9)</PresentationFormat>
  <Paragraphs>75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Network</vt:lpstr>
      <vt:lpstr>Ceph</vt:lpstr>
      <vt:lpstr>PowerPoint 프레젠테이션</vt:lpstr>
      <vt:lpstr>Environment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5158</cp:revision>
  <dcterms:created xsi:type="dcterms:W3CDTF">2006-10-05T04:04:58Z</dcterms:created>
  <dcterms:modified xsi:type="dcterms:W3CDTF">2019-07-02T15:03:45Z</dcterms:modified>
</cp:coreProperties>
</file>