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2" r:id="rId2"/>
    <p:sldId id="39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682" y="2759254"/>
            <a:ext cx="1401808" cy="14659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ODROID-H2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865" y="3464884"/>
            <a:ext cx="1157442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 b="1"/>
              <a:t>192.168.0.40</a:t>
            </a:r>
            <a:endParaRPr lang="en-US" altLang="ko-KR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4412843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4412842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55258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enp0s2 192.168.0.33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25586" y="4153219"/>
            <a:ext cx="2662016" cy="2596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77" idx="2"/>
            <a:endCxn id="47" idx="0"/>
          </p:cNvCxnSpPr>
          <p:nvPr/>
        </p:nvCxnSpPr>
        <p:spPr>
          <a:xfrm flipH="1">
            <a:off x="3387602" y="4153619"/>
            <a:ext cx="526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387602" y="4153619"/>
            <a:ext cx="3846377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4678080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4386625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5359454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03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730145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ETCD 03, </a:t>
            </a:r>
          </a:p>
          <a:p>
            <a:pPr algn="ctr"/>
            <a:r>
              <a:rPr lang="en-US" altLang="ko-KR" sz="1200" b="1"/>
              <a:t>Slave 03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61253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30.0.0.13</a:t>
            </a:r>
            <a:endParaRPr lang="en-US" altLang="ko-KR" sz="1100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5451788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ETCD 02, </a:t>
            </a:r>
          </a:p>
          <a:p>
            <a:pPr algn="ctr"/>
            <a:r>
              <a:rPr lang="en-US" altLang="ko-KR" sz="1200" b="1"/>
              <a:t>Master 02, Slave 02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762868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30.0.0.12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0E71A26E-D21D-4715-AA53-DB9574A93AB0}"/>
              </a:ext>
            </a:extLst>
          </p:cNvPr>
          <p:cNvSpPr/>
          <p:nvPr/>
        </p:nvSpPr>
        <p:spPr>
          <a:xfrm>
            <a:off x="2809407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A0D9889E-BFED-4BB2-A19A-778AC03A6E27}"/>
              </a:ext>
            </a:extLst>
          </p:cNvPr>
          <p:cNvSpPr/>
          <p:nvPr/>
        </p:nvSpPr>
        <p:spPr>
          <a:xfrm>
            <a:off x="1518447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02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61078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ETCD 01, </a:t>
            </a:r>
          </a:p>
          <a:p>
            <a:pPr algn="ctr"/>
            <a:r>
              <a:rPr lang="en-US" altLang="ko-KR" sz="1200" b="1"/>
              <a:t>Master 01, Slave 01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92186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30.0.0.11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2468329" y="3464884"/>
            <a:ext cx="476565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6309336" y="3464884"/>
            <a:ext cx="924643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3464884"/>
            <a:ext cx="92502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4678080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4334266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20.0.0.1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4678081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7">
            <a:extLst>
              <a:ext uri="{FF2B5EF4-FFF2-40B4-BE49-F238E27FC236}">
                <a16:creationId xmlns:a16="http://schemas.microsoft.com/office/drawing/2014/main" id="{A0B7B0B1-8D3F-43A7-AB45-FDF221780F6E}"/>
              </a:ext>
            </a:extLst>
          </p:cNvPr>
          <p:cNvSpPr/>
          <p:nvPr/>
        </p:nvSpPr>
        <p:spPr>
          <a:xfrm>
            <a:off x="269979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(Active) </a:t>
            </a:r>
            <a:endParaRPr lang="en-US" altLang="ko-KR" sz="1200" b="1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FD3FC757-031F-4610-8A08-EDBC4567256B}"/>
              </a:ext>
            </a:extLst>
          </p:cNvPr>
          <p:cNvSpPr/>
          <p:nvPr/>
        </p:nvSpPr>
        <p:spPr>
          <a:xfrm>
            <a:off x="398312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30.0.0.21</a:t>
            </a:r>
          </a:p>
          <a:p>
            <a:pPr algn="ctr"/>
            <a:r>
              <a:rPr lang="en-US" altLang="ko-KR" sz="1100" b="1"/>
              <a:t>30.0.0.31</a:t>
            </a:r>
            <a:endParaRPr lang="en-US" altLang="ko-KR" sz="1100" b="1" dirty="0"/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918624F6-DA2D-42E7-BED8-4CFC8256DD41}"/>
              </a:ext>
            </a:extLst>
          </p:cNvPr>
          <p:cNvSpPr/>
          <p:nvPr/>
        </p:nvSpPr>
        <p:spPr>
          <a:xfrm>
            <a:off x="4662838" y="55552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515C40-6FCF-4921-BBC3-57A78AA7DD60}"/>
              </a:ext>
            </a:extLst>
          </p:cNvPr>
          <p:cNvCxnSpPr>
            <a:cxnSpLocks/>
            <a:stCxn id="46" idx="2"/>
            <a:endCxn id="109" idx="0"/>
          </p:cNvCxnSpPr>
          <p:nvPr/>
        </p:nvCxnSpPr>
        <p:spPr>
          <a:xfrm>
            <a:off x="5313523" y="1086002"/>
            <a:ext cx="2" cy="3248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E92363-3DDB-4EF8-86C3-134D887E810B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flipH="1">
            <a:off x="3342295" y="1086002"/>
            <a:ext cx="1971228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0360BFA-1E85-4363-BD66-E7C8D95B9211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5313523" y="1086002"/>
            <a:ext cx="1858982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BC6221-10DE-477F-BF4D-FD25A6013CFC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H="1" flipV="1">
            <a:off x="4529589" y="2273657"/>
            <a:ext cx="270439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25FF59-6838-4155-8609-598D55B0A54C}"/>
              </a:ext>
            </a:extLst>
          </p:cNvPr>
          <p:cNvCxnSpPr>
            <a:cxnSpLocks/>
            <a:stCxn id="48" idx="0"/>
            <a:endCxn id="93" idx="2"/>
          </p:cNvCxnSpPr>
          <p:nvPr/>
        </p:nvCxnSpPr>
        <p:spPr>
          <a:xfrm flipV="1">
            <a:off x="7233979" y="2273657"/>
            <a:ext cx="112582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23">
            <a:extLst>
              <a:ext uri="{FF2B5EF4-FFF2-40B4-BE49-F238E27FC236}">
                <a16:creationId xmlns:a16="http://schemas.microsoft.com/office/drawing/2014/main" id="{80DC30F3-DEA8-4C8B-B202-CE0499F3F275}"/>
              </a:ext>
            </a:extLst>
          </p:cNvPr>
          <p:cNvSpPr/>
          <p:nvPr/>
        </p:nvSpPr>
        <p:spPr>
          <a:xfrm>
            <a:off x="279582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20.0.0.11</a:t>
            </a:r>
            <a:endParaRPr lang="en-US" altLang="ko-KR" sz="1100" dirty="0"/>
          </a:p>
        </p:txBody>
      </p:sp>
      <p:sp>
        <p:nvSpPr>
          <p:cNvPr id="92" name="모서리가 둥근 직사각형 47">
            <a:extLst>
              <a:ext uri="{FF2B5EF4-FFF2-40B4-BE49-F238E27FC236}">
                <a16:creationId xmlns:a16="http://schemas.microsoft.com/office/drawing/2014/main" id="{5467A98E-18D8-46DA-BE9C-F67253FB8F1A}"/>
              </a:ext>
            </a:extLst>
          </p:cNvPr>
          <p:cNvSpPr/>
          <p:nvPr/>
        </p:nvSpPr>
        <p:spPr>
          <a:xfrm>
            <a:off x="653000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(Standby)</a:t>
            </a:r>
            <a:endParaRPr lang="en-US" altLang="ko-KR" sz="1200" b="1" dirty="0"/>
          </a:p>
        </p:txBody>
      </p:sp>
      <p:sp>
        <p:nvSpPr>
          <p:cNvPr id="93" name="모서리가 둥근 직사각형 23">
            <a:extLst>
              <a:ext uri="{FF2B5EF4-FFF2-40B4-BE49-F238E27FC236}">
                <a16:creationId xmlns:a16="http://schemas.microsoft.com/office/drawing/2014/main" id="{2025696E-3B1B-4C6E-9D24-7D856196428E}"/>
              </a:ext>
            </a:extLst>
          </p:cNvPr>
          <p:cNvSpPr/>
          <p:nvPr/>
        </p:nvSpPr>
        <p:spPr>
          <a:xfrm>
            <a:off x="781333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30.0.0.22</a:t>
            </a:r>
          </a:p>
        </p:txBody>
      </p:sp>
      <p:sp>
        <p:nvSpPr>
          <p:cNvPr id="94" name="모서리가 둥근 직사각형 23">
            <a:extLst>
              <a:ext uri="{FF2B5EF4-FFF2-40B4-BE49-F238E27FC236}">
                <a16:creationId xmlns:a16="http://schemas.microsoft.com/office/drawing/2014/main" id="{0EA52679-265C-4354-81B6-1478C5F9D8B0}"/>
              </a:ext>
            </a:extLst>
          </p:cNvPr>
          <p:cNvSpPr/>
          <p:nvPr/>
        </p:nvSpPr>
        <p:spPr>
          <a:xfrm>
            <a:off x="662603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20.0.0.12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808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43412</TotalTime>
  <Words>181</Words>
  <Application>Microsoft Office PowerPoint</Application>
  <PresentationFormat>화면 슬라이드 쇼(16:9)</PresentationFormat>
  <Paragraphs>80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5256</cp:revision>
  <dcterms:created xsi:type="dcterms:W3CDTF">2006-10-05T04:04:58Z</dcterms:created>
  <dcterms:modified xsi:type="dcterms:W3CDTF">2019-08-19T13:55:41Z</dcterms:modified>
</cp:coreProperties>
</file>