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57" d="100"/>
          <a:sy n="157" d="100"/>
        </p:scale>
        <p:origin x="-522" y="-8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xmlns="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xmlns="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xmlns="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 smtClean="0"/>
              <a:t>Node 1 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en-US" altLang="ko-KR" sz="1600" b="1" dirty="0" smtClean="0"/>
              <a:t>192.168.2.192/26)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02930"/>
              </p:ext>
            </p:extLst>
          </p:nvPr>
        </p:nvGraphicFramePr>
        <p:xfrm>
          <a:off x="89959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192.168.3.192/26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192.168.2.195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 smtClean="0"/>
              <a:t>Node 2 </a:t>
            </a:r>
            <a:endParaRPr lang="en-US" altLang="ko-KR" sz="1600" b="1" dirty="0"/>
          </a:p>
          <a:p>
            <a:pPr algn="r"/>
            <a:r>
              <a:rPr lang="en-US" altLang="ko-KR" sz="1600" b="1" dirty="0"/>
              <a:t>(</a:t>
            </a:r>
            <a:r>
              <a:rPr lang="en-US" altLang="ko-KR" sz="1600" b="1" dirty="0" smtClean="0"/>
              <a:t>192.168.3.192/26)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12063"/>
              </p:ext>
            </p:extLst>
          </p:nvPr>
        </p:nvGraphicFramePr>
        <p:xfrm>
          <a:off x="522007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192.168.2.192/26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192.168.3.195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46721</TotalTime>
  <Words>70</Words>
  <Application>Microsoft Office PowerPoint</Application>
  <PresentationFormat>화면 슬라이드 쇼(16:9)</PresentationFormat>
  <Paragraphs>45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5994</cp:revision>
  <dcterms:created xsi:type="dcterms:W3CDTF">2006-10-05T04:04:58Z</dcterms:created>
  <dcterms:modified xsi:type="dcterms:W3CDTF">2018-08-02T00:52:16Z</dcterms:modified>
</cp:coreProperties>
</file>