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2" r:id="rId2"/>
    <p:sldId id="373" r:id="rId3"/>
    <p:sldId id="374" r:id="rId4"/>
    <p:sldId id="37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-732" y="-32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Host </a:t>
            </a:r>
            <a:r>
              <a:rPr lang="en-US" altLang="ko-KR" sz="3600" dirty="0" smtClean="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ML2</a:t>
            </a:r>
            <a:r>
              <a:rPr lang="en-US" altLang="ko-KR" sz="1200" dirty="0" smtClean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L3</a:t>
            </a:r>
            <a:r>
              <a:rPr lang="en-US" altLang="ko-KR" sz="1200" dirty="0" smtClean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DHCP</a:t>
            </a:r>
            <a:r>
              <a:rPr lang="en-US" altLang="ko-KR" sz="1200" dirty="0" smtClean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957192"/>
            <a:ext cx="2133600" cy="6255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828443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75" y="3425817"/>
            <a:ext cx="2148329" cy="529481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67686" y="224250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267686" y="2624824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3891422" y="1453530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 smtClean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ML2</a:t>
              </a:r>
              <a:r>
                <a:rPr lang="en-US" altLang="ko-KR" sz="1200" dirty="0" smtClean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6267686" y="3013852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793421" y="1545779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 smtClean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ML2</a:t>
              </a:r>
              <a:r>
                <a:rPr lang="en-US" altLang="ko-KR" sz="1200" dirty="0" smtClean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675398" y="1638764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 smtClean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ML2</a:t>
              </a:r>
              <a:r>
                <a:rPr lang="en-US" altLang="ko-KR" sz="1200" dirty="0" smtClean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Nova Compute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Host </a:t>
            </a:r>
            <a:r>
              <a:rPr lang="en-US" altLang="ko-KR" sz="3600" dirty="0" smtClean="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ML2</a:t>
            </a:r>
            <a:r>
              <a:rPr lang="en-US" altLang="ko-KR" sz="1200" dirty="0" smtClean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L3</a:t>
            </a:r>
            <a:r>
              <a:rPr lang="en-US" altLang="ko-KR" sz="1200" dirty="0" smtClean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DHCP</a:t>
            </a:r>
            <a:r>
              <a:rPr lang="en-US" altLang="ko-KR" sz="1200" dirty="0" smtClean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 smtClean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ML2</a:t>
              </a:r>
              <a:r>
                <a:rPr lang="en-US" altLang="ko-KR" sz="1200" dirty="0" smtClean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 smtClean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ML2</a:t>
              </a:r>
              <a:r>
                <a:rPr lang="en-US" altLang="ko-KR" sz="1200" dirty="0" smtClean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 smtClean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ML2</a:t>
              </a:r>
              <a:r>
                <a:rPr lang="en-US" altLang="ko-KR" sz="1200" dirty="0" smtClean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Network Node, </a:t>
            </a:r>
            <a:r>
              <a:rPr lang="en-US" altLang="ko-KR" sz="3600" dirty="0" err="1" smtClean="0"/>
              <a:t>VXLAN</a:t>
            </a:r>
            <a:r>
              <a:rPr lang="en-US" altLang="ko-KR" sz="3600" dirty="0" smtClean="0"/>
              <a:t>, No </a:t>
            </a:r>
            <a:r>
              <a:rPr lang="en-US" altLang="ko-KR" sz="3600" dirty="0" err="1" smtClean="0"/>
              <a:t>OVS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Compute Node, </a:t>
            </a:r>
            <a:r>
              <a:rPr lang="en-US" altLang="ko-KR" sz="3600" dirty="0" err="1" smtClean="0"/>
              <a:t>VLAN</a:t>
            </a:r>
            <a:r>
              <a:rPr lang="en-US" altLang="ko-KR" sz="3600" dirty="0" smtClean="0"/>
              <a:t>, No </a:t>
            </a:r>
            <a:r>
              <a:rPr lang="en-US" altLang="ko-KR" sz="3600" dirty="0" err="1" smtClean="0"/>
              <a:t>OVS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1275606"/>
            <a:ext cx="5904656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368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/>
              <a:t>VM</a:t>
            </a:r>
            <a:r>
              <a:rPr lang="en-US" altLang="ko-KR" sz="1400" b="1" dirty="0" smtClean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0384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/>
              <a:t>VM</a:t>
            </a:r>
            <a:r>
              <a:rPr lang="en-US" altLang="ko-KR" sz="1400" b="1" dirty="0" smtClean="0"/>
              <a:t> B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400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/>
              <a:t>VM</a:t>
            </a:r>
            <a:r>
              <a:rPr lang="en-US" altLang="ko-KR" sz="1400" b="1" dirty="0" smtClean="0"/>
              <a:t> C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8416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/>
              <a:t>VM</a:t>
            </a:r>
            <a:r>
              <a:rPr lang="en-US" altLang="ko-KR" sz="1400" b="1" dirty="0" smtClean="0"/>
              <a:t> D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8772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2788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6804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0820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4898" y="314516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87724" y="2582239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27884" y="2582239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68044" y="2582239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08204" y="2582239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89488" y="314516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9932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41176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85192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29208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73224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411760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514898" y="3637508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vxlan10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3126966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292080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6001556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312696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389488" y="3637508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/>
              <a:t>vxlan20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600155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3126966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572000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32728</TotalTime>
  <Words>120</Words>
  <Application>Microsoft Office PowerPoint</Application>
  <PresentationFormat>화면 슬라이드 쇼(16:9)</PresentationFormat>
  <Paragraphs>64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Host Network</vt:lpstr>
      <vt:lpstr>Host Network</vt:lpstr>
      <vt:lpstr>Network Node, VXLAN, No OVS </vt:lpstr>
      <vt:lpstr>Compute Node, VLAN, No OVS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4922</cp:revision>
  <dcterms:created xsi:type="dcterms:W3CDTF">2006-10-05T04:04:58Z</dcterms:created>
  <dcterms:modified xsi:type="dcterms:W3CDTF">2018-11-26T09:18:33Z</dcterms:modified>
</cp:coreProperties>
</file>