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365" r:id="rId3"/>
    <p:sldId id="359" r:id="rId4"/>
    <p:sldId id="361" r:id="rId5"/>
    <p:sldId id="362" r:id="rId6"/>
    <p:sldId id="363" r:id="rId7"/>
    <p:sldId id="364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1442" autoAdjust="0"/>
  </p:normalViewPr>
  <p:slideViewPr>
    <p:cSldViewPr>
      <p:cViewPr varScale="1">
        <p:scale>
          <a:sx n="162" d="100"/>
          <a:sy n="162" d="100"/>
        </p:scale>
        <p:origin x="-378" y="-72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2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SLB Component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xmlns="" id="{3FACEA3B-E1E9-4B4E-BFA4-60148700E70B}"/>
              </a:ext>
            </a:extLst>
          </p:cNvPr>
          <p:cNvSpPr/>
          <p:nvPr/>
        </p:nvSpPr>
        <p:spPr>
          <a:xfrm>
            <a:off x="2076486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xmlns="" id="{14682E79-684D-45C3-85CF-9EB65A444CB3}"/>
              </a:ext>
            </a:extLst>
          </p:cNvPr>
          <p:cNvSpPr/>
          <p:nvPr/>
        </p:nvSpPr>
        <p:spPr>
          <a:xfrm>
            <a:off x="2137189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857269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54914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FD038D8D-A7F4-46DD-91C7-5C969EBD321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836204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xmlns="" id="{A0C4DDCC-1850-451C-9AB1-865607237A8B}"/>
              </a:ext>
            </a:extLst>
          </p:cNvPr>
          <p:cNvSpPr/>
          <p:nvPr/>
        </p:nvSpPr>
        <p:spPr>
          <a:xfrm>
            <a:off x="274132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- VIP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73742E84-76EA-4653-877D-2353837B63BF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1835696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xmlns="" id="{CF16E594-3D76-4682-877C-99D9E6F89060}"/>
              </a:ext>
            </a:extLst>
          </p:cNvPr>
          <p:cNvSpPr/>
          <p:nvPr/>
        </p:nvSpPr>
        <p:spPr>
          <a:xfrm>
            <a:off x="27642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xmlns="" id="{8FF4AFB2-34FD-438F-8A55-5F2722C30645}"/>
              </a:ext>
            </a:extLst>
          </p:cNvPr>
          <p:cNvSpPr/>
          <p:nvPr/>
        </p:nvSpPr>
        <p:spPr>
          <a:xfrm>
            <a:off x="2076488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xmlns="" id="{116A2666-44C5-4A47-909C-DF3B1E3E4EC4}"/>
              </a:ext>
            </a:extLst>
          </p:cNvPr>
          <p:cNvSpPr/>
          <p:nvPr/>
        </p:nvSpPr>
        <p:spPr>
          <a:xfrm>
            <a:off x="3899372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 dirty="0" err="1"/>
              <a:t>SLB</a:t>
            </a:r>
            <a:r>
              <a:rPr lang="en-US" altLang="ko-KR" dirty="0"/>
              <a:t> - </a:t>
            </a:r>
            <a:r>
              <a:rPr lang="en-US" altLang="ko-KR" dirty="0" smtClean="0"/>
              <a:t>Proxy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xmlns="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VIP-2.2.2.10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xmlns="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xmlns="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Dst-2.2.2.10</a:t>
            </a:r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2.2.2.10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>
                <a:solidFill>
                  <a:srgbClr val="C00000"/>
                </a:solidFill>
              </a:rPr>
              <a:t>2.2.2.10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Dst</a:t>
            </a:r>
            <a:r>
              <a:rPr lang="en-US" altLang="ko-KR" sz="1600" dirty="0"/>
              <a:t>-</a:t>
            </a:r>
            <a:r>
              <a:rPr lang="en-US" altLang="ko-KR" sz="1600" dirty="0">
                <a:solidFill>
                  <a:srgbClr val="C00000"/>
                </a:solidFill>
              </a:rPr>
              <a:t>1.1.1.10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600" dirty="0" smtClean="0">
                <a:solidFill>
                  <a:schemeClr val="tx1"/>
                </a:solidFill>
              </a:rPr>
              <a:t>-3.3.3.20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Dst</a:t>
            </a:r>
            <a:r>
              <a:rPr lang="en-US" altLang="ko-KR" sz="1600" dirty="0" smtClean="0">
                <a:solidFill>
                  <a:schemeClr val="tx1"/>
                </a:solidFill>
              </a:rPr>
              <a:t>-2.2.2.10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xmlns="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SNAT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DNAT</a:t>
            </a:r>
            <a:endParaRPr lang="ko-KR" altLang="en-US" sz="1600" dirty="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xmlns="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SNAT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DNAT</a:t>
            </a:r>
            <a:endParaRPr lang="ko-KR" altLang="en-US" sz="16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xmlns="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</a:t>
            </a:r>
          </a:p>
          <a:p>
            <a:pPr algn="ctr"/>
            <a:r>
              <a:rPr lang="en-US" altLang="ko-KR" sz="1400"/>
              <a:t>IP-3.3.3.10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xmlns="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</a:t>
            </a:r>
          </a:p>
          <a:p>
            <a:pPr algn="ctr"/>
            <a:r>
              <a:rPr lang="en-US" altLang="ko-KR" sz="1400"/>
              <a:t>IP-3.3.3.20</a:t>
            </a:r>
            <a:endParaRPr lang="ko-KR" altLang="en-US" sz="1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176A2F4-3BBE-4E6E-8ED5-A891A3CB1C7C}"/>
              </a:ext>
            </a:extLst>
          </p:cNvPr>
          <p:cNvCxnSpPr>
            <a:cxnSpLocks/>
          </p:cNvCxnSpPr>
          <p:nvPr/>
        </p:nvCxnSpPr>
        <p:spPr>
          <a:xfrm>
            <a:off x="6516216" y="3809642"/>
            <a:ext cx="3600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/>
              <a:t>SLB - Inline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xmlns="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Router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LB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400" dirty="0" smtClean="0"/>
              <a:t>VIP-2.2.2.5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xmlns="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xmlns="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Dst</a:t>
            </a:r>
            <a:r>
              <a:rPr lang="en-US" altLang="ko-KR" sz="1600" dirty="0" smtClean="0"/>
              <a:t>-2.2.2.5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Src</a:t>
            </a:r>
            <a:r>
              <a:rPr lang="en-US" altLang="ko-KR" sz="1600" dirty="0"/>
              <a:t>-1.1.1.10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Dst</a:t>
            </a:r>
            <a:r>
              <a:rPr lang="en-US" altLang="ko-KR" sz="1600" dirty="0" smtClean="0"/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2</a:t>
            </a:r>
            <a:r>
              <a:rPr lang="en-US" altLang="ko-KR" sz="1600" dirty="0" smtClean="0">
                <a:solidFill>
                  <a:srgbClr val="C00000"/>
                </a:solidFill>
              </a:rPr>
              <a:t>.2.2.20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-</a:t>
            </a:r>
            <a:r>
              <a:rPr lang="en-US" altLang="ko-KR" sz="1600" dirty="0" smtClean="0">
                <a:solidFill>
                  <a:srgbClr val="C00000"/>
                </a:solidFill>
              </a:rPr>
              <a:t>2.2.2.5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-2.2.2.20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xmlns="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DNAT</a:t>
            </a:r>
            <a:endParaRPr lang="ko-KR" altLang="en-US" sz="1600" dirty="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xmlns="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SNAT</a:t>
            </a:r>
            <a:endParaRPr lang="ko-KR" altLang="en-US" sz="16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xmlns="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Server A</a:t>
            </a:r>
          </a:p>
          <a:p>
            <a:pPr algn="ctr"/>
            <a:r>
              <a:rPr lang="en-US" altLang="ko-KR" sz="1400" dirty="0" smtClean="0"/>
              <a:t>IP-2.2.2.10</a:t>
            </a:r>
          </a:p>
          <a:p>
            <a:pPr algn="ctr"/>
            <a:r>
              <a:rPr lang="en-US" altLang="ko-KR" sz="1400" dirty="0" smtClean="0"/>
              <a:t>Default </a:t>
            </a:r>
            <a:r>
              <a:rPr lang="en-US" altLang="ko-KR" sz="1400" dirty="0" err="1" smtClean="0"/>
              <a:t>GW</a:t>
            </a:r>
            <a:r>
              <a:rPr lang="en-US" altLang="ko-KR" sz="1400" dirty="0" smtClean="0"/>
              <a:t>- 2.2.2.5</a:t>
            </a:r>
            <a:endParaRPr lang="en-US" altLang="ko-KR" sz="1400" dirty="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xmlns="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Server B</a:t>
            </a:r>
          </a:p>
          <a:p>
            <a:pPr algn="ctr"/>
            <a:r>
              <a:rPr lang="en-US" altLang="ko-KR" sz="1400" dirty="0" smtClean="0"/>
              <a:t>IP-2.2.2.20</a:t>
            </a:r>
          </a:p>
          <a:p>
            <a:pPr algn="ctr"/>
            <a:r>
              <a:rPr lang="en-US" altLang="ko-KR" sz="1400" dirty="0"/>
              <a:t>Default </a:t>
            </a:r>
            <a:r>
              <a:rPr lang="en-US" altLang="ko-KR" sz="1400" dirty="0" err="1"/>
              <a:t>GW</a:t>
            </a:r>
            <a:r>
              <a:rPr lang="en-US" altLang="ko-KR" sz="1400" dirty="0"/>
              <a:t>- </a:t>
            </a:r>
            <a:r>
              <a:rPr lang="en-US" altLang="ko-KR" sz="1400" dirty="0" smtClean="0"/>
              <a:t>2.2.2.5</a:t>
            </a:r>
            <a:endParaRPr lang="en-US" altLang="ko-KR" sz="14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176A2F4-3BBE-4E6E-8ED5-A891A3CB1C7C}"/>
              </a:ext>
            </a:extLst>
          </p:cNvPr>
          <p:cNvCxnSpPr>
            <a:cxnSpLocks/>
          </p:cNvCxnSpPr>
          <p:nvPr/>
        </p:nvCxnSpPr>
        <p:spPr>
          <a:xfrm>
            <a:off x="6516216" y="3809642"/>
            <a:ext cx="36004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5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-20538"/>
            <a:ext cx="8229600" cy="857250"/>
          </a:xfrm>
        </p:spPr>
        <p:txBody>
          <a:bodyPr/>
          <a:lstStyle/>
          <a:p>
            <a:r>
              <a:rPr lang="en-US" altLang="ko-KR"/>
              <a:t>SLB – L2DSR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xmlns="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Router (Gateway)</a:t>
            </a:r>
          </a:p>
          <a:p>
            <a:pPr algn="ctr"/>
            <a:r>
              <a:rPr lang="en-US" altLang="ko-KR" sz="1600" dirty="0"/>
              <a:t>MAC-Z</a:t>
            </a: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MAC-A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xmlns="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xmlns="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IP-2.2.2.10</a:t>
            </a:r>
          </a:p>
          <a:p>
            <a:pPr algn="ctr"/>
            <a:r>
              <a:rPr lang="en-US" altLang="ko-KR" sz="1400"/>
              <a:t>MAC-B</a:t>
            </a:r>
          </a:p>
          <a:p>
            <a:pPr algn="ctr"/>
            <a:r>
              <a:rPr lang="en-US" altLang="ko-KR" sz="1400"/>
              <a:t>Lo-2.2.2.5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xmlns="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IP-2.2.2.20</a:t>
            </a:r>
          </a:p>
          <a:p>
            <a:pPr algn="ctr"/>
            <a:r>
              <a:rPr lang="en-US" altLang="ko-KR" sz="1400"/>
              <a:t>MAC-C</a:t>
            </a:r>
            <a:br>
              <a:rPr lang="en-US" altLang="ko-KR" sz="1400"/>
            </a:br>
            <a:r>
              <a:rPr lang="en-US" altLang="ko-KR" sz="1400"/>
              <a:t>Lo-2.2.2.5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</a:t>
            </a:r>
            <a:r>
              <a:rPr lang="en-US" altLang="ko-KR" sz="1600">
                <a:solidFill>
                  <a:srgbClr val="C00000"/>
                </a:solidFill>
              </a:rPr>
              <a:t>C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Mac-A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Dst-2.2.2.5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277CF05-657E-44FE-AA96-41D96DFBBB7A}"/>
              </a:ext>
            </a:extLst>
          </p:cNvPr>
          <p:cNvSpPr txBox="1"/>
          <p:nvPr/>
        </p:nvSpPr>
        <p:spPr>
          <a:xfrm>
            <a:off x="6863191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363E6C1-54E1-4304-816F-119F3FE5E191}"/>
              </a:ext>
            </a:extLst>
          </p:cNvPr>
          <p:cNvSpPr txBox="1"/>
          <p:nvPr/>
        </p:nvSpPr>
        <p:spPr>
          <a:xfrm>
            <a:off x="6863191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xmlns="" id="{F0ADCA8D-2691-43F9-8EFE-AF92F2B41A98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Mac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55B287E1-3B34-4F48-99CF-D33FDB0167DB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0A80242-CFDC-44FC-B115-15AE76CA22ED}"/>
              </a:ext>
            </a:extLst>
          </p:cNvPr>
          <p:cNvSpPr txBox="1"/>
          <p:nvPr/>
        </p:nvSpPr>
        <p:spPr>
          <a:xfrm>
            <a:off x="6863191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Mac-Z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xmlns="" id="{E51522A5-E012-4BA0-9E45-BE5FAA283D52}"/>
              </a:ext>
            </a:extLst>
          </p:cNvPr>
          <p:cNvSpPr/>
          <p:nvPr/>
        </p:nvSpPr>
        <p:spPr>
          <a:xfrm>
            <a:off x="7130535" y="3700234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67776A77-90D5-4A5D-9BFD-CC22E8FE9400}"/>
              </a:ext>
            </a:extLst>
          </p:cNvPr>
          <p:cNvCxnSpPr>
            <a:cxnSpLocks/>
            <a:stCxn id="79" idx="3"/>
            <a:endCxn id="32" idx="1"/>
          </p:cNvCxnSpPr>
          <p:nvPr/>
        </p:nvCxnSpPr>
        <p:spPr>
          <a:xfrm>
            <a:off x="6516216" y="3978919"/>
            <a:ext cx="61431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F87DACCD-4751-4C34-A0D9-ABD1B52FDFDF}"/>
              </a:ext>
            </a:extLst>
          </p:cNvPr>
          <p:cNvCxnSpPr>
            <a:cxnSpLocks/>
            <a:stCxn id="32" idx="0"/>
            <a:endCxn id="95" idx="2"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1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DSCP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xmlns="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xmlns="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xmlns="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xmlns="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</a:t>
            </a:r>
            <a:r>
              <a:rPr lang="en-US" altLang="ko-KR" sz="1600">
                <a:solidFill>
                  <a:srgbClr val="C00000"/>
                </a:solidFill>
              </a:rPr>
              <a:t>0x1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DSCP-0x0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xmlns="" id="{F0ADCA8D-2691-43F9-8EFE-AF92F2B41A98}"/>
              </a:ext>
            </a:extLst>
          </p:cNvPr>
          <p:cNvSpPr/>
          <p:nvPr/>
        </p:nvSpPr>
        <p:spPr>
          <a:xfrm>
            <a:off x="4730611" y="2581699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xmlns="" id="{4FB59714-732C-4DC0-848C-5E32F3B4EECA}"/>
              </a:ext>
            </a:extLst>
          </p:cNvPr>
          <p:cNvSpPr/>
          <p:nvPr/>
        </p:nvSpPr>
        <p:spPr>
          <a:xfrm>
            <a:off x="271008" y="1244420"/>
            <a:ext cx="1420672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DSCP    VIP</a:t>
            </a:r>
          </a:p>
          <a:p>
            <a:pPr algn="ctr"/>
            <a:r>
              <a:rPr lang="en-US" altLang="ko-KR" sz="1400"/>
              <a:t>   0x1   2.2.2.5</a:t>
            </a:r>
          </a:p>
          <a:p>
            <a:pPr algn="ctr"/>
            <a:r>
              <a:rPr lang="en-US" altLang="ko-KR" sz="1400"/>
              <a:t>   0x2   2.2.2.6</a:t>
            </a:r>
            <a:endParaRPr lang="en-US" altLang="ko-KR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EE9224B-F1C0-4CFD-8591-94B65335CACC}"/>
              </a:ext>
            </a:extLst>
          </p:cNvPr>
          <p:cNvSpPr txBox="1"/>
          <p:nvPr/>
        </p:nvSpPr>
        <p:spPr>
          <a:xfrm>
            <a:off x="6863190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DSCP-0x0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31764E4-B047-4B67-8F18-BBABEB5AB761}"/>
              </a:ext>
            </a:extLst>
          </p:cNvPr>
          <p:cNvSpPr txBox="1"/>
          <p:nvPr/>
        </p:nvSpPr>
        <p:spPr>
          <a:xfrm>
            <a:off x="6863190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E9DB8FF-7A3D-4A4E-AABA-9743C1E64FE8}"/>
              </a:ext>
            </a:extLst>
          </p:cNvPr>
          <p:cNvSpPr txBox="1"/>
          <p:nvPr/>
        </p:nvSpPr>
        <p:spPr>
          <a:xfrm>
            <a:off x="6863190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B822E29-2654-468A-ACFC-00B7DEB0EE00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FBC15674-B949-44ED-9364-6EC750AF2282}"/>
              </a:ext>
            </a:extLst>
          </p:cNvPr>
          <p:cNvCxnSpPr>
            <a:cxnSpLocks/>
            <a:stCxn id="79" idx="3"/>
            <a:endCxn id="47" idx="1"/>
          </p:cNvCxnSpPr>
          <p:nvPr/>
        </p:nvCxnSpPr>
        <p:spPr>
          <a:xfrm>
            <a:off x="6516216" y="3978919"/>
            <a:ext cx="44361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41DD8F28-4F46-4B5C-AD22-377DE3377C85}"/>
              </a:ext>
            </a:extLst>
          </p:cNvPr>
          <p:cNvCxnSpPr>
            <a:cxnSpLocks/>
          </p:cNvCxnSpPr>
          <p:nvPr/>
        </p:nvCxnSpPr>
        <p:spPr>
          <a:xfrm flipV="1">
            <a:off x="7799295" y="3366960"/>
            <a:ext cx="0" cy="3332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">
            <a:extLst>
              <a:ext uri="{FF2B5EF4-FFF2-40B4-BE49-F238E27FC236}">
                <a16:creationId xmlns:a16="http://schemas.microsoft.com/office/drawing/2014/main" xmlns="" id="{CCC2D16E-9EDF-49D6-BCC6-F40BCCC7A387}"/>
              </a:ext>
            </a:extLst>
          </p:cNvPr>
          <p:cNvSpPr/>
          <p:nvPr/>
        </p:nvSpPr>
        <p:spPr>
          <a:xfrm>
            <a:off x="6959830" y="3700234"/>
            <a:ext cx="1699002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Src IP, DSCP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9887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Tunnel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xmlns="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xmlns="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호 34">
            <a:extLst>
              <a:ext uri="{FF2B5EF4-FFF2-40B4-BE49-F238E27FC236}">
                <a16:creationId xmlns:a16="http://schemas.microsoft.com/office/drawing/2014/main" xmlns="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xmlns="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xmlns="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C3440A4-D1A8-4C91-83F5-0ECB9206DE21}"/>
              </a:ext>
            </a:extLst>
          </p:cNvPr>
          <p:cNvSpPr txBox="1"/>
          <p:nvPr/>
        </p:nvSpPr>
        <p:spPr>
          <a:xfrm>
            <a:off x="4657074" y="370361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Tunnel-Green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18737A61-C97F-4007-88AC-84327006DBB3}"/>
              </a:ext>
            </a:extLst>
          </p:cNvPr>
          <p:cNvSpPr txBox="1"/>
          <p:nvPr/>
        </p:nvSpPr>
        <p:spPr>
          <a:xfrm>
            <a:off x="4801090" y="146779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9BA3111-575F-4009-B382-09BA499B5802}"/>
              </a:ext>
            </a:extLst>
          </p:cNvPr>
          <p:cNvSpPr txBox="1"/>
          <p:nvPr/>
        </p:nvSpPr>
        <p:spPr>
          <a:xfrm>
            <a:off x="4657074" y="303093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Src-X.X.X.X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D7B5FF1-C977-4E6E-969B-D9F212AD8C35}"/>
              </a:ext>
            </a:extLst>
          </p:cNvPr>
          <p:cNvSpPr txBox="1"/>
          <p:nvPr/>
        </p:nvSpPr>
        <p:spPr>
          <a:xfrm>
            <a:off x="4657074" y="3365162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Dst-X.X.X.X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1479DC70-7E2D-41D8-A0FD-CF686906028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37194" y="180624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xmlns="" id="{F0ADCA8D-2691-43F9-8EFE-AF92F2B41A98}"/>
              </a:ext>
            </a:extLst>
          </p:cNvPr>
          <p:cNvSpPr/>
          <p:nvPr/>
        </p:nvSpPr>
        <p:spPr>
          <a:xfrm>
            <a:off x="4958172" y="2137219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Encapsulation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00ECB68-8B92-4374-83D7-18F2E62BD20D}"/>
              </a:ext>
            </a:extLst>
          </p:cNvPr>
          <p:cNvSpPr/>
          <p:nvPr/>
        </p:nvSpPr>
        <p:spPr>
          <a:xfrm>
            <a:off x="4509042" y="288636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90AE2BF-BD19-4E22-BF0D-20653C11CBAE}"/>
              </a:ext>
            </a:extLst>
          </p:cNvPr>
          <p:cNvSpPr txBox="1"/>
          <p:nvPr/>
        </p:nvSpPr>
        <p:spPr>
          <a:xfrm>
            <a:off x="4801090" y="1136927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46645BF3-91D4-488D-91F7-E23D8E751ED0}"/>
              </a:ext>
            </a:extLst>
          </p:cNvPr>
          <p:cNvSpPr/>
          <p:nvPr/>
        </p:nvSpPr>
        <p:spPr>
          <a:xfrm>
            <a:off x="4670140" y="9875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xmlns="" id="{4FB59714-732C-4DC0-848C-5E32F3B4EECA}"/>
              </a:ext>
            </a:extLst>
          </p:cNvPr>
          <p:cNvSpPr/>
          <p:nvPr/>
        </p:nvSpPr>
        <p:spPr>
          <a:xfrm>
            <a:off x="194077" y="1275606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Tunnel    VIP</a:t>
            </a:r>
          </a:p>
          <a:p>
            <a:pPr algn="ctr"/>
            <a:r>
              <a:rPr lang="en-US" altLang="ko-KR" sz="1400"/>
              <a:t>  Green  2.2.2.5</a:t>
            </a:r>
          </a:p>
          <a:p>
            <a:pPr algn="ctr"/>
            <a:r>
              <a:rPr lang="en-US" altLang="ko-KR" sz="1400"/>
              <a:t>  Yellow  2.2.2.6</a:t>
            </a:r>
            <a:endParaRPr lang="en-US" altLang="ko-KR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31764E4-B047-4B67-8F18-BBABEB5AB761}"/>
              </a:ext>
            </a:extLst>
          </p:cNvPr>
          <p:cNvSpPr txBox="1"/>
          <p:nvPr/>
        </p:nvSpPr>
        <p:spPr>
          <a:xfrm>
            <a:off x="7020272" y="206769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E9DB8FF-7A3D-4A4E-AABA-9743C1E64FE8}"/>
              </a:ext>
            </a:extLst>
          </p:cNvPr>
          <p:cNvSpPr txBox="1"/>
          <p:nvPr/>
        </p:nvSpPr>
        <p:spPr>
          <a:xfrm>
            <a:off x="7020272" y="240192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FB822E29-2654-468A-ACFC-00B7DEB0EE00}"/>
              </a:ext>
            </a:extLst>
          </p:cNvPr>
          <p:cNvSpPr/>
          <p:nvPr/>
        </p:nvSpPr>
        <p:spPr>
          <a:xfrm>
            <a:off x="6889322" y="19236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xmlns="" id="{54DEECD0-043A-459E-85BC-C218948BA83F}"/>
              </a:ext>
            </a:extLst>
          </p:cNvPr>
          <p:cNvSpPr/>
          <p:nvPr/>
        </p:nvSpPr>
        <p:spPr>
          <a:xfrm rot="19297324">
            <a:off x="1288145" y="3048809"/>
            <a:ext cx="145852" cy="11930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xmlns="" id="{EC086770-0CC0-4514-B96C-CE82E68E3CF0}"/>
              </a:ext>
            </a:extLst>
          </p:cNvPr>
          <p:cNvSpPr/>
          <p:nvPr/>
        </p:nvSpPr>
        <p:spPr>
          <a:xfrm rot="19297324">
            <a:off x="1499644" y="3048809"/>
            <a:ext cx="145852" cy="119302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xmlns="" id="{28328395-AB82-4A07-AB48-C2AC7F2122ED}"/>
              </a:ext>
            </a:extLst>
          </p:cNvPr>
          <p:cNvSpPr/>
          <p:nvPr/>
        </p:nvSpPr>
        <p:spPr>
          <a:xfrm rot="17687049">
            <a:off x="2357646" y="2538696"/>
            <a:ext cx="138738" cy="21903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xmlns="" id="{FD0F6616-1B79-44B7-A319-BAF53BE51FFC}"/>
              </a:ext>
            </a:extLst>
          </p:cNvPr>
          <p:cNvSpPr/>
          <p:nvPr/>
        </p:nvSpPr>
        <p:spPr>
          <a:xfrm rot="17687049">
            <a:off x="2696226" y="2538697"/>
            <a:ext cx="138738" cy="21903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xmlns="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xmlns="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67E205F5-100A-4787-A0AC-5FBCBE2BB09D}"/>
              </a:ext>
            </a:extLst>
          </p:cNvPr>
          <p:cNvSpPr/>
          <p:nvPr/>
        </p:nvSpPr>
        <p:spPr>
          <a:xfrm>
            <a:off x="3347864" y="35078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1E234E3-BC54-47E9-8BD7-5D5B727EB448}"/>
              </a:ext>
            </a:extLst>
          </p:cNvPr>
          <p:cNvSpPr txBox="1"/>
          <p:nvPr/>
        </p:nvSpPr>
        <p:spPr>
          <a:xfrm>
            <a:off x="4657074" y="4369910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Dst-2.2.2.5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2EBF650-D91E-4A57-A626-E13B2AAACE37}"/>
              </a:ext>
            </a:extLst>
          </p:cNvPr>
          <p:cNvSpPr txBox="1"/>
          <p:nvPr/>
        </p:nvSpPr>
        <p:spPr>
          <a:xfrm>
            <a:off x="4657074" y="4039041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Src-1.1.1.10</a:t>
            </a:r>
            <a:endParaRPr lang="ko-KR" altLang="en-US" sz="16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xmlns="" id="{F9FB6DDA-AF18-42FF-BB77-0E3C63795EF8}"/>
              </a:ext>
            </a:extLst>
          </p:cNvPr>
          <p:cNvSpPr/>
          <p:nvPr/>
        </p:nvSpPr>
        <p:spPr>
          <a:xfrm>
            <a:off x="7177354" y="3590392"/>
            <a:ext cx="1558044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Decapsulation</a:t>
            </a:r>
            <a:endParaRPr lang="ko-KR" altLang="en-US" sz="16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4800F0F-DE2B-49B8-BB43-F672CF1AC493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817314" y="3869077"/>
            <a:ext cx="360040" cy="381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D52C08BB-5AAA-45F9-94F4-8FFAEC0AB76B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V="1">
            <a:off x="7956376" y="2740477"/>
            <a:ext cx="0" cy="8499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19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GSLB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xmlns="" id="{3FACEA3B-E1E9-4B4E-BFA4-60148700E70B}"/>
              </a:ext>
            </a:extLst>
          </p:cNvPr>
          <p:cNvSpPr/>
          <p:nvPr/>
        </p:nvSpPr>
        <p:spPr>
          <a:xfrm>
            <a:off x="1883074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xmlns="" id="{14682E79-684D-45C3-85CF-9EB65A444CB3}"/>
              </a:ext>
            </a:extLst>
          </p:cNvPr>
          <p:cNvSpPr/>
          <p:nvPr/>
        </p:nvSpPr>
        <p:spPr>
          <a:xfrm>
            <a:off x="1943777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663857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61502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663857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FD038D8D-A7F4-46DD-91C7-5C969EBD3218}"/>
              </a:ext>
            </a:extLst>
          </p:cNvPr>
          <p:cNvCxnSpPr>
            <a:cxnSpLocks/>
            <a:stCxn id="45" idx="3"/>
            <a:endCxn id="19" idx="1"/>
          </p:cNvCxnSpPr>
          <p:nvPr/>
        </p:nvCxnSpPr>
        <p:spPr>
          <a:xfrm flipV="1">
            <a:off x="5292080" y="1572985"/>
            <a:ext cx="742692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xmlns="" id="{A0C4DDCC-1850-451C-9AB1-865607237A8B}"/>
              </a:ext>
            </a:extLst>
          </p:cNvPr>
          <p:cNvSpPr/>
          <p:nvPr/>
        </p:nvSpPr>
        <p:spPr>
          <a:xfrm>
            <a:off x="3730516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Local</a:t>
            </a:r>
          </a:p>
          <a:p>
            <a:pPr algn="ctr"/>
            <a:r>
              <a:rPr lang="en-US" altLang="ko-KR" sz="1600"/>
              <a:t>DNS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73742E84-76EA-4653-877D-2353837B63BF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>
            <a:off x="3383937" y="2797121"/>
            <a:ext cx="3465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xmlns="" id="{CF16E594-3D76-4682-877C-99D9E6F89060}"/>
              </a:ext>
            </a:extLst>
          </p:cNvPr>
          <p:cNvSpPr/>
          <p:nvPr/>
        </p:nvSpPr>
        <p:spPr>
          <a:xfrm>
            <a:off x="83014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IP-1.1.1.10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xmlns="" id="{8FF4AFB2-34FD-438F-8A55-5F2722C30645}"/>
              </a:ext>
            </a:extLst>
          </p:cNvPr>
          <p:cNvSpPr/>
          <p:nvPr/>
        </p:nvSpPr>
        <p:spPr>
          <a:xfrm>
            <a:off x="188307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IP-2.2.2.10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xmlns="" id="{116A2666-44C5-4A47-909C-DF3B1E3E4EC4}"/>
              </a:ext>
            </a:extLst>
          </p:cNvPr>
          <p:cNvSpPr/>
          <p:nvPr/>
        </p:nvSpPr>
        <p:spPr>
          <a:xfrm>
            <a:off x="3705960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  <a:p>
            <a:pPr algn="ctr"/>
            <a:r>
              <a:rPr lang="en-US" altLang="ko-KR" sz="1600"/>
              <a:t>IP-3.3.3.10</a:t>
            </a: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xmlns="" id="{C30EC9A3-2A33-40A0-915F-FF298F6B71B0}"/>
              </a:ext>
            </a:extLst>
          </p:cNvPr>
          <p:cNvSpPr/>
          <p:nvPr/>
        </p:nvSpPr>
        <p:spPr>
          <a:xfrm>
            <a:off x="6051094" y="4011910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ssup2.com</a:t>
            </a:r>
          </a:p>
          <a:p>
            <a:pPr algn="ctr"/>
            <a:r>
              <a:rPr lang="en-US" altLang="ko-KR" sz="1400"/>
              <a:t>1.1.1.10</a:t>
            </a:r>
          </a:p>
          <a:p>
            <a:pPr algn="ctr"/>
            <a:r>
              <a:rPr lang="en-US" altLang="ko-KR" sz="1400" b="1"/>
              <a:t>2.2.2.10</a:t>
            </a:r>
          </a:p>
          <a:p>
            <a:pPr algn="ctr"/>
            <a:r>
              <a:rPr lang="en-US" altLang="ko-KR" sz="1400"/>
              <a:t>3.3.3.10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xmlns="" id="{4B1946C2-03A5-45AC-A83A-340CEF2024BC}"/>
              </a:ext>
            </a:extLst>
          </p:cNvPr>
          <p:cNvSpPr/>
          <p:nvPr/>
        </p:nvSpPr>
        <p:spPr>
          <a:xfrm>
            <a:off x="6034772" y="1203598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root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xmlns="" id="{887348E5-DD62-4A72-ACAC-CC3FAAA09D4A}"/>
              </a:ext>
            </a:extLst>
          </p:cNvPr>
          <p:cNvSpPr/>
          <p:nvPr/>
        </p:nvSpPr>
        <p:spPr>
          <a:xfrm>
            <a:off x="6034772" y="2139702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com</a:t>
            </a:r>
          </a:p>
          <a:p>
            <a:pPr algn="ctr"/>
            <a:r>
              <a:rPr lang="en-US" altLang="ko-KR" sz="1600"/>
              <a:t>DNS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xmlns="" id="{772CB2E7-946B-4363-8E3A-C0F902644237}"/>
              </a:ext>
            </a:extLst>
          </p:cNvPr>
          <p:cNvSpPr/>
          <p:nvPr/>
        </p:nvSpPr>
        <p:spPr>
          <a:xfrm>
            <a:off x="6034772" y="3095227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GSLB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14F76B4-8331-41D4-A83F-F84E3457702F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V="1">
            <a:off x="5292080" y="2509089"/>
            <a:ext cx="742692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109FEE66-18CC-460C-9851-929984DC98B9}"/>
              </a:ext>
            </a:extLst>
          </p:cNvPr>
          <p:cNvCxnSpPr>
            <a:cxnSpLocks/>
            <a:stCxn id="45" idx="3"/>
            <a:endCxn id="21" idx="1"/>
          </p:cNvCxnSpPr>
          <p:nvPr/>
        </p:nvCxnSpPr>
        <p:spPr>
          <a:xfrm>
            <a:off x="5292080" y="2797121"/>
            <a:ext cx="742692" cy="66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CE32EC49-0BDC-4DE8-9F41-51E7F1BC7900}"/>
              </a:ext>
            </a:extLst>
          </p:cNvPr>
          <p:cNvCxnSpPr>
            <a:cxnSpLocks/>
          </p:cNvCxnSpPr>
          <p:nvPr/>
        </p:nvCxnSpPr>
        <p:spPr>
          <a:xfrm>
            <a:off x="2483768" y="1654339"/>
            <a:ext cx="0" cy="250158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xmlns="" id="{9AC0856D-4C03-4F46-BE14-40E6F874BBDF}"/>
              </a:ext>
            </a:extLst>
          </p:cNvPr>
          <p:cNvSpPr/>
          <p:nvPr/>
        </p:nvSpPr>
        <p:spPr>
          <a:xfrm rot="16200000" flipH="1">
            <a:off x="2746527" y="978597"/>
            <a:ext cx="1978097" cy="1351487"/>
          </a:xfrm>
          <a:prstGeom prst="arc">
            <a:avLst>
              <a:gd name="adj1" fmla="val 16200000"/>
              <a:gd name="adj2" fmla="val 26855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xmlns="" id="{D3A2C89E-046C-40C4-9ED7-9778D4B019BA}"/>
              </a:ext>
            </a:extLst>
          </p:cNvPr>
          <p:cNvSpPr/>
          <p:nvPr/>
        </p:nvSpPr>
        <p:spPr>
          <a:xfrm rot="16200000" flipH="1">
            <a:off x="2391619" y="808361"/>
            <a:ext cx="2638022" cy="1700308"/>
          </a:xfrm>
          <a:prstGeom prst="arc">
            <a:avLst>
              <a:gd name="adj1" fmla="val 16234227"/>
              <a:gd name="adj2" fmla="val 26855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FEE80B91-778D-4053-98D0-1DFAA2F6C5D4}"/>
              </a:ext>
            </a:extLst>
          </p:cNvPr>
          <p:cNvCxnSpPr>
            <a:cxnSpLocks/>
          </p:cNvCxnSpPr>
          <p:nvPr/>
        </p:nvCxnSpPr>
        <p:spPr>
          <a:xfrm flipH="1">
            <a:off x="5292080" y="1419622"/>
            <a:ext cx="742692" cy="1224136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33CA40D7-8B71-46EB-9A59-799088B8156B}"/>
              </a:ext>
            </a:extLst>
          </p:cNvPr>
          <p:cNvCxnSpPr>
            <a:cxnSpLocks/>
          </p:cNvCxnSpPr>
          <p:nvPr/>
        </p:nvCxnSpPr>
        <p:spPr>
          <a:xfrm flipH="1">
            <a:off x="5292080" y="2427734"/>
            <a:ext cx="742692" cy="288032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E7513530-2381-48C5-8208-2794FF6E48F9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893650"/>
            <a:ext cx="742692" cy="66749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C9D22DD6-1460-4C42-9585-D6DDE27556D1}"/>
              </a:ext>
            </a:extLst>
          </p:cNvPr>
          <p:cNvSpPr/>
          <p:nvPr/>
        </p:nvSpPr>
        <p:spPr>
          <a:xfrm>
            <a:off x="3059832" y="206769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9DAC83EC-8CD8-4A0C-8B07-D87CA7AB2954}"/>
              </a:ext>
            </a:extLst>
          </p:cNvPr>
          <p:cNvSpPr/>
          <p:nvPr/>
        </p:nvSpPr>
        <p:spPr>
          <a:xfrm>
            <a:off x="5580112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59784E0-575B-4980-9925-02E79EDFBE04}"/>
              </a:ext>
            </a:extLst>
          </p:cNvPr>
          <p:cNvSpPr/>
          <p:nvPr/>
        </p:nvSpPr>
        <p:spPr>
          <a:xfrm>
            <a:off x="5508104" y="31096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B2C67A4-A8A6-4660-AF26-D1085F03ADCE}"/>
              </a:ext>
            </a:extLst>
          </p:cNvPr>
          <p:cNvSpPr/>
          <p:nvPr/>
        </p:nvSpPr>
        <p:spPr>
          <a:xfrm>
            <a:off x="3059832" y="257175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FC355321-5470-4A8F-9D91-8EDAF1E472B3}"/>
              </a:ext>
            </a:extLst>
          </p:cNvPr>
          <p:cNvSpPr/>
          <p:nvPr/>
        </p:nvSpPr>
        <p:spPr>
          <a:xfrm>
            <a:off x="2328750" y="199568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5CD1D7B2-1114-445D-B630-75C0D39F3148}"/>
              </a:ext>
            </a:extLst>
          </p:cNvPr>
          <p:cNvCxnSpPr>
            <a:cxnSpLocks/>
            <a:stCxn id="40" idx="2"/>
            <a:endCxn id="66" idx="0"/>
          </p:cNvCxnSpPr>
          <p:nvPr/>
        </p:nvCxnSpPr>
        <p:spPr>
          <a:xfrm>
            <a:off x="2663857" y="3166508"/>
            <a:ext cx="1822885" cy="989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31933</TotalTime>
  <Words>270</Words>
  <Application>Microsoft Office PowerPoint</Application>
  <PresentationFormat>화면 슬라이드 쇼(16:9)</PresentationFormat>
  <Paragraphs>203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SLB Component</vt:lpstr>
      <vt:lpstr>SLB - Proxy</vt:lpstr>
      <vt:lpstr>SLB - Inline</vt:lpstr>
      <vt:lpstr>SLB – L2DSR</vt:lpstr>
      <vt:lpstr>SLB – L3DSR - DSCP</vt:lpstr>
      <vt:lpstr>SLB – L3DSR - Tunnel</vt:lpstr>
      <vt:lpstr>GSLB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4771</cp:revision>
  <dcterms:created xsi:type="dcterms:W3CDTF">2006-10-05T04:04:58Z</dcterms:created>
  <dcterms:modified xsi:type="dcterms:W3CDTF">2018-04-19T12:34:15Z</dcterms:modified>
</cp:coreProperties>
</file>