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2" r:id="rId2"/>
    <p:sldId id="42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NVIDIA Container GPU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</a:t>
            </a:r>
          </a:p>
          <a:p>
            <a:pPr algn="ctr"/>
            <a:r>
              <a:rPr lang="en-US" altLang="ko-KR" sz="1200"/>
              <a:t>CUDA 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44854</TotalTime>
  <Words>82</Words>
  <Application>Microsoft Office PowerPoint</Application>
  <PresentationFormat>화면 슬라이드 쇼(16:9)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NVIDIA Container GPU 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5860</cp:revision>
  <dcterms:created xsi:type="dcterms:W3CDTF">2006-10-05T04:04:58Z</dcterms:created>
  <dcterms:modified xsi:type="dcterms:W3CDTF">2019-12-16T16:04:16Z</dcterms:modified>
</cp:coreProperties>
</file>