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7" r:id="rId2"/>
    <p:sldId id="359" r:id="rId3"/>
    <p:sldId id="361" r:id="rId4"/>
    <p:sldId id="362" r:id="rId5"/>
    <p:sldId id="363" r:id="rId6"/>
    <p:sldId id="35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3079" autoAdjust="0"/>
  </p:normalViewPr>
  <p:slideViewPr>
    <p:cSldViewPr>
      <p:cViewPr>
        <p:scale>
          <a:sx n="125" d="100"/>
          <a:sy n="125" d="100"/>
        </p:scale>
        <p:origin x="3156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2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3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1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SLB Component</a:t>
            </a:r>
            <a:endParaRPr lang="ko-KR" altLang="en-US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3FACEA3B-E1E9-4B4E-BFA4-60148700E70B}"/>
              </a:ext>
            </a:extLst>
          </p:cNvPr>
          <p:cNvSpPr/>
          <p:nvPr/>
        </p:nvSpPr>
        <p:spPr>
          <a:xfrm>
            <a:off x="2076486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14682E79-684D-45C3-85CF-9EB65A444CB3}"/>
              </a:ext>
            </a:extLst>
          </p:cNvPr>
          <p:cNvSpPr/>
          <p:nvPr/>
        </p:nvSpPr>
        <p:spPr>
          <a:xfrm>
            <a:off x="2137189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DB67DE1-35B8-4627-AB7C-D4D86595883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2857269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02D6E0-DA77-4BEE-B73E-A07CB371352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54914" y="3166508"/>
            <a:ext cx="1802355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8A5CF1F-15A1-4EBA-A8C3-595652BD15C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D038D8D-A7F4-46DD-91C7-5C969EBD3218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857269" y="3166508"/>
            <a:ext cx="1836204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2">
            <a:extLst>
              <a:ext uri="{FF2B5EF4-FFF2-40B4-BE49-F238E27FC236}">
                <a16:creationId xmlns:a16="http://schemas.microsoft.com/office/drawing/2014/main" id="{A0C4DDCC-1850-451C-9AB1-865607237A8B}"/>
              </a:ext>
            </a:extLst>
          </p:cNvPr>
          <p:cNvSpPr/>
          <p:nvPr/>
        </p:nvSpPr>
        <p:spPr>
          <a:xfrm>
            <a:off x="274132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- VIP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3742E84-76EA-4653-877D-2353837B63BF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1835696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2">
            <a:extLst>
              <a:ext uri="{FF2B5EF4-FFF2-40B4-BE49-F238E27FC236}">
                <a16:creationId xmlns:a16="http://schemas.microsoft.com/office/drawing/2014/main" id="{CF16E594-3D76-4682-877C-99D9E6F89060}"/>
              </a:ext>
            </a:extLst>
          </p:cNvPr>
          <p:cNvSpPr/>
          <p:nvPr/>
        </p:nvSpPr>
        <p:spPr>
          <a:xfrm>
            <a:off x="276426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5" name="모서리가 둥근 직사각형 2">
            <a:extLst>
              <a:ext uri="{FF2B5EF4-FFF2-40B4-BE49-F238E27FC236}">
                <a16:creationId xmlns:a16="http://schemas.microsoft.com/office/drawing/2014/main" id="{8FF4AFB2-34FD-438F-8A55-5F2722C30645}"/>
              </a:ext>
            </a:extLst>
          </p:cNvPr>
          <p:cNvSpPr/>
          <p:nvPr/>
        </p:nvSpPr>
        <p:spPr>
          <a:xfrm>
            <a:off x="2076488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66" name="모서리가 둥근 직사각형 2">
            <a:extLst>
              <a:ext uri="{FF2B5EF4-FFF2-40B4-BE49-F238E27FC236}">
                <a16:creationId xmlns:a16="http://schemas.microsoft.com/office/drawing/2014/main" id="{116A2666-44C5-4A47-909C-DF3B1E3E4EC4}"/>
              </a:ext>
            </a:extLst>
          </p:cNvPr>
          <p:cNvSpPr/>
          <p:nvPr/>
        </p:nvSpPr>
        <p:spPr>
          <a:xfrm>
            <a:off x="3899372" y="4155925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258" y="5434"/>
            <a:ext cx="8229600" cy="857250"/>
          </a:xfrm>
        </p:spPr>
        <p:txBody>
          <a:bodyPr/>
          <a:lstStyle/>
          <a:p>
            <a:r>
              <a:rPr lang="en-US" altLang="ko-KR"/>
              <a:t>SLB - Inline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VIP-2.2.2.10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>
              <a:gd name="adj1" fmla="val 16200000"/>
              <a:gd name="adj2" fmla="val 3473"/>
            </a:avLst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6200000" flipV="1">
            <a:off x="575242" y="2039818"/>
            <a:ext cx="2360401" cy="4176070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137B2EB8-3C7A-4DFF-980C-DCF648D786A6}"/>
              </a:ext>
            </a:extLst>
          </p:cNvPr>
          <p:cNvSpPr/>
          <p:nvPr/>
        </p:nvSpPr>
        <p:spPr>
          <a:xfrm rot="16200000" flipH="1" flipV="1">
            <a:off x="748554" y="371341"/>
            <a:ext cx="1978097" cy="2556214"/>
          </a:xfrm>
          <a:prstGeom prst="arc">
            <a:avLst>
              <a:gd name="adj1" fmla="val 16200000"/>
              <a:gd name="adj2" fmla="val 21567997"/>
            </a:avLst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2267744" y="1986091"/>
            <a:ext cx="274173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921230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EC45EB1-26B9-45DC-8DA1-CEFCFB31FC0D}"/>
              </a:ext>
            </a:extLst>
          </p:cNvPr>
          <p:cNvSpPr/>
          <p:nvPr/>
        </p:nvSpPr>
        <p:spPr>
          <a:xfrm>
            <a:off x="2698643" y="19810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185C64-72C1-4B48-8774-75928317A44B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37E9B0-36AE-42D3-A050-DCFAA2F61D85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Dst-2.2.2.10</a:t>
            </a:r>
            <a:endParaRPr lang="ko-KR" alt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D6432C-394A-41DB-AA47-BD73AF22A91C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A5043-EF47-4D36-8C69-5B283BA28784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494BB1-293D-4AD5-93DF-3E1E38B30ABB}"/>
              </a:ext>
            </a:extLst>
          </p:cNvPr>
          <p:cNvSpPr txBox="1"/>
          <p:nvPr/>
        </p:nvSpPr>
        <p:spPr>
          <a:xfrm>
            <a:off x="6876256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</a:t>
            </a:r>
            <a:r>
              <a:rPr lang="en-US" altLang="ko-KR" sz="1600">
                <a:solidFill>
                  <a:srgbClr val="C00000"/>
                </a:solidFill>
              </a:rPr>
              <a:t>2.2.2.10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4B4972-9911-462A-A9E5-FB70CD9DDFD2}"/>
              </a:ext>
            </a:extLst>
          </p:cNvPr>
          <p:cNvSpPr txBox="1"/>
          <p:nvPr/>
        </p:nvSpPr>
        <p:spPr>
          <a:xfrm>
            <a:off x="6876256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F9FF56-A573-433C-8B43-8BE509B3F6A2}"/>
              </a:ext>
            </a:extLst>
          </p:cNvPr>
          <p:cNvSpPr txBox="1"/>
          <p:nvPr/>
        </p:nvSpPr>
        <p:spPr>
          <a:xfrm>
            <a:off x="6876256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Src-3.3.3.20</a:t>
            </a:r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0DBF63-5444-45EF-9C44-EC56113C9BEC}"/>
              </a:ext>
            </a:extLst>
          </p:cNvPr>
          <p:cNvSpPr txBox="1"/>
          <p:nvPr/>
        </p:nvSpPr>
        <p:spPr>
          <a:xfrm>
            <a:off x="6876256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035DDB8-2795-451F-9090-1F4A4880AB18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B2B6728-0052-4045-9A24-C5B33000843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7812360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2">
            <a:extLst>
              <a:ext uri="{FF2B5EF4-FFF2-40B4-BE49-F238E27FC236}">
                <a16:creationId xmlns:a16="http://schemas.microsoft.com/office/drawing/2014/main" id="{BBCE1F22-5D32-4F2A-AF6B-E04B9E556531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NAT</a:t>
            </a:r>
            <a:endParaRPr lang="ko-KR" altLang="en-US" sz="1600"/>
          </a:p>
        </p:txBody>
      </p:sp>
      <p:sp>
        <p:nvSpPr>
          <p:cNvPr id="56" name="모서리가 둥근 직사각형 2">
            <a:extLst>
              <a:ext uri="{FF2B5EF4-FFF2-40B4-BE49-F238E27FC236}">
                <a16:creationId xmlns:a16="http://schemas.microsoft.com/office/drawing/2014/main" id="{7B427835-1EF2-4843-87E4-DAEC2D835DD7}"/>
              </a:ext>
            </a:extLst>
          </p:cNvPr>
          <p:cNvSpPr/>
          <p:nvPr/>
        </p:nvSpPr>
        <p:spPr>
          <a:xfrm>
            <a:off x="7143600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NAT</a:t>
            </a:r>
            <a:endParaRPr lang="ko-KR" altLang="en-US" sz="16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D8459A-F600-48EC-8F12-D62AB140A2DB}"/>
              </a:ext>
            </a:extLst>
          </p:cNvPr>
          <p:cNvSpPr/>
          <p:nvPr/>
        </p:nvSpPr>
        <p:spPr>
          <a:xfrm>
            <a:off x="4513058" y="142074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6273614-DD0F-4406-80D0-9DC6655D1398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6E9C4C8-C696-4704-A0C7-7631B84DC7A6}"/>
              </a:ext>
            </a:extLst>
          </p:cNvPr>
          <p:cNvSpPr/>
          <p:nvPr/>
        </p:nvSpPr>
        <p:spPr>
          <a:xfrm>
            <a:off x="6745305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524E260-1219-4205-8751-153A76F8F7C1}"/>
              </a:ext>
            </a:extLst>
          </p:cNvPr>
          <p:cNvSpPr/>
          <p:nvPr/>
        </p:nvSpPr>
        <p:spPr>
          <a:xfrm>
            <a:off x="6745305" y="14196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</a:t>
            </a:r>
          </a:p>
          <a:p>
            <a:pPr algn="ctr"/>
            <a:r>
              <a:rPr lang="en-US" altLang="ko-KR" sz="1400"/>
              <a:t>IP-3.3.3.10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</a:t>
            </a:r>
          </a:p>
          <a:p>
            <a:pPr algn="ctr"/>
            <a:r>
              <a:rPr lang="en-US" altLang="ko-KR" sz="1400"/>
              <a:t>IP-3.3.3.20</a:t>
            </a:r>
            <a:endParaRPr lang="ko-KR" altLang="en-US" sz="14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19256" y="338253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5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-20538"/>
            <a:ext cx="8229600" cy="857250"/>
          </a:xfrm>
        </p:spPr>
        <p:txBody>
          <a:bodyPr/>
          <a:lstStyle/>
          <a:p>
            <a:r>
              <a:rPr lang="en-US" altLang="ko-KR"/>
              <a:t>SLB – L2DSR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  <a:p>
            <a:pPr algn="ctr"/>
            <a:r>
              <a:rPr lang="en-US" altLang="ko-KR" sz="1600"/>
              <a:t>MAC-Z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MAC-A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IP-2.2.2.10</a:t>
            </a:r>
          </a:p>
          <a:p>
            <a:pPr algn="ctr"/>
            <a:r>
              <a:rPr lang="en-US" altLang="ko-KR" sz="1400"/>
              <a:t>MAC-B</a:t>
            </a:r>
          </a:p>
          <a:p>
            <a:pPr algn="ctr"/>
            <a:r>
              <a:rPr lang="en-US" altLang="ko-KR" sz="1400"/>
              <a:t>Lo-2.2.2.5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IP-2.2.2.20</a:t>
            </a:r>
          </a:p>
          <a:p>
            <a:pPr algn="ctr"/>
            <a:r>
              <a:rPr lang="en-US" altLang="ko-KR" sz="1400"/>
              <a:t>MAC-C</a:t>
            </a:r>
            <a:br>
              <a:rPr lang="en-US" altLang="ko-KR" sz="1400"/>
            </a:br>
            <a:r>
              <a:rPr lang="en-US" altLang="ko-KR" sz="1400"/>
              <a:t>Lo-2.2.2.5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</a:t>
            </a:r>
            <a:r>
              <a:rPr lang="en-US" altLang="ko-KR" sz="1600">
                <a:solidFill>
                  <a:srgbClr val="C00000"/>
                </a:solidFill>
              </a:rPr>
              <a:t>C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Mac-A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Dst-2.2.2.5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77CF05-657E-44FE-AA96-41D96DFBBB7A}"/>
              </a:ext>
            </a:extLst>
          </p:cNvPr>
          <p:cNvSpPr txBox="1"/>
          <p:nvPr/>
        </p:nvSpPr>
        <p:spPr>
          <a:xfrm>
            <a:off x="6863191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63E6C1-54E1-4304-816F-119F3FE5E191}"/>
              </a:ext>
            </a:extLst>
          </p:cNvPr>
          <p:cNvSpPr txBox="1"/>
          <p:nvPr/>
        </p:nvSpPr>
        <p:spPr>
          <a:xfrm>
            <a:off x="6863191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Dst-1.1.1.10</a:t>
            </a:r>
            <a:endParaRPr lang="ko-KR" altLang="en-US" sz="16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Mac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5B287E1-3B34-4F48-99CF-D33FDB0167DB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A80242-CFDC-44FC-B115-15AE76CA22ED}"/>
              </a:ext>
            </a:extLst>
          </p:cNvPr>
          <p:cNvSpPr txBox="1"/>
          <p:nvPr/>
        </p:nvSpPr>
        <p:spPr>
          <a:xfrm>
            <a:off x="6863191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 Mac-Z</a:t>
            </a:r>
            <a:endParaRPr lang="ko-KR" altLang="en-US" sz="1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DSCP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491880" y="37238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44008" y="414809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</a:t>
            </a:r>
            <a:r>
              <a:rPr lang="en-US" altLang="ko-KR" sz="1600">
                <a:solidFill>
                  <a:srgbClr val="C00000"/>
                </a:solidFill>
              </a:rPr>
              <a:t>0x1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644008" y="157794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0393A5-6DBA-43CE-874F-E1772FFA3982}"/>
              </a:ext>
            </a:extLst>
          </p:cNvPr>
          <p:cNvSpPr txBox="1"/>
          <p:nvPr/>
        </p:nvSpPr>
        <p:spPr>
          <a:xfrm>
            <a:off x="4644008" y="191217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DSCP-0x0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44008" y="347541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44008" y="3809642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>
                <a:solidFill>
                  <a:srgbClr val="C00000"/>
                </a:solidFill>
              </a:rPr>
              <a:t>3.3.3.20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580112" y="225072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4911352" y="258169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Mac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13058" y="333139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644008" y="1239390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513058" y="1097722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4FB59714-732C-4DC0-848C-5E32F3B4EECA}"/>
              </a:ext>
            </a:extLst>
          </p:cNvPr>
          <p:cNvSpPr/>
          <p:nvPr/>
        </p:nvSpPr>
        <p:spPr>
          <a:xfrm>
            <a:off x="271008" y="1244420"/>
            <a:ext cx="1420672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DSCP    VIP</a:t>
            </a:r>
          </a:p>
          <a:p>
            <a:pPr algn="ctr"/>
            <a:r>
              <a:rPr lang="en-US" altLang="ko-KR" sz="1400"/>
              <a:t>   0x1   2.2.2.5</a:t>
            </a:r>
          </a:p>
          <a:p>
            <a:pPr algn="ctr"/>
            <a:r>
              <a:rPr lang="en-US" altLang="ko-KR" sz="1400"/>
              <a:t>   0x2   2.2.2.6</a:t>
            </a:r>
            <a:endParaRPr lang="en-US" altLang="ko-KR" sz="1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9224B-F1C0-4CFD-8591-94B65335CACC}"/>
              </a:ext>
            </a:extLst>
          </p:cNvPr>
          <p:cNvSpPr txBox="1"/>
          <p:nvPr/>
        </p:nvSpPr>
        <p:spPr>
          <a:xfrm>
            <a:off x="6863190" y="302840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DSCP-0x0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764E4-B047-4B67-8F18-BBABEB5AB761}"/>
              </a:ext>
            </a:extLst>
          </p:cNvPr>
          <p:cNvSpPr txBox="1"/>
          <p:nvPr/>
        </p:nvSpPr>
        <p:spPr>
          <a:xfrm>
            <a:off x="6863190" y="235572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DB8FF-7A3D-4A4E-AABA-9743C1E64FE8}"/>
              </a:ext>
            </a:extLst>
          </p:cNvPr>
          <p:cNvSpPr txBox="1"/>
          <p:nvPr/>
        </p:nvSpPr>
        <p:spPr>
          <a:xfrm>
            <a:off x="6863190" y="2689955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B822E29-2654-468A-ACFC-00B7DEB0EE00}"/>
              </a:ext>
            </a:extLst>
          </p:cNvPr>
          <p:cNvSpPr/>
          <p:nvPr/>
        </p:nvSpPr>
        <p:spPr>
          <a:xfrm>
            <a:off x="6732240" y="221171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7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933" y="-20538"/>
            <a:ext cx="8229600" cy="857250"/>
          </a:xfrm>
        </p:spPr>
        <p:txBody>
          <a:bodyPr/>
          <a:lstStyle/>
          <a:p>
            <a:r>
              <a:rPr lang="en-US" altLang="ko-KR"/>
              <a:t>SLB – L3DSR - Tunnel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996431" y="915566"/>
            <a:ext cx="1561566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</a:t>
            </a:r>
          </a:p>
          <a:p>
            <a:pPr algn="ctr"/>
            <a:r>
              <a:rPr lang="en-US" altLang="ko-KR" sz="1400"/>
              <a:t>IP-1.1.1.10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2057134" y="2427734"/>
            <a:ext cx="1440160" cy="738774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Router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777214" y="1654340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81" idx="0"/>
          </p:cNvCxnSpPr>
          <p:nvPr/>
        </p:nvCxnSpPr>
        <p:spPr>
          <a:xfrm flipH="1">
            <a:off x="1847140" y="3166508"/>
            <a:ext cx="930074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2777214" y="3166508"/>
            <a:ext cx="869988" cy="948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B4D9F552-13FB-4506-AB41-D9127D4AC995}"/>
              </a:ext>
            </a:extLst>
          </p:cNvPr>
          <p:cNvSpPr/>
          <p:nvPr/>
        </p:nvSpPr>
        <p:spPr>
          <a:xfrm>
            <a:off x="194077" y="2427734"/>
            <a:ext cx="1561564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</a:t>
            </a:r>
          </a:p>
          <a:p>
            <a:pPr algn="ctr"/>
            <a:r>
              <a:rPr lang="en-US" altLang="ko-KR" sz="1400"/>
              <a:t>VIP-2.2.2.5</a:t>
            </a:r>
          </a:p>
          <a:p>
            <a:pPr algn="ctr"/>
            <a:r>
              <a:rPr lang="en-US" altLang="ko-KR" sz="1400"/>
              <a:t>VIP-2.2.2.6</a:t>
            </a:r>
            <a:endParaRPr lang="ko-KR" altLang="en-US" sz="14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F8D77A-3187-4AF4-AD2E-FB4918FFFAF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1755641" y="2797121"/>
            <a:ext cx="3014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원호 34">
            <a:extLst>
              <a:ext uri="{FF2B5EF4-FFF2-40B4-BE49-F238E27FC236}">
                <a16:creationId xmlns:a16="http://schemas.microsoft.com/office/drawing/2014/main" id="{559A272C-6A19-4942-B370-03E6B28031A5}"/>
              </a:ext>
            </a:extLst>
          </p:cNvPr>
          <p:cNvSpPr/>
          <p:nvPr/>
        </p:nvSpPr>
        <p:spPr>
          <a:xfrm rot="5400000">
            <a:off x="875751" y="873210"/>
            <a:ext cx="1759777" cy="1556461"/>
          </a:xfrm>
          <a:prstGeom prst="arc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99570B1-7DB4-4E43-A58E-57058CA0F54A}"/>
              </a:ext>
            </a:extLst>
          </p:cNvPr>
          <p:cNvSpPr/>
          <p:nvPr/>
        </p:nvSpPr>
        <p:spPr>
          <a:xfrm>
            <a:off x="1979712" y="228371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AFB69950-68B0-473C-955E-3462CC086FC3}"/>
              </a:ext>
            </a:extLst>
          </p:cNvPr>
          <p:cNvSpPr/>
          <p:nvPr/>
        </p:nvSpPr>
        <p:spPr>
          <a:xfrm>
            <a:off x="1066358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A </a:t>
            </a:r>
          </a:p>
          <a:p>
            <a:pPr algn="ctr"/>
            <a:r>
              <a:rPr lang="en-US" altLang="ko-KR" sz="1400"/>
              <a:t>IP-3.3.3.10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4049B3CA-B289-42C7-882F-5A4083100CFE}"/>
              </a:ext>
            </a:extLst>
          </p:cNvPr>
          <p:cNvSpPr/>
          <p:nvPr/>
        </p:nvSpPr>
        <p:spPr>
          <a:xfrm>
            <a:off x="2866420" y="4115103"/>
            <a:ext cx="1561564" cy="90491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 B </a:t>
            </a:r>
          </a:p>
          <a:p>
            <a:pPr algn="ctr"/>
            <a:r>
              <a:rPr lang="en-US" altLang="ko-KR" sz="1400"/>
              <a:t>IP-3.3.3.20</a:t>
            </a:r>
          </a:p>
          <a:p>
            <a:pPr algn="ctr"/>
            <a:r>
              <a:rPr lang="en-US" altLang="ko-KR" sz="1400"/>
              <a:t>Lo-2.2.2.5</a:t>
            </a:r>
          </a:p>
          <a:p>
            <a:pPr algn="ctr"/>
            <a:r>
              <a:rPr lang="en-US" altLang="ko-KR" sz="1400"/>
              <a:t>Lo-2.2.2.6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3440A4-D1A8-4C91-83F5-0ECB9206DE21}"/>
              </a:ext>
            </a:extLst>
          </p:cNvPr>
          <p:cNvSpPr txBox="1"/>
          <p:nvPr/>
        </p:nvSpPr>
        <p:spPr>
          <a:xfrm>
            <a:off x="4657074" y="370361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Tunnel-Green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737A61-C97F-4007-88AC-84327006DBB3}"/>
              </a:ext>
            </a:extLst>
          </p:cNvPr>
          <p:cNvSpPr txBox="1"/>
          <p:nvPr/>
        </p:nvSpPr>
        <p:spPr>
          <a:xfrm>
            <a:off x="4801090" y="1467796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Dst-2.2.2.5</a:t>
            </a:r>
            <a:endParaRPr lang="ko-KR" altLang="en-US" sz="16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BA3111-575F-4009-B382-09BA499B5802}"/>
              </a:ext>
            </a:extLst>
          </p:cNvPr>
          <p:cNvSpPr txBox="1"/>
          <p:nvPr/>
        </p:nvSpPr>
        <p:spPr>
          <a:xfrm>
            <a:off x="4657074" y="3030933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Src-X.X.X.X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7B5FF1-C977-4E6E-969B-D9F212AD8C35}"/>
              </a:ext>
            </a:extLst>
          </p:cNvPr>
          <p:cNvSpPr txBox="1"/>
          <p:nvPr/>
        </p:nvSpPr>
        <p:spPr>
          <a:xfrm>
            <a:off x="4657074" y="3365162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rgbClr val="C00000"/>
                </a:solidFill>
              </a:rPr>
              <a:t>Outer / Dst-X.X.X.X</a:t>
            </a:r>
            <a:endParaRPr lang="ko-KR" altLang="en-US" sz="1600">
              <a:solidFill>
                <a:srgbClr val="C0000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479DC70-7E2D-41D8-A0FD-CF6869060283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37194" y="1806247"/>
            <a:ext cx="0" cy="12246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">
            <a:extLst>
              <a:ext uri="{FF2B5EF4-FFF2-40B4-BE49-F238E27FC236}">
                <a16:creationId xmlns:a16="http://schemas.microsoft.com/office/drawing/2014/main" id="{F0ADCA8D-2691-43F9-8EFE-AF92F2B41A98}"/>
              </a:ext>
            </a:extLst>
          </p:cNvPr>
          <p:cNvSpPr/>
          <p:nvPr/>
        </p:nvSpPr>
        <p:spPr>
          <a:xfrm>
            <a:off x="5068434" y="2137219"/>
            <a:ext cx="1337520" cy="55737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Dst Mac</a:t>
            </a:r>
          </a:p>
          <a:p>
            <a:pPr algn="ctr"/>
            <a:r>
              <a:rPr lang="en-US" altLang="ko-KR" sz="1600"/>
              <a:t>Translation</a:t>
            </a:r>
            <a:endParaRPr lang="ko-KR" altLang="en-US" sz="16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00ECB68-8B92-4374-83D7-18F2E62BD20D}"/>
              </a:ext>
            </a:extLst>
          </p:cNvPr>
          <p:cNvSpPr/>
          <p:nvPr/>
        </p:nvSpPr>
        <p:spPr>
          <a:xfrm>
            <a:off x="4509042" y="2886367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0AE2BF-BD19-4E22-BF0D-20653C11CBAE}"/>
              </a:ext>
            </a:extLst>
          </p:cNvPr>
          <p:cNvSpPr txBox="1"/>
          <p:nvPr/>
        </p:nvSpPr>
        <p:spPr>
          <a:xfrm>
            <a:off x="4801090" y="1136927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Src-1.1.1.10</a:t>
            </a:r>
            <a:endParaRPr lang="ko-KR" altLang="en-US" sz="16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6645BF3-91D4-488D-91F7-E23D8E751ED0}"/>
              </a:ext>
            </a:extLst>
          </p:cNvPr>
          <p:cNvSpPr/>
          <p:nvPr/>
        </p:nvSpPr>
        <p:spPr>
          <a:xfrm>
            <a:off x="4670140" y="98757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4FB59714-732C-4DC0-848C-5E32F3B4EECA}"/>
              </a:ext>
            </a:extLst>
          </p:cNvPr>
          <p:cNvSpPr/>
          <p:nvPr/>
        </p:nvSpPr>
        <p:spPr>
          <a:xfrm>
            <a:off x="194077" y="1275606"/>
            <a:ext cx="1528920" cy="82327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Tunnel    VIP</a:t>
            </a:r>
          </a:p>
          <a:p>
            <a:pPr algn="ctr"/>
            <a:r>
              <a:rPr lang="en-US" altLang="ko-KR" sz="1400"/>
              <a:t>  Green  2.2.2.5</a:t>
            </a:r>
          </a:p>
          <a:p>
            <a:pPr algn="ctr"/>
            <a:r>
              <a:rPr lang="en-US" altLang="ko-KR" sz="1400"/>
              <a:t>  Yellow  2.2.2.6</a:t>
            </a:r>
            <a:endParaRPr lang="en-US" altLang="ko-KR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764E4-B047-4B67-8F18-BBABEB5AB761}"/>
              </a:ext>
            </a:extLst>
          </p:cNvPr>
          <p:cNvSpPr txBox="1"/>
          <p:nvPr/>
        </p:nvSpPr>
        <p:spPr>
          <a:xfrm>
            <a:off x="7020272" y="2067694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Src-2.2.2.5</a:t>
            </a:r>
            <a:endParaRPr lang="ko-KR" altLang="en-US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9DB8FF-7A3D-4A4E-AABA-9743C1E64FE8}"/>
              </a:ext>
            </a:extLst>
          </p:cNvPr>
          <p:cNvSpPr txBox="1"/>
          <p:nvPr/>
        </p:nvSpPr>
        <p:spPr>
          <a:xfrm>
            <a:off x="7020272" y="2401923"/>
            <a:ext cx="18722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Dst-</a:t>
            </a:r>
            <a:r>
              <a:rPr lang="en-US" altLang="ko-KR" sz="1600"/>
              <a:t>1.1.1.10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B822E29-2654-468A-ACFC-00B7DEB0EE00}"/>
              </a:ext>
            </a:extLst>
          </p:cNvPr>
          <p:cNvSpPr/>
          <p:nvPr/>
        </p:nvSpPr>
        <p:spPr>
          <a:xfrm>
            <a:off x="6889322" y="192367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54DEECD0-043A-459E-85BC-C218948BA83F}"/>
              </a:ext>
            </a:extLst>
          </p:cNvPr>
          <p:cNvSpPr/>
          <p:nvPr/>
        </p:nvSpPr>
        <p:spPr>
          <a:xfrm rot="19297324">
            <a:off x="1288145" y="3048809"/>
            <a:ext cx="145852" cy="119302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EC086770-0CC0-4514-B96C-CE82E68E3CF0}"/>
              </a:ext>
            </a:extLst>
          </p:cNvPr>
          <p:cNvSpPr/>
          <p:nvPr/>
        </p:nvSpPr>
        <p:spPr>
          <a:xfrm rot="19297324">
            <a:off x="1499644" y="3048809"/>
            <a:ext cx="145852" cy="119302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28328395-AB82-4A07-AB48-C2AC7F2122ED}"/>
              </a:ext>
            </a:extLst>
          </p:cNvPr>
          <p:cNvSpPr/>
          <p:nvPr/>
        </p:nvSpPr>
        <p:spPr>
          <a:xfrm rot="17687049">
            <a:off x="2357646" y="2538696"/>
            <a:ext cx="138738" cy="219031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원통형 46">
            <a:extLst>
              <a:ext uri="{FF2B5EF4-FFF2-40B4-BE49-F238E27FC236}">
                <a16:creationId xmlns:a16="http://schemas.microsoft.com/office/drawing/2014/main" id="{FD0F6616-1B79-44B7-A319-BAF53BE51FFC}"/>
              </a:ext>
            </a:extLst>
          </p:cNvPr>
          <p:cNvSpPr/>
          <p:nvPr/>
        </p:nvSpPr>
        <p:spPr>
          <a:xfrm rot="17687049">
            <a:off x="2696226" y="2538697"/>
            <a:ext cx="138738" cy="219031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8067F50F-2B56-41FA-BBBD-DA466ADB1A4C}"/>
              </a:ext>
            </a:extLst>
          </p:cNvPr>
          <p:cNvSpPr/>
          <p:nvPr/>
        </p:nvSpPr>
        <p:spPr>
          <a:xfrm rot="16200000" flipV="1">
            <a:off x="652996" y="2490680"/>
            <a:ext cx="2191825" cy="3298906"/>
          </a:xfrm>
          <a:prstGeom prst="arc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754A08-11C5-4F1A-B637-06012293F1C0}"/>
              </a:ext>
            </a:extLst>
          </p:cNvPr>
          <p:cNvSpPr/>
          <p:nvPr/>
        </p:nvSpPr>
        <p:spPr>
          <a:xfrm>
            <a:off x="2835761" y="3291830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74BE5AF-DA0B-4BB3-9C00-B5639F54D83D}"/>
              </a:ext>
            </a:extLst>
          </p:cNvPr>
          <p:cNvSpPr/>
          <p:nvPr/>
        </p:nvSpPr>
        <p:spPr>
          <a:xfrm rot="10800000">
            <a:off x="3041113" y="-787224"/>
            <a:ext cx="2404522" cy="5045282"/>
          </a:xfrm>
          <a:prstGeom prst="arc">
            <a:avLst>
              <a:gd name="adj1" fmla="val 16777217"/>
              <a:gd name="adj2" fmla="val 25178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7E205F5-100A-4787-A0AC-5FBCBE2BB09D}"/>
              </a:ext>
            </a:extLst>
          </p:cNvPr>
          <p:cNvSpPr/>
          <p:nvPr/>
        </p:nvSpPr>
        <p:spPr>
          <a:xfrm>
            <a:off x="3347864" y="3507854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E234E3-BC54-47E9-8BD7-5D5B727EB448}"/>
              </a:ext>
            </a:extLst>
          </p:cNvPr>
          <p:cNvSpPr txBox="1"/>
          <p:nvPr/>
        </p:nvSpPr>
        <p:spPr>
          <a:xfrm>
            <a:off x="4657074" y="4369910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Dst-2.2.2.5</a:t>
            </a:r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EBF650-D91E-4A57-A626-E13B2AAACE37}"/>
              </a:ext>
            </a:extLst>
          </p:cNvPr>
          <p:cNvSpPr txBox="1"/>
          <p:nvPr/>
        </p:nvSpPr>
        <p:spPr>
          <a:xfrm>
            <a:off x="4657074" y="4039041"/>
            <a:ext cx="21602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Inner / Src-1.1.1.10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2019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980728" y="-11575"/>
            <a:ext cx="8229600" cy="857250"/>
          </a:xfrm>
        </p:spPr>
        <p:txBody>
          <a:bodyPr/>
          <a:lstStyle/>
          <a:p>
            <a:r>
              <a:rPr lang="en-US" altLang="ko-KR"/>
              <a:t>GSLB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77549" y="608840"/>
            <a:ext cx="1440160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Client </a:t>
            </a:r>
            <a:endParaRPr lang="ko-KR" altLang="en-US" sz="16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16A86181-839F-4D4B-9E21-E84981D9E8F2}"/>
              </a:ext>
            </a:extLst>
          </p:cNvPr>
          <p:cNvSpPr/>
          <p:nvPr/>
        </p:nvSpPr>
        <p:spPr>
          <a:xfrm>
            <a:off x="5377549" y="2121008"/>
            <a:ext cx="1440160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LB - VIP</a:t>
            </a:r>
            <a:endParaRPr lang="ko-KR" altLang="en-US" sz="16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6DA02060-5ACA-4462-8498-A57C8C85EDBC}"/>
              </a:ext>
            </a:extLst>
          </p:cNvPr>
          <p:cNvSpPr/>
          <p:nvPr/>
        </p:nvSpPr>
        <p:spPr>
          <a:xfrm>
            <a:off x="5377549" y="3849200"/>
            <a:ext cx="1440160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  <a:endParaRPr lang="ko-KR" altLang="en-US" sz="16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E2950B84-FA19-4A8F-942C-7909909CD352}"/>
              </a:ext>
            </a:extLst>
          </p:cNvPr>
          <p:cNvSpPr/>
          <p:nvPr/>
        </p:nvSpPr>
        <p:spPr>
          <a:xfrm>
            <a:off x="3635896" y="3849200"/>
            <a:ext cx="1440160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3922A7F9-4D77-4A90-9061-4D0585BA20D2}"/>
              </a:ext>
            </a:extLst>
          </p:cNvPr>
          <p:cNvSpPr/>
          <p:nvPr/>
        </p:nvSpPr>
        <p:spPr>
          <a:xfrm>
            <a:off x="7119202" y="3849200"/>
            <a:ext cx="1440160" cy="73877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Server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6BA9E35-AF4F-4861-AF32-930396FA6E06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6097629" y="1347614"/>
            <a:ext cx="0" cy="773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FC7741-B395-41FE-83B5-2FD70DED6FD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4355976" y="2859782"/>
            <a:ext cx="1741653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5BEB9E-09A4-4964-BEF2-5F08CC22817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97629" y="2859782"/>
            <a:ext cx="0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44FBEF7-397E-47CC-8E30-8669ABF8AA0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6097629" y="2859782"/>
            <a:ext cx="1741653" cy="989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2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31754</TotalTime>
  <Words>210</Words>
  <Application>Microsoft Office PowerPoint</Application>
  <PresentationFormat>화면 슬라이드 쇼(16:9)</PresentationFormat>
  <Paragraphs>149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SLB Component</vt:lpstr>
      <vt:lpstr>SLB - Inline</vt:lpstr>
      <vt:lpstr>SLB – L2DSR</vt:lpstr>
      <vt:lpstr>SLB – L3DSR - DSCP</vt:lpstr>
      <vt:lpstr>SLB – L3DSR - Tunnel</vt:lpstr>
      <vt:lpstr>GSLB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신정섭</cp:lastModifiedBy>
  <cp:revision>4723</cp:revision>
  <dcterms:created xsi:type="dcterms:W3CDTF">2006-10-05T04:04:58Z</dcterms:created>
  <dcterms:modified xsi:type="dcterms:W3CDTF">2017-10-01T18:03:12Z</dcterms:modified>
</cp:coreProperties>
</file>