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6" r:id="rId2"/>
    <p:sldId id="363" r:id="rId3"/>
    <p:sldId id="368" r:id="rId4"/>
    <p:sldId id="369" r:id="rId5"/>
    <p:sldId id="365" r:id="rId6"/>
    <p:sldId id="367" r:id="rId7"/>
    <p:sldId id="362" r:id="rId8"/>
    <p:sldId id="3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759" autoAdjust="0"/>
  </p:normalViewPr>
  <p:slideViewPr>
    <p:cSldViewPr>
      <p:cViewPr varScale="1">
        <p:scale>
          <a:sx n="113" d="100"/>
          <a:sy n="113" d="100"/>
        </p:scale>
        <p:origin x="102" y="4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6066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320585"/>
            <a:ext cx="2210498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418507" y="3737947"/>
            <a:ext cx="412348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1"/>
            <a:ext cx="112999" cy="1701080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320585"/>
            <a:ext cx="2209816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4729589" y="4011910"/>
            <a:ext cx="0" cy="13716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942F970-F54D-4627-A45F-096FA4B42AD3}"/>
              </a:ext>
            </a:extLst>
          </p:cNvPr>
          <p:cNvSpPr/>
          <p:nvPr/>
        </p:nvSpPr>
        <p:spPr>
          <a:xfrm>
            <a:off x="2491579" y="1579860"/>
            <a:ext cx="5501081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23" idx="0"/>
          </p:cNvCxnSpPr>
          <p:nvPr/>
        </p:nvCxnSpPr>
        <p:spPr>
          <a:xfrm>
            <a:off x="6840251" y="3598454"/>
            <a:ext cx="0" cy="2962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stCxn id="115" idx="3"/>
            <a:endCxn id="56" idx="1"/>
          </p:cNvCxnSpPr>
          <p:nvPr/>
        </p:nvCxnSpPr>
        <p:spPr>
          <a:xfrm flipV="1">
            <a:off x="5629005" y="3462165"/>
            <a:ext cx="312512" cy="67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5941517" y="332587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8F629C3-92B5-44EA-ACEE-D7561613B299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DC91147-04BE-4C00-BBF6-F6E2FC4F2398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E1D6BE-62E3-4B29-A522-EBA29E1FA110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E70BFB-B5F3-44DC-80E7-0092E5774730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7CB3A53-1484-45B6-8E63-08EC9A3075A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C3A381-0F01-4474-BA2C-AC22F55AD91C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22F62C-9E17-44DD-9F78-DFB19CE5D361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80223B8-AF4B-4D9D-B8A9-7BAC70DB2B6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4DB115-19A9-4E17-81F5-5D88ACAB747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D675759-4D0D-4745-959F-12997DD48202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72BBF6-374E-498E-A77B-2C89E33C51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CA301E-D747-41ED-BB64-67FFBA282064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  <a:endCxn id="115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32864</TotalTime>
  <Words>389</Words>
  <Application>Microsoft Office PowerPoint</Application>
  <PresentationFormat>화면 슬라이드 쇼(16:9)</PresentationFormat>
  <Paragraphs>203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IPVS Mode Packet Path</vt:lpstr>
      <vt:lpstr>PowerPoint 프레젠테이션</vt:lpstr>
      <vt:lpstr>Userspace Mode Packet Path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5081</cp:revision>
  <dcterms:created xsi:type="dcterms:W3CDTF">2006-10-05T04:04:58Z</dcterms:created>
  <dcterms:modified xsi:type="dcterms:W3CDTF">2019-05-15T15:47:56Z</dcterms:modified>
</cp:coreProperties>
</file>