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63" r:id="rId3"/>
    <p:sldId id="368" r:id="rId4"/>
    <p:sldId id="365" r:id="rId5"/>
    <p:sldId id="367" r:id="rId6"/>
    <p:sldId id="362" r:id="rId7"/>
    <p:sldId id="3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759" autoAdjust="0"/>
  </p:normalViewPr>
  <p:slideViewPr>
    <p:cSldViewPr>
      <p:cViewPr varScale="1">
        <p:scale>
          <a:sx n="134" d="100"/>
          <a:sy n="134" d="100"/>
        </p:scale>
        <p:origin x="291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527300" y="1873250"/>
            <a:ext cx="5448300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6066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320585"/>
            <a:ext cx="2210498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418507" y="3737947"/>
            <a:ext cx="412348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1"/>
            <a:ext cx="112999" cy="1701080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320585"/>
            <a:ext cx="2209816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4729589" y="4011910"/>
            <a:ext cx="0" cy="13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72012" y="1971501"/>
            <a:ext cx="156762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761780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1950359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745374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761598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745556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942F970-F54D-4627-A45F-096FA4B42AD3}"/>
              </a:ext>
            </a:extLst>
          </p:cNvPr>
          <p:cNvSpPr/>
          <p:nvPr/>
        </p:nvSpPr>
        <p:spPr>
          <a:xfrm>
            <a:off x="2527300" y="1579860"/>
            <a:ext cx="5448300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32764</TotalTime>
  <Words>340</Words>
  <Application>Microsoft Office PowerPoint</Application>
  <PresentationFormat>화면 슬라이드 쇼(16:9)</PresentationFormat>
  <Paragraphs>177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PowerPoint 프레젠테이션</vt:lpstr>
      <vt:lpstr>Userspace Mode Packet Path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5051</cp:revision>
  <dcterms:created xsi:type="dcterms:W3CDTF">2006-10-05T04:04:58Z</dcterms:created>
  <dcterms:modified xsi:type="dcterms:W3CDTF">2019-05-13T14:53:20Z</dcterms:modified>
</cp:coreProperties>
</file>