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4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>
        <p:scale>
          <a:sx n="150" d="100"/>
          <a:sy n="150" d="100"/>
        </p:scale>
        <p:origin x="2442" y="-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A Namespace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B Namespace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C Namespace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D Namespace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A Namespace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B Namespace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C Namespace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D Namespace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PID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712307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A Namespace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B Namespace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C Namespace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D Namespace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041337"/>
              </p:ext>
            </p:extLst>
          </p:nvPr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44626</TotalTime>
  <Words>86</Words>
  <Application>Microsoft Office PowerPoint</Application>
  <PresentationFormat>화면 슬라이드 쇼(16:9)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PID Namespace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5789</cp:revision>
  <dcterms:created xsi:type="dcterms:W3CDTF">2006-10-05T04:04:58Z</dcterms:created>
  <dcterms:modified xsi:type="dcterms:W3CDTF">2020-04-12T15:28:45Z</dcterms:modified>
</cp:coreProperties>
</file>