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5" r:id="rId2"/>
    <p:sldId id="35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 varScale="1">
        <p:scale>
          <a:sx n="122" d="100"/>
          <a:sy n="122" d="100"/>
        </p:scale>
        <p:origin x="3246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14FF3C-BEF2-4BFB-B6B1-9FFE7B195D55}"/>
              </a:ext>
            </a:extLst>
          </p:cNvPr>
          <p:cNvSpPr/>
          <p:nvPr/>
        </p:nvSpPr>
        <p:spPr>
          <a:xfrm>
            <a:off x="3059832" y="660115"/>
            <a:ext cx="4752528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Class Loader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D80822-E913-4A6C-ADAC-5DA27FAF8CE4}"/>
              </a:ext>
            </a:extLst>
          </p:cNvPr>
          <p:cNvSpPr/>
          <p:nvPr/>
        </p:nvSpPr>
        <p:spPr>
          <a:xfrm>
            <a:off x="683571" y="3631323"/>
            <a:ext cx="4752523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Execution Engine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3890B0C-1BD2-4E04-9707-4D40419B4199}"/>
              </a:ext>
            </a:extLst>
          </p:cNvPr>
          <p:cNvSpPr/>
          <p:nvPr/>
        </p:nvSpPr>
        <p:spPr>
          <a:xfrm>
            <a:off x="5756768" y="3631323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 Interface (JNI)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B688963-A02A-4DA1-8BBD-5F37E7C46BAC}"/>
              </a:ext>
            </a:extLst>
          </p:cNvPr>
          <p:cNvSpPr/>
          <p:nvPr/>
        </p:nvSpPr>
        <p:spPr>
          <a:xfrm>
            <a:off x="726091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Library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B5E565-2567-4717-A20A-144566F7E642}"/>
              </a:ext>
            </a:extLst>
          </p:cNvPr>
          <p:cNvSpPr/>
          <p:nvPr/>
        </p:nvSpPr>
        <p:spPr>
          <a:xfrm>
            <a:off x="322185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18AE8C-637E-4015-9FAC-B75C5DE033F6}"/>
              </a:ext>
            </a:extLst>
          </p:cNvPr>
          <p:cNvSpPr/>
          <p:nvPr/>
        </p:nvSpPr>
        <p:spPr>
          <a:xfrm>
            <a:off x="475202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4F82070-9396-4146-A0A3-40CCD4B79434}"/>
              </a:ext>
            </a:extLst>
          </p:cNvPr>
          <p:cNvSpPr/>
          <p:nvPr/>
        </p:nvSpPr>
        <p:spPr>
          <a:xfrm>
            <a:off x="628219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455ECB-1F8C-4A67-8ED0-95F7265627E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6096" y="1884250"/>
            <a:ext cx="5266" cy="261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1C68760-505D-47D4-89A6-7108E811D63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59833" y="3369855"/>
            <a:ext cx="0" cy="2614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F2B56F-8F96-4775-9981-CCCBF721116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36094" y="4243391"/>
            <a:ext cx="3206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64DF22-313E-44EB-A9CB-D52253B3C3F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980903" y="4243391"/>
            <a:ext cx="280008" cy="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C42BF44-1202-42C6-8089-8371A4435DBA}"/>
              </a:ext>
            </a:extLst>
          </p:cNvPr>
          <p:cNvSpPr/>
          <p:nvPr/>
        </p:nvSpPr>
        <p:spPr>
          <a:xfrm>
            <a:off x="2379685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JIT Compiler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8FA75F0-BEED-444F-A182-0749C1041842}"/>
              </a:ext>
            </a:extLst>
          </p:cNvPr>
          <p:cNvSpPr/>
          <p:nvPr/>
        </p:nvSpPr>
        <p:spPr>
          <a:xfrm>
            <a:off x="847552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Interpreter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880534C-3EBA-4B7A-8D9D-9C19B29068A2}"/>
              </a:ext>
            </a:extLst>
          </p:cNvPr>
          <p:cNvSpPr/>
          <p:nvPr/>
        </p:nvSpPr>
        <p:spPr>
          <a:xfrm>
            <a:off x="3905926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Garbage Collection</a:t>
            </a:r>
            <a:endParaRPr lang="ko-KR" altLang="en-US" sz="12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658954" y="2145723"/>
            <a:ext cx="7826092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Runtime Memory 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235775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Heap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6DDBD61-0419-4C6E-AFB9-993C5E98B44B}"/>
              </a:ext>
            </a:extLst>
          </p:cNvPr>
          <p:cNvSpPr/>
          <p:nvPr/>
        </p:nvSpPr>
        <p:spPr>
          <a:xfrm>
            <a:off x="388792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64CD56E-83E0-4794-A85C-7C7978701577}"/>
              </a:ext>
            </a:extLst>
          </p:cNvPr>
          <p:cNvSpPr/>
          <p:nvPr/>
        </p:nvSpPr>
        <p:spPr>
          <a:xfrm>
            <a:off x="541809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</a:t>
            </a:r>
          </a:p>
          <a:p>
            <a:pPr algn="ctr"/>
            <a:r>
              <a:rPr lang="en-US" altLang="ko-KR" sz="1200" dirty="0"/>
              <a:t>Register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82758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Method</a:t>
            </a:r>
          </a:p>
          <a:p>
            <a:pPr algn="ctr"/>
            <a:r>
              <a:rPr lang="en-US" altLang="ko-KR" sz="1200" dirty="0"/>
              <a:t>Area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D280C96-8495-4F44-93C1-FDBAFD1DE9E3}"/>
              </a:ext>
            </a:extLst>
          </p:cNvPr>
          <p:cNvSpPr/>
          <p:nvPr/>
        </p:nvSpPr>
        <p:spPr>
          <a:xfrm>
            <a:off x="694826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Native</a:t>
            </a:r>
          </a:p>
          <a:p>
            <a:pPr algn="ctr"/>
            <a:r>
              <a:rPr lang="en-US" altLang="ko-KR" sz="1200" dirty="0"/>
              <a:t>Method Stack</a:t>
            </a:r>
            <a:endParaRPr lang="ko-KR" altLang="en-US" sz="12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D13DC85-E544-4055-84D5-1D33BFF30AEB}"/>
              </a:ext>
            </a:extLst>
          </p:cNvPr>
          <p:cNvSpPr/>
          <p:nvPr/>
        </p:nvSpPr>
        <p:spPr>
          <a:xfrm>
            <a:off x="1331640" y="660114"/>
            <a:ext cx="1368152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Class file</a:t>
            </a:r>
            <a:endParaRPr lang="ko-KR" altLang="en-US" sz="1200" b="1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7E7CE9C-E8F1-4271-B6B7-0AB5298D744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2699792" y="1272182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312F228-A530-4215-B0ED-105D8CA8EE04}"/>
              </a:ext>
            </a:extLst>
          </p:cNvPr>
          <p:cNvCxnSpPr>
            <a:cxnSpLocks/>
            <a:stCxn id="34" idx="0"/>
            <a:endCxn id="93" idx="2"/>
          </p:cNvCxnSpPr>
          <p:nvPr/>
        </p:nvCxnSpPr>
        <p:spPr>
          <a:xfrm flipV="1">
            <a:off x="6368836" y="3218941"/>
            <a:ext cx="1263504" cy="4123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Class Loader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0F6361-BCF8-4E4B-8C49-8129BEC66181}"/>
              </a:ext>
            </a:extLst>
          </p:cNvPr>
          <p:cNvSpPr/>
          <p:nvPr/>
        </p:nvSpPr>
        <p:spPr>
          <a:xfrm>
            <a:off x="3851920" y="6995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C658F1-203A-4CDF-8931-3304CF62B43D}"/>
              </a:ext>
            </a:extLst>
          </p:cNvPr>
          <p:cNvSpPr/>
          <p:nvPr/>
        </p:nvSpPr>
        <p:spPr>
          <a:xfrm>
            <a:off x="3851920" y="15996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D76C54C-A3BE-4D61-8005-DC7C77DFCD0C}"/>
              </a:ext>
            </a:extLst>
          </p:cNvPr>
          <p:cNvSpPr/>
          <p:nvPr/>
        </p:nvSpPr>
        <p:spPr>
          <a:xfrm>
            <a:off x="3851920" y="24997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07A47B-E3B4-4132-9E09-E638E5020D2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4535996" y="13972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7CA143-10BC-4F75-BDEC-0F96FACB114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535996" y="22973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ABBF860-9506-4A50-A578-D4B1D06E10D1}"/>
              </a:ext>
            </a:extLst>
          </p:cNvPr>
          <p:cNvSpPr/>
          <p:nvPr/>
        </p:nvSpPr>
        <p:spPr>
          <a:xfrm>
            <a:off x="2843808" y="33998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A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401BBC-CA91-4BB2-BE06-01EB7D7040E7}"/>
              </a:ext>
            </a:extLst>
          </p:cNvPr>
          <p:cNvSpPr/>
          <p:nvPr/>
        </p:nvSpPr>
        <p:spPr>
          <a:xfrm>
            <a:off x="4893737" y="339738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B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58ECFF-791F-4F75-9B23-4F9153CF0B3D}"/>
              </a:ext>
            </a:extLst>
          </p:cNvPr>
          <p:cNvCxnSpPr>
            <a:cxnSpLocks/>
            <a:stCxn id="31" idx="0"/>
            <a:endCxn id="23" idx="2"/>
          </p:cNvCxnSpPr>
          <p:nvPr/>
        </p:nvCxnSpPr>
        <p:spPr>
          <a:xfrm flipV="1">
            <a:off x="3527884" y="3197460"/>
            <a:ext cx="1008112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DA03BE7-349D-42EB-841F-ACDF1C324F62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4535996" y="3197460"/>
            <a:ext cx="1041817" cy="1999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5E8936D-6811-4F8E-A74C-CD9BB1822F5F}"/>
              </a:ext>
            </a:extLst>
          </p:cNvPr>
          <p:cNvSpPr/>
          <p:nvPr/>
        </p:nvSpPr>
        <p:spPr>
          <a:xfrm>
            <a:off x="4893737" y="429225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C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EEC10E-79C7-4B94-8CA2-B1D1B18B8242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5577813" y="4095100"/>
            <a:ext cx="0" cy="197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9299D2-4ABB-4DDA-BDE7-BA71B9F61E42}"/>
              </a:ext>
            </a:extLst>
          </p:cNvPr>
          <p:cNvCxnSpPr>
            <a:cxnSpLocks/>
          </p:cNvCxnSpPr>
          <p:nvPr/>
        </p:nvCxnSpPr>
        <p:spPr>
          <a:xfrm>
            <a:off x="2339752" y="3291830"/>
            <a:ext cx="5472608" cy="68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026359-8EB3-4205-B4DD-50325E2AE2CD}"/>
              </a:ext>
            </a:extLst>
          </p:cNvPr>
          <p:cNvSpPr/>
          <p:nvPr/>
        </p:nvSpPr>
        <p:spPr>
          <a:xfrm>
            <a:off x="6372200" y="384481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 Class Loader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6372200" y="159368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Default Class Loader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13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31981</TotalTime>
  <Words>73</Words>
  <Application>Microsoft Office PowerPoint</Application>
  <PresentationFormat>화면 슬라이드 쇼(16:9)</PresentationFormat>
  <Paragraphs>38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JVM Architecture</vt:lpstr>
      <vt:lpstr>Class Loader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4645</cp:revision>
  <dcterms:created xsi:type="dcterms:W3CDTF">2006-10-05T04:04:58Z</dcterms:created>
  <dcterms:modified xsi:type="dcterms:W3CDTF">2017-11-19T10:41:03Z</dcterms:modified>
</cp:coreProperties>
</file>