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7" r:id="rId2"/>
    <p:sldId id="368" r:id="rId3"/>
    <p:sldId id="36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9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5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BD225FF-7FCC-453F-975C-6A518AB4A6E9}"/>
              </a:ext>
            </a:extLst>
          </p:cNvPr>
          <p:cNvSpPr/>
          <p:nvPr/>
        </p:nvSpPr>
        <p:spPr>
          <a:xfrm>
            <a:off x="5345112" y="784002"/>
            <a:ext cx="2407940" cy="1355700"/>
          </a:xfrm>
          <a:prstGeom prst="roundRect">
            <a:avLst>
              <a:gd name="adj" fmla="val 3621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Alert Destination</a:t>
            </a:r>
            <a:endParaRPr lang="ko-KR" altLang="en-US" sz="12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Prometheus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B5E3DD-4903-48C8-8495-1481530A6503}"/>
              </a:ext>
            </a:extLst>
          </p:cNvPr>
          <p:cNvSpPr/>
          <p:nvPr/>
        </p:nvSpPr>
        <p:spPr>
          <a:xfrm>
            <a:off x="2823490" y="2260600"/>
            <a:ext cx="2935960" cy="2183854"/>
          </a:xfrm>
          <a:prstGeom prst="roundRect">
            <a:avLst>
              <a:gd name="adj" fmla="val 167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Prometheus</a:t>
            </a:r>
            <a:r>
              <a:rPr lang="ko-KR" altLang="en-US" sz="1200" b="1"/>
              <a:t> </a:t>
            </a:r>
            <a:r>
              <a:rPr lang="en-US" altLang="ko-KR" sz="1200" b="1"/>
              <a:t>Server</a:t>
            </a:r>
            <a:endParaRPr lang="ko-KR" altLang="en-US" sz="12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19D31E-254A-4D51-A842-B42856E66609}"/>
              </a:ext>
            </a:extLst>
          </p:cNvPr>
          <p:cNvSpPr/>
          <p:nvPr/>
        </p:nvSpPr>
        <p:spPr>
          <a:xfrm>
            <a:off x="1191698" y="1745924"/>
            <a:ext cx="1287695" cy="64307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Pushgateway</a:t>
            </a:r>
            <a:endParaRPr lang="ko-KR" altLang="en-US" sz="12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621790-3888-4E5F-A539-E1945B41E740}"/>
              </a:ext>
            </a:extLst>
          </p:cNvPr>
          <p:cNvSpPr/>
          <p:nvPr/>
        </p:nvSpPr>
        <p:spPr>
          <a:xfrm>
            <a:off x="1191697" y="2586194"/>
            <a:ext cx="1287693" cy="64306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Exporter</a:t>
            </a:r>
            <a:endParaRPr lang="ko-KR" altLang="en-US" sz="12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4E3788-4F12-4A66-82B7-2DD468D36F88}"/>
              </a:ext>
            </a:extLst>
          </p:cNvPr>
          <p:cNvSpPr/>
          <p:nvPr/>
        </p:nvSpPr>
        <p:spPr>
          <a:xfrm>
            <a:off x="1191697" y="1025440"/>
            <a:ext cx="1287695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D4838A-ACEB-454C-B6DE-5D24FC39C5A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835545" y="1434600"/>
            <a:ext cx="1" cy="31132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E8065F-5F40-48CF-9EA7-AA6F8A17B2D3}"/>
              </a:ext>
            </a:extLst>
          </p:cNvPr>
          <p:cNvCxnSpPr>
            <a:cxnSpLocks/>
            <a:stCxn id="54" idx="1"/>
            <a:endCxn id="4" idx="3"/>
          </p:cNvCxnSpPr>
          <p:nvPr/>
        </p:nvCxnSpPr>
        <p:spPr>
          <a:xfrm flipH="1" flipV="1">
            <a:off x="2479393" y="2067459"/>
            <a:ext cx="458262" cy="803767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359EE4-7282-4B05-BB4C-A880DD745097}"/>
              </a:ext>
            </a:extLst>
          </p:cNvPr>
          <p:cNvCxnSpPr>
            <a:cxnSpLocks/>
            <a:stCxn id="54" idx="1"/>
            <a:endCxn id="6" idx="3"/>
          </p:cNvCxnSpPr>
          <p:nvPr/>
        </p:nvCxnSpPr>
        <p:spPr>
          <a:xfrm flipH="1">
            <a:off x="2479390" y="2871226"/>
            <a:ext cx="458265" cy="36503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42EE3E-0910-4A1C-B774-A24FCD3F14CF}"/>
              </a:ext>
            </a:extLst>
          </p:cNvPr>
          <p:cNvSpPr/>
          <p:nvPr/>
        </p:nvSpPr>
        <p:spPr>
          <a:xfrm>
            <a:off x="5926208" y="2258318"/>
            <a:ext cx="1287695" cy="48505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Alertmanager</a:t>
            </a:r>
            <a:endParaRPr lang="ko-KR" altLang="en-US" sz="1200" b="1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D1F209-4918-419D-AE61-0DB8F3C74085}"/>
              </a:ext>
            </a:extLst>
          </p:cNvPr>
          <p:cNvSpPr/>
          <p:nvPr/>
        </p:nvSpPr>
        <p:spPr>
          <a:xfrm>
            <a:off x="5446429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Email</a:t>
            </a:r>
            <a:endParaRPr lang="ko-KR" altLang="en-US" sz="11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C7E0-5BFE-44CB-AF5B-371C0AD067CC}"/>
              </a:ext>
            </a:extLst>
          </p:cNvPr>
          <p:cNvSpPr/>
          <p:nvPr/>
        </p:nvSpPr>
        <p:spPr>
          <a:xfrm>
            <a:off x="6418537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HTTP, HTTPS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D8BFF1-02A9-4922-9E66-187D09F2F7A5}"/>
              </a:ext>
            </a:extLst>
          </p:cNvPr>
          <p:cNvSpPr/>
          <p:nvPr/>
        </p:nvSpPr>
        <p:spPr>
          <a:xfrm>
            <a:off x="6418537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Slack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C5937D-9F44-4E1C-B516-506F564338E0}"/>
              </a:ext>
            </a:extLst>
          </p:cNvPr>
          <p:cNvSpPr/>
          <p:nvPr/>
        </p:nvSpPr>
        <p:spPr>
          <a:xfrm>
            <a:off x="5446429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Webhook</a:t>
            </a:r>
            <a:endParaRPr lang="ko-KR" altLang="en-US" sz="11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D4E0DD1-05E9-41BF-8E77-D12F94F2EE99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H="1" flipV="1">
            <a:off x="6549082" y="2139702"/>
            <a:ext cx="20974" cy="11861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1B91AEC-AFEA-4541-8939-B9A6336C40AC}"/>
              </a:ext>
            </a:extLst>
          </p:cNvPr>
          <p:cNvSpPr/>
          <p:nvPr/>
        </p:nvSpPr>
        <p:spPr>
          <a:xfrm>
            <a:off x="2938537" y="3258247"/>
            <a:ext cx="1534020" cy="854084"/>
          </a:xfrm>
          <a:prstGeom prst="roundRect">
            <a:avLst>
              <a:gd name="adj" fmla="val 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Storage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F9AAE2-5C87-4524-8369-02B800671202}"/>
              </a:ext>
            </a:extLst>
          </p:cNvPr>
          <p:cNvSpPr/>
          <p:nvPr/>
        </p:nvSpPr>
        <p:spPr>
          <a:xfrm>
            <a:off x="2937655" y="266664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Scrape</a:t>
            </a:r>
          </a:p>
          <a:p>
            <a:pPr algn="ctr"/>
            <a:r>
              <a:rPr lang="en-US" altLang="ko-KR" sz="1200"/>
              <a:t>Manager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42C992A-CEBF-4F11-9828-1A4FDFBBC242}"/>
              </a:ext>
            </a:extLst>
          </p:cNvPr>
          <p:cNvSpPr/>
          <p:nvPr/>
        </p:nvSpPr>
        <p:spPr>
          <a:xfrm>
            <a:off x="4683749" y="2378614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Notifier</a:t>
            </a:r>
            <a:endParaRPr lang="ko-KR" altLang="en-US" sz="120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562CA4-B42B-4A6D-8298-01CD6A6F4607}"/>
              </a:ext>
            </a:extLst>
          </p:cNvPr>
          <p:cNvCxnSpPr>
            <a:cxnSpLocks/>
            <a:stCxn id="64" idx="3"/>
            <a:endCxn id="26" idx="1"/>
          </p:cNvCxnSpPr>
          <p:nvPr/>
        </p:nvCxnSpPr>
        <p:spPr>
          <a:xfrm flipV="1">
            <a:off x="5652120" y="2500848"/>
            <a:ext cx="274088" cy="8234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8A91312-748B-40CD-8F2B-8E2A35263267}"/>
              </a:ext>
            </a:extLst>
          </p:cNvPr>
          <p:cNvSpPr/>
          <p:nvPr/>
        </p:nvSpPr>
        <p:spPr>
          <a:xfrm>
            <a:off x="4681518" y="3714930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PromQL</a:t>
            </a:r>
          </a:p>
          <a:p>
            <a:pPr algn="ctr"/>
            <a:r>
              <a:rPr lang="en-US" altLang="ko-KR" sz="1200"/>
              <a:t>Engine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2C86ABB-815C-4996-B06C-0A70A6D0E336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flipV="1">
            <a:off x="3421841" y="2139702"/>
            <a:ext cx="606961" cy="5269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7C380EB-5D72-45A9-9A2D-2C20F08AA061}"/>
              </a:ext>
            </a:extLst>
          </p:cNvPr>
          <p:cNvSpPr txBox="1"/>
          <p:nvPr/>
        </p:nvSpPr>
        <p:spPr>
          <a:xfrm>
            <a:off x="3615867" y="2289061"/>
            <a:ext cx="9561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Discover</a:t>
            </a:r>
          </a:p>
          <a:p>
            <a:pPr algn="ctr"/>
            <a:r>
              <a:rPr lang="en-US" altLang="ko-KR" sz="1100"/>
              <a:t>Target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D93933C-A081-4B3D-A7A4-5EE58235C2F8}"/>
              </a:ext>
            </a:extLst>
          </p:cNvPr>
          <p:cNvGrpSpPr/>
          <p:nvPr/>
        </p:nvGrpSpPr>
        <p:grpSpPr>
          <a:xfrm>
            <a:off x="7361336" y="1525074"/>
            <a:ext cx="300112" cy="65162"/>
            <a:chOff x="8028384" y="1512622"/>
            <a:chExt cx="300112" cy="6516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2B353D5-094C-4AD9-9694-75ED17E5A362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AD9CEB6-092F-44D5-87DF-78B16081C41E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172A9BE-1D80-4957-BB0D-569446934DDA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599F04D-2644-48AC-B1EE-128A3574817B}"/>
              </a:ext>
            </a:extLst>
          </p:cNvPr>
          <p:cNvSpPr/>
          <p:nvPr/>
        </p:nvSpPr>
        <p:spPr>
          <a:xfrm>
            <a:off x="2824832" y="784002"/>
            <a:ext cx="2407940" cy="1355700"/>
          </a:xfrm>
          <a:prstGeom prst="roundRect">
            <a:avLst>
              <a:gd name="adj" fmla="val 40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Target (Service)</a:t>
            </a:r>
            <a:endParaRPr lang="ko-KR" altLang="en-US" sz="1200" b="1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1A06A8-B56F-4B90-B837-1E60F93631F0}"/>
              </a:ext>
            </a:extLst>
          </p:cNvPr>
          <p:cNvSpPr/>
          <p:nvPr/>
        </p:nvSpPr>
        <p:spPr>
          <a:xfrm>
            <a:off x="2926149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F9A2416-E287-4B25-9471-9B1ACAB48E5E}"/>
              </a:ext>
            </a:extLst>
          </p:cNvPr>
          <p:cNvSpPr/>
          <p:nvPr/>
        </p:nvSpPr>
        <p:spPr>
          <a:xfrm>
            <a:off x="3898257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Marathon</a:t>
            </a:r>
            <a:endParaRPr lang="ko-KR" altLang="en-US" sz="11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84C2891-9887-498A-AEA2-623B339C4B37}"/>
              </a:ext>
            </a:extLst>
          </p:cNvPr>
          <p:cNvSpPr/>
          <p:nvPr/>
        </p:nvSpPr>
        <p:spPr>
          <a:xfrm>
            <a:off x="3898257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Openstack</a:t>
            </a:r>
            <a:endParaRPr lang="ko-KR" altLang="en-US" sz="11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91C243E-D359-4C75-86AC-463738444E5C}"/>
              </a:ext>
            </a:extLst>
          </p:cNvPr>
          <p:cNvSpPr/>
          <p:nvPr/>
        </p:nvSpPr>
        <p:spPr>
          <a:xfrm>
            <a:off x="2926149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DNS</a:t>
            </a:r>
            <a:endParaRPr lang="ko-KR" altLang="en-US" sz="11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8865B4-7B80-4FB5-A700-56A5477A29E5}"/>
              </a:ext>
            </a:extLst>
          </p:cNvPr>
          <p:cNvGrpSpPr/>
          <p:nvPr/>
        </p:nvGrpSpPr>
        <p:grpSpPr>
          <a:xfrm>
            <a:off x="4841056" y="1525074"/>
            <a:ext cx="300112" cy="65162"/>
            <a:chOff x="8028384" y="1512622"/>
            <a:chExt cx="300112" cy="6516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15D6868-55C0-4759-B71F-FECC5C06BBCC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5A9B3AD-3E88-4EF9-B640-128F21A827A0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5DA695-3263-4F65-87EF-6727D2E80F19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3AF33D7-79AA-4C7F-B935-09D342451698}"/>
              </a:ext>
            </a:extLst>
          </p:cNvPr>
          <p:cNvSpPr/>
          <p:nvPr/>
        </p:nvSpPr>
        <p:spPr>
          <a:xfrm>
            <a:off x="4682077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Rule Manager</a:t>
            </a:r>
            <a:endParaRPr lang="ko-KR" altLang="en-US" sz="12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38B081-D7FD-43E1-8F07-F4EEE3A7A276}"/>
              </a:ext>
            </a:extLst>
          </p:cNvPr>
          <p:cNvSpPr/>
          <p:nvPr/>
        </p:nvSpPr>
        <p:spPr>
          <a:xfrm>
            <a:off x="3103900" y="3550040"/>
            <a:ext cx="1189809" cy="48047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 Storage </a:t>
            </a:r>
          </a:p>
          <a:p>
            <a:pPr algn="ctr"/>
            <a:r>
              <a:rPr lang="en-US" altLang="ko-KR" sz="1200"/>
              <a:t>(TSDB)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5762BA-1C69-4353-A60F-2E13D0CB0F73}"/>
              </a:ext>
            </a:extLst>
          </p:cNvPr>
          <p:cNvSpPr/>
          <p:nvPr/>
        </p:nvSpPr>
        <p:spPr>
          <a:xfrm>
            <a:off x="1187624" y="3424592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Target</a:t>
            </a:r>
            <a:endParaRPr lang="ko-KR" altLang="en-US" sz="120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A349B72-6A93-444D-90E8-1502C2392575}"/>
              </a:ext>
            </a:extLst>
          </p:cNvPr>
          <p:cNvCxnSpPr>
            <a:cxnSpLocks/>
            <a:stCxn id="106" idx="0"/>
            <a:endCxn id="64" idx="2"/>
          </p:cNvCxnSpPr>
          <p:nvPr/>
        </p:nvCxnSpPr>
        <p:spPr>
          <a:xfrm flipV="1">
            <a:off x="5166263" y="2787774"/>
            <a:ext cx="1672" cy="25796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F5B454A-48F1-4EEA-A139-892A1DCD95F8}"/>
              </a:ext>
            </a:extLst>
          </p:cNvPr>
          <p:cNvCxnSpPr>
            <a:cxnSpLocks/>
            <a:stCxn id="73" idx="0"/>
            <a:endCxn id="106" idx="2"/>
          </p:cNvCxnSpPr>
          <p:nvPr/>
        </p:nvCxnSpPr>
        <p:spPr>
          <a:xfrm flipV="1">
            <a:off x="5165704" y="3454896"/>
            <a:ext cx="559" cy="2600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6B5238E-0B20-41BA-A95E-71AA4273064E}"/>
              </a:ext>
            </a:extLst>
          </p:cNvPr>
          <p:cNvSpPr txBox="1"/>
          <p:nvPr/>
        </p:nvSpPr>
        <p:spPr>
          <a:xfrm>
            <a:off x="2175707" y="2598172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Pull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B05DCE3-1A7F-4675-BA69-F508B340EE39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4472557" y="3685289"/>
            <a:ext cx="208961" cy="23422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61479E87-C41F-4F4C-A32B-76B323DA947C}"/>
              </a:ext>
            </a:extLst>
          </p:cNvPr>
          <p:cNvGrpSpPr/>
          <p:nvPr/>
        </p:nvGrpSpPr>
        <p:grpSpPr>
          <a:xfrm>
            <a:off x="5926208" y="2867290"/>
            <a:ext cx="1598120" cy="1590037"/>
            <a:chOff x="6358256" y="2757934"/>
            <a:chExt cx="1598120" cy="1699394"/>
          </a:xfrm>
        </p:grpSpPr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E70D0D8-5548-46F9-8330-ADBA73172C91}"/>
                </a:ext>
              </a:extLst>
            </p:cNvPr>
            <p:cNvSpPr/>
            <p:nvPr/>
          </p:nvSpPr>
          <p:spPr>
            <a:xfrm>
              <a:off x="6358256" y="2757934"/>
              <a:ext cx="1598120" cy="1699394"/>
            </a:xfrm>
            <a:prstGeom prst="roundRect">
              <a:avLst>
                <a:gd name="adj" fmla="val 5026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/>
                <a:t>Prometheus Client</a:t>
              </a:r>
              <a:endParaRPr lang="ko-KR" altLang="en-US" sz="1200" b="1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AE1194B0-F3A1-4DC0-B168-E743331413A0}"/>
                </a:ext>
              </a:extLst>
            </p:cNvPr>
            <p:cNvSpPr/>
            <p:nvPr/>
          </p:nvSpPr>
          <p:spPr>
            <a:xfrm>
              <a:off x="6513469" y="3076867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Prometheus</a:t>
              </a:r>
            </a:p>
            <a:p>
              <a:pPr algn="ctr"/>
              <a:r>
                <a:rPr lang="en-US" altLang="ko-KR" sz="1200"/>
                <a:t>Web UI</a:t>
              </a:r>
              <a:endParaRPr lang="ko-KR" altLang="en-US" sz="120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43946E3E-ABCE-479E-AE0A-6D0BB309BFCA}"/>
                </a:ext>
              </a:extLst>
            </p:cNvPr>
            <p:cNvSpPr/>
            <p:nvPr/>
          </p:nvSpPr>
          <p:spPr>
            <a:xfrm>
              <a:off x="6501230" y="3609454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Grafana</a:t>
              </a:r>
              <a:endParaRPr lang="ko-KR" altLang="en-US" sz="1200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2A7781F0-6BE8-4CD0-B193-AD889F3016D3}"/>
                </a:ext>
              </a:extLst>
            </p:cNvPr>
            <p:cNvGrpSpPr/>
            <p:nvPr/>
          </p:nvGrpSpPr>
          <p:grpSpPr>
            <a:xfrm rot="5400000">
              <a:off x="7002859" y="4206081"/>
              <a:ext cx="300112" cy="65162"/>
              <a:chOff x="8028384" y="1512622"/>
              <a:chExt cx="300112" cy="65162"/>
            </a:xfrm>
          </p:grpSpPr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94BDE03-EDB8-4533-BA48-D2443F90A079}"/>
                  </a:ext>
                </a:extLst>
              </p:cNvPr>
              <p:cNvSpPr/>
              <p:nvPr/>
            </p:nvSpPr>
            <p:spPr>
              <a:xfrm>
                <a:off x="80283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A36DCF9-CE47-4E5B-A063-6583746F0CC4}"/>
                  </a:ext>
                </a:extLst>
              </p:cNvPr>
              <p:cNvSpPr/>
              <p:nvPr/>
            </p:nvSpPr>
            <p:spPr>
              <a:xfrm>
                <a:off x="81426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4016E81F-8CF7-421C-A979-1B9FC24EB8E7}"/>
                  </a:ext>
                </a:extLst>
              </p:cNvPr>
              <p:cNvSpPr/>
              <p:nvPr/>
            </p:nvSpPr>
            <p:spPr>
              <a:xfrm>
                <a:off x="826333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73AE958F-7573-4451-B278-47484BAE533E}"/>
              </a:ext>
            </a:extLst>
          </p:cNvPr>
          <p:cNvCxnSpPr>
            <a:cxnSpLocks/>
            <a:stCxn id="73" idx="3"/>
            <a:endCxn id="178" idx="1"/>
          </p:cNvCxnSpPr>
          <p:nvPr/>
        </p:nvCxnSpPr>
        <p:spPr>
          <a:xfrm flipV="1">
            <a:off x="5649889" y="3855429"/>
            <a:ext cx="419293" cy="6408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0492CC0-BAD3-43CB-824C-16FB30B2C919}"/>
              </a:ext>
            </a:extLst>
          </p:cNvPr>
          <p:cNvCxnSpPr>
            <a:cxnSpLocks/>
            <a:stCxn id="73" idx="3"/>
            <a:endCxn id="177" idx="1"/>
          </p:cNvCxnSpPr>
          <p:nvPr/>
        </p:nvCxnSpPr>
        <p:spPr>
          <a:xfrm flipV="1">
            <a:off x="5649889" y="3357114"/>
            <a:ext cx="431532" cy="56239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6F4DDCB0-07EC-4C89-9A85-856950C40EA8}"/>
              </a:ext>
            </a:extLst>
          </p:cNvPr>
          <p:cNvGrpSpPr/>
          <p:nvPr/>
        </p:nvGrpSpPr>
        <p:grpSpPr>
          <a:xfrm>
            <a:off x="2500542" y="4463008"/>
            <a:ext cx="4015674" cy="261610"/>
            <a:chOff x="2555776" y="4515966"/>
            <a:chExt cx="4015674" cy="261610"/>
          </a:xfrm>
        </p:grpSpPr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F121FC2-BEFB-4D11-A68D-F08DA54304B2}"/>
                </a:ext>
              </a:extLst>
            </p:cNvPr>
            <p:cNvCxnSpPr>
              <a:cxnSpLocks/>
              <a:stCxn id="236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985D540-5031-42FF-88F6-614AAD2B6D2C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B2077152-5942-451F-B3EE-CCEC7E0728EC}"/>
                </a:ext>
              </a:extLst>
            </p:cNvPr>
            <p:cNvCxnSpPr>
              <a:cxnSpLocks/>
              <a:stCxn id="243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DE7163D-D7F2-4869-AA0E-34ADE78D0CE0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5D4822EB-D9F8-48B1-8569-39491786D9C4}"/>
                </a:ext>
              </a:extLst>
            </p:cNvPr>
            <p:cNvCxnSpPr>
              <a:cxnSpLocks/>
              <a:stCxn id="245" idx="1"/>
            </p:cNvCxnSpPr>
            <p:nvPr/>
          </p:nvCxnSpPr>
          <p:spPr>
            <a:xfrm flipH="1">
              <a:off x="4644009" y="4646771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B867BC1-D1A2-436A-B906-96F1931BC529}"/>
                </a:ext>
              </a:extLst>
            </p:cNvPr>
            <p:cNvSpPr txBox="1"/>
            <p:nvPr/>
          </p:nvSpPr>
          <p:spPr>
            <a:xfrm>
              <a:off x="4932039" y="4515966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91169E0-569A-4AF6-813E-8218B7B24921}"/>
              </a:ext>
            </a:extLst>
          </p:cNvPr>
          <p:cNvSpPr txBox="1"/>
          <p:nvPr/>
        </p:nvSpPr>
        <p:spPr>
          <a:xfrm>
            <a:off x="1609309" y="1446101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Push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633AA7-040D-406B-ADFE-62108416F048}"/>
              </a:ext>
            </a:extLst>
          </p:cNvPr>
          <p:cNvSpPr/>
          <p:nvPr/>
        </p:nvSpPr>
        <p:spPr>
          <a:xfrm>
            <a:off x="1187624" y="4030447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Remote Storage</a:t>
            </a:r>
            <a:endParaRPr lang="ko-KR" altLang="en-US" sz="12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3AEA18C-BAE8-4915-973F-BD16459A662C}"/>
              </a:ext>
            </a:extLst>
          </p:cNvPr>
          <p:cNvCxnSpPr>
            <a:cxnSpLocks/>
            <a:stCxn id="6" idx="2"/>
            <a:endCxn id="120" idx="0"/>
          </p:cNvCxnSpPr>
          <p:nvPr/>
        </p:nvCxnSpPr>
        <p:spPr>
          <a:xfrm flipH="1">
            <a:off x="1831471" y="3229263"/>
            <a:ext cx="4073" cy="195329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EBC855-D0F3-48EF-B154-C1E39FBD0A2F}"/>
              </a:ext>
            </a:extLst>
          </p:cNvPr>
          <p:cNvCxnSpPr>
            <a:cxnSpLocks/>
            <a:stCxn id="69" idx="3"/>
            <a:endCxn id="53" idx="1"/>
          </p:cNvCxnSpPr>
          <p:nvPr/>
        </p:nvCxnSpPr>
        <p:spPr>
          <a:xfrm flipV="1">
            <a:off x="2475317" y="3685289"/>
            <a:ext cx="463220" cy="54973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5B7BE39-2E96-4D91-ADD7-7F1FD93C5C21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3421841" y="3075806"/>
            <a:ext cx="283706" cy="182441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9B0492C-FE33-4EB2-9F3B-8E8C482BF313}"/>
              </a:ext>
            </a:extLst>
          </p:cNvPr>
          <p:cNvCxnSpPr>
            <a:cxnSpLocks/>
            <a:stCxn id="64" idx="1"/>
            <a:endCxn id="89" idx="2"/>
          </p:cNvCxnSpPr>
          <p:nvPr/>
        </p:nvCxnSpPr>
        <p:spPr>
          <a:xfrm flipH="1" flipV="1">
            <a:off x="4028802" y="2139702"/>
            <a:ext cx="654947" cy="4434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0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4D658D72-C27E-4E8B-BA5E-404B6E6A557C}"/>
              </a:ext>
            </a:extLst>
          </p:cNvPr>
          <p:cNvSpPr txBox="1"/>
          <p:nvPr/>
        </p:nvSpPr>
        <p:spPr>
          <a:xfrm>
            <a:off x="4619524" y="2787774"/>
            <a:ext cx="115756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BD225FF-7FCC-453F-975C-6A518AB4A6E9}"/>
              </a:ext>
            </a:extLst>
          </p:cNvPr>
          <p:cNvSpPr/>
          <p:nvPr/>
        </p:nvSpPr>
        <p:spPr>
          <a:xfrm>
            <a:off x="5546208" y="784002"/>
            <a:ext cx="2407940" cy="1355700"/>
          </a:xfrm>
          <a:prstGeom prst="roundRect">
            <a:avLst>
              <a:gd name="adj" fmla="val 3621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Alert Destination</a:t>
            </a:r>
            <a:endParaRPr lang="ko-KR" altLang="en-US" sz="12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Prometheus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B5E3DD-4903-48C8-8495-1481530A6503}"/>
              </a:ext>
            </a:extLst>
          </p:cNvPr>
          <p:cNvSpPr/>
          <p:nvPr/>
        </p:nvSpPr>
        <p:spPr>
          <a:xfrm>
            <a:off x="2564076" y="2260600"/>
            <a:ext cx="3531924" cy="2183854"/>
          </a:xfrm>
          <a:prstGeom prst="roundRect">
            <a:avLst>
              <a:gd name="adj" fmla="val 167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Prometheus</a:t>
            </a:r>
            <a:r>
              <a:rPr lang="ko-KR" altLang="en-US" sz="1200" b="1"/>
              <a:t> </a:t>
            </a:r>
            <a:r>
              <a:rPr lang="en-US" altLang="ko-KR" sz="1200" b="1"/>
              <a:t>Server</a:t>
            </a:r>
            <a:endParaRPr lang="ko-KR" altLang="en-US" sz="12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19D31E-254A-4D51-A842-B42856E66609}"/>
              </a:ext>
            </a:extLst>
          </p:cNvPr>
          <p:cNvSpPr/>
          <p:nvPr/>
        </p:nvSpPr>
        <p:spPr>
          <a:xfrm>
            <a:off x="975674" y="1745924"/>
            <a:ext cx="1287695" cy="64307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Pushgateway</a:t>
            </a:r>
            <a:endParaRPr lang="ko-KR" altLang="en-US" sz="12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621790-3888-4E5F-A539-E1945B41E740}"/>
              </a:ext>
            </a:extLst>
          </p:cNvPr>
          <p:cNvSpPr/>
          <p:nvPr/>
        </p:nvSpPr>
        <p:spPr>
          <a:xfrm>
            <a:off x="975673" y="2586194"/>
            <a:ext cx="1287693" cy="64306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Exporter</a:t>
            </a:r>
            <a:endParaRPr lang="ko-KR" altLang="en-US" sz="12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4E3788-4F12-4A66-82B7-2DD468D36F88}"/>
              </a:ext>
            </a:extLst>
          </p:cNvPr>
          <p:cNvSpPr/>
          <p:nvPr/>
        </p:nvSpPr>
        <p:spPr>
          <a:xfrm>
            <a:off x="975673" y="1025440"/>
            <a:ext cx="1287695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D4838A-ACEB-454C-B6DE-5D24FC39C5A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619521" y="1434600"/>
            <a:ext cx="1" cy="31132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E8065F-5F40-48CF-9EA7-AA6F8A17B2D3}"/>
              </a:ext>
            </a:extLst>
          </p:cNvPr>
          <p:cNvCxnSpPr>
            <a:cxnSpLocks/>
            <a:stCxn id="54" idx="1"/>
            <a:endCxn id="4" idx="3"/>
          </p:cNvCxnSpPr>
          <p:nvPr/>
        </p:nvCxnSpPr>
        <p:spPr>
          <a:xfrm flipH="1" flipV="1">
            <a:off x="2263369" y="2067459"/>
            <a:ext cx="408229" cy="1182857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359EE4-7282-4B05-BB4C-A880DD745097}"/>
              </a:ext>
            </a:extLst>
          </p:cNvPr>
          <p:cNvCxnSpPr>
            <a:cxnSpLocks/>
            <a:stCxn id="54" idx="1"/>
            <a:endCxn id="6" idx="3"/>
          </p:cNvCxnSpPr>
          <p:nvPr/>
        </p:nvCxnSpPr>
        <p:spPr>
          <a:xfrm flipH="1" flipV="1">
            <a:off x="2263366" y="2907729"/>
            <a:ext cx="408232" cy="342587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42EE3E-0910-4A1C-B774-A24FCD3F14CF}"/>
              </a:ext>
            </a:extLst>
          </p:cNvPr>
          <p:cNvSpPr/>
          <p:nvPr/>
        </p:nvSpPr>
        <p:spPr>
          <a:xfrm>
            <a:off x="6358256" y="2258318"/>
            <a:ext cx="1287695" cy="48505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Alertmanager</a:t>
            </a:r>
            <a:endParaRPr lang="ko-KR" altLang="en-US" sz="1200" b="1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D1F209-4918-419D-AE61-0DB8F3C74085}"/>
              </a:ext>
            </a:extLst>
          </p:cNvPr>
          <p:cNvSpPr/>
          <p:nvPr/>
        </p:nvSpPr>
        <p:spPr>
          <a:xfrm>
            <a:off x="5647525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Email</a:t>
            </a:r>
            <a:endParaRPr lang="ko-KR" altLang="en-US" sz="11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C7E0-5BFE-44CB-AF5B-371C0AD067CC}"/>
              </a:ext>
            </a:extLst>
          </p:cNvPr>
          <p:cNvSpPr/>
          <p:nvPr/>
        </p:nvSpPr>
        <p:spPr>
          <a:xfrm>
            <a:off x="6619633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HTTP, HTTPS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D8BFF1-02A9-4922-9E66-187D09F2F7A5}"/>
              </a:ext>
            </a:extLst>
          </p:cNvPr>
          <p:cNvSpPr/>
          <p:nvPr/>
        </p:nvSpPr>
        <p:spPr>
          <a:xfrm>
            <a:off x="6619633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Slack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C5937D-9F44-4E1C-B516-506F564338E0}"/>
              </a:ext>
            </a:extLst>
          </p:cNvPr>
          <p:cNvSpPr/>
          <p:nvPr/>
        </p:nvSpPr>
        <p:spPr>
          <a:xfrm>
            <a:off x="5647525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Webhook</a:t>
            </a:r>
            <a:endParaRPr lang="ko-KR" altLang="en-US" sz="11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D4E0DD1-05E9-41BF-8E77-D12F94F2EE99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H="1" flipV="1">
            <a:off x="6750178" y="2139702"/>
            <a:ext cx="251926" cy="11861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1B91AEC-AFEA-4541-8939-B9A6336C40AC}"/>
              </a:ext>
            </a:extLst>
          </p:cNvPr>
          <p:cNvSpPr/>
          <p:nvPr/>
        </p:nvSpPr>
        <p:spPr>
          <a:xfrm>
            <a:off x="3832900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Storage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F9AAE2-5C87-4524-8369-02B800671202}"/>
              </a:ext>
            </a:extLst>
          </p:cNvPr>
          <p:cNvSpPr/>
          <p:nvPr/>
        </p:nvSpPr>
        <p:spPr>
          <a:xfrm>
            <a:off x="2671598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Scrape</a:t>
            </a:r>
          </a:p>
          <a:p>
            <a:pPr algn="ctr"/>
            <a:r>
              <a:rPr lang="en-US" altLang="ko-KR" sz="1200"/>
              <a:t>Manager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42C992A-CEBF-4F11-9828-1A4FDFBBC242}"/>
              </a:ext>
            </a:extLst>
          </p:cNvPr>
          <p:cNvSpPr/>
          <p:nvPr/>
        </p:nvSpPr>
        <p:spPr>
          <a:xfrm>
            <a:off x="4994913" y="2378614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Notifier</a:t>
            </a:r>
            <a:endParaRPr lang="ko-KR" altLang="en-US" sz="120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562CA4-B42B-4A6D-8298-01CD6A6F4607}"/>
              </a:ext>
            </a:extLst>
          </p:cNvPr>
          <p:cNvCxnSpPr>
            <a:cxnSpLocks/>
            <a:stCxn id="64" idx="3"/>
            <a:endCxn id="26" idx="1"/>
          </p:cNvCxnSpPr>
          <p:nvPr/>
        </p:nvCxnSpPr>
        <p:spPr>
          <a:xfrm flipV="1">
            <a:off x="5963284" y="2500848"/>
            <a:ext cx="394972" cy="8234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8A91312-748B-40CD-8F2B-8E2A35263267}"/>
              </a:ext>
            </a:extLst>
          </p:cNvPr>
          <p:cNvSpPr/>
          <p:nvPr/>
        </p:nvSpPr>
        <p:spPr>
          <a:xfrm>
            <a:off x="4992682" y="3714930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PromQL</a:t>
            </a:r>
            <a:endParaRPr lang="ko-KR" altLang="en-US" sz="120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2C86ABB-815C-4996-B06C-0A70A6D0E336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flipV="1">
            <a:off x="3155784" y="2139702"/>
            <a:ext cx="819986" cy="9060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7C380EB-5D72-45A9-9A2D-2C20F08AA061}"/>
              </a:ext>
            </a:extLst>
          </p:cNvPr>
          <p:cNvSpPr txBox="1"/>
          <p:nvPr/>
        </p:nvSpPr>
        <p:spPr>
          <a:xfrm>
            <a:off x="2843808" y="2237110"/>
            <a:ext cx="9561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Discover</a:t>
            </a:r>
          </a:p>
          <a:p>
            <a:pPr algn="ctr"/>
            <a:r>
              <a:rPr lang="en-US" altLang="ko-KR" sz="1100"/>
              <a:t>Target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D93933C-A081-4B3D-A7A4-5EE58235C2F8}"/>
              </a:ext>
            </a:extLst>
          </p:cNvPr>
          <p:cNvGrpSpPr/>
          <p:nvPr/>
        </p:nvGrpSpPr>
        <p:grpSpPr>
          <a:xfrm>
            <a:off x="7562432" y="1525074"/>
            <a:ext cx="300112" cy="65162"/>
            <a:chOff x="8028384" y="1512622"/>
            <a:chExt cx="300112" cy="6516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2B353D5-094C-4AD9-9694-75ED17E5A362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AD9CEB6-092F-44D5-87DF-78B16081C41E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172A9BE-1D80-4957-BB0D-569446934DDA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599F04D-2644-48AC-B1EE-128A3574817B}"/>
              </a:ext>
            </a:extLst>
          </p:cNvPr>
          <p:cNvSpPr/>
          <p:nvPr/>
        </p:nvSpPr>
        <p:spPr>
          <a:xfrm>
            <a:off x="2771800" y="784002"/>
            <a:ext cx="2407940" cy="1355700"/>
          </a:xfrm>
          <a:prstGeom prst="roundRect">
            <a:avLst>
              <a:gd name="adj" fmla="val 40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Target (Service)</a:t>
            </a:r>
            <a:endParaRPr lang="ko-KR" altLang="en-US" sz="1200" b="1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1A06A8-B56F-4B90-B837-1E60F93631F0}"/>
              </a:ext>
            </a:extLst>
          </p:cNvPr>
          <p:cNvSpPr/>
          <p:nvPr/>
        </p:nvSpPr>
        <p:spPr>
          <a:xfrm>
            <a:off x="2873117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F9A2416-E287-4B25-9471-9B1ACAB48E5E}"/>
              </a:ext>
            </a:extLst>
          </p:cNvPr>
          <p:cNvSpPr/>
          <p:nvPr/>
        </p:nvSpPr>
        <p:spPr>
          <a:xfrm>
            <a:off x="3845225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Marathon</a:t>
            </a:r>
            <a:endParaRPr lang="ko-KR" altLang="en-US" sz="11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84C2891-9887-498A-AEA2-623B339C4B37}"/>
              </a:ext>
            </a:extLst>
          </p:cNvPr>
          <p:cNvSpPr/>
          <p:nvPr/>
        </p:nvSpPr>
        <p:spPr>
          <a:xfrm>
            <a:off x="3845225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Openstack</a:t>
            </a:r>
            <a:endParaRPr lang="ko-KR" altLang="en-US" sz="11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91C243E-D359-4C75-86AC-463738444E5C}"/>
              </a:ext>
            </a:extLst>
          </p:cNvPr>
          <p:cNvSpPr/>
          <p:nvPr/>
        </p:nvSpPr>
        <p:spPr>
          <a:xfrm>
            <a:off x="2873117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DNS</a:t>
            </a:r>
            <a:endParaRPr lang="ko-KR" altLang="en-US" sz="11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8865B4-7B80-4FB5-A700-56A5477A29E5}"/>
              </a:ext>
            </a:extLst>
          </p:cNvPr>
          <p:cNvGrpSpPr/>
          <p:nvPr/>
        </p:nvGrpSpPr>
        <p:grpSpPr>
          <a:xfrm>
            <a:off x="4788024" y="1525074"/>
            <a:ext cx="300112" cy="65162"/>
            <a:chOff x="8028384" y="1512622"/>
            <a:chExt cx="300112" cy="6516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15D6868-55C0-4759-B71F-FECC5C06BBCC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5A9B3AD-3E88-4EF9-B640-128F21A827A0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5DA695-3263-4F65-87EF-6727D2E80F19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F96398B-AB0A-41CA-91C6-83530ECD2D89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3639969" y="3250316"/>
            <a:ext cx="192931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3AF33D7-79AA-4C7F-B935-09D342451698}"/>
              </a:ext>
            </a:extLst>
          </p:cNvPr>
          <p:cNvSpPr/>
          <p:nvPr/>
        </p:nvSpPr>
        <p:spPr>
          <a:xfrm>
            <a:off x="4993241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Rule Manager</a:t>
            </a:r>
            <a:endParaRPr lang="ko-KR" altLang="en-US" sz="12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38B081-D7FD-43E1-8F07-F4EEE3A7A276}"/>
              </a:ext>
            </a:extLst>
          </p:cNvPr>
          <p:cNvSpPr/>
          <p:nvPr/>
        </p:nvSpPr>
        <p:spPr>
          <a:xfrm>
            <a:off x="3563888" y="3709467"/>
            <a:ext cx="1207766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 Storage </a:t>
            </a:r>
          </a:p>
          <a:p>
            <a:pPr algn="ctr"/>
            <a:r>
              <a:rPr lang="en-US" altLang="ko-KR" sz="1200"/>
              <a:t>(TSDB)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5762BA-1C69-4353-A60F-2E13D0CB0F73}"/>
              </a:ext>
            </a:extLst>
          </p:cNvPr>
          <p:cNvSpPr/>
          <p:nvPr/>
        </p:nvSpPr>
        <p:spPr>
          <a:xfrm>
            <a:off x="971600" y="3424592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Target</a:t>
            </a:r>
            <a:endParaRPr lang="ko-KR" altLang="en-US" sz="120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832854A-109E-4128-9D7C-811155870B70}"/>
              </a:ext>
            </a:extLst>
          </p:cNvPr>
          <p:cNvCxnSpPr>
            <a:cxnSpLocks/>
            <a:stCxn id="53" idx="2"/>
            <a:endCxn id="115" idx="0"/>
          </p:cNvCxnSpPr>
          <p:nvPr/>
        </p:nvCxnSpPr>
        <p:spPr>
          <a:xfrm flipH="1">
            <a:off x="4167771" y="3454896"/>
            <a:ext cx="149315" cy="254571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61CFF57-071F-4B89-AA73-41EAC9E6DF5D}"/>
              </a:ext>
            </a:extLst>
          </p:cNvPr>
          <p:cNvCxnSpPr>
            <a:cxnSpLocks/>
            <a:stCxn id="53" idx="2"/>
            <a:endCxn id="69" idx="3"/>
          </p:cNvCxnSpPr>
          <p:nvPr/>
        </p:nvCxnSpPr>
        <p:spPr>
          <a:xfrm flipH="1">
            <a:off x="2259293" y="3454896"/>
            <a:ext cx="2057793" cy="7844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49D05F0-C8F4-4EDA-9B4A-11DFC968B2F9}"/>
              </a:ext>
            </a:extLst>
          </p:cNvPr>
          <p:cNvCxnSpPr>
            <a:cxnSpLocks/>
            <a:stCxn id="54" idx="0"/>
            <a:endCxn id="64" idx="1"/>
          </p:cNvCxnSpPr>
          <p:nvPr/>
        </p:nvCxnSpPr>
        <p:spPr>
          <a:xfrm flipV="1">
            <a:off x="3155784" y="2583194"/>
            <a:ext cx="1839129" cy="46254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2854DB8-0308-4B26-83E9-C57A1750E97A}"/>
              </a:ext>
            </a:extLst>
          </p:cNvPr>
          <p:cNvSpPr txBox="1"/>
          <p:nvPr/>
        </p:nvSpPr>
        <p:spPr>
          <a:xfrm>
            <a:off x="4060184" y="2355726"/>
            <a:ext cx="11598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Target</a:t>
            </a:r>
            <a:endParaRPr lang="ko-KR" altLang="en-US" sz="1100">
              <a:solidFill>
                <a:schemeClr val="tx2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A349B72-6A93-444D-90E8-1502C2392575}"/>
              </a:ext>
            </a:extLst>
          </p:cNvPr>
          <p:cNvCxnSpPr>
            <a:cxnSpLocks/>
            <a:stCxn id="106" idx="0"/>
            <a:endCxn id="64" idx="2"/>
          </p:cNvCxnSpPr>
          <p:nvPr/>
        </p:nvCxnSpPr>
        <p:spPr>
          <a:xfrm flipV="1">
            <a:off x="5477427" y="2787774"/>
            <a:ext cx="1672" cy="25796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F5B454A-48F1-4EEA-A139-892A1DCD95F8}"/>
              </a:ext>
            </a:extLst>
          </p:cNvPr>
          <p:cNvCxnSpPr>
            <a:cxnSpLocks/>
            <a:stCxn id="73" idx="0"/>
            <a:endCxn id="106" idx="2"/>
          </p:cNvCxnSpPr>
          <p:nvPr/>
        </p:nvCxnSpPr>
        <p:spPr>
          <a:xfrm flipV="1">
            <a:off x="5476868" y="3454896"/>
            <a:ext cx="559" cy="2600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6B5238E-0B20-41BA-A95E-71AA4273064E}"/>
              </a:ext>
            </a:extLst>
          </p:cNvPr>
          <p:cNvSpPr txBox="1"/>
          <p:nvPr/>
        </p:nvSpPr>
        <p:spPr>
          <a:xfrm>
            <a:off x="1924477" y="2742188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Pull</a:t>
            </a:r>
            <a:endParaRPr lang="ko-KR" altLang="en-US" sz="1100">
              <a:solidFill>
                <a:srgbClr val="C00000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B05DCE3-1A7F-4675-BA69-F508B340EE39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4801271" y="3250316"/>
            <a:ext cx="191411" cy="66919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61479E87-C41F-4F4C-A32B-76B323DA947C}"/>
              </a:ext>
            </a:extLst>
          </p:cNvPr>
          <p:cNvGrpSpPr/>
          <p:nvPr/>
        </p:nvGrpSpPr>
        <p:grpSpPr>
          <a:xfrm>
            <a:off x="6358256" y="2867290"/>
            <a:ext cx="1598120" cy="1590037"/>
            <a:chOff x="6358256" y="2757934"/>
            <a:chExt cx="1598120" cy="1699394"/>
          </a:xfrm>
        </p:grpSpPr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E70D0D8-5548-46F9-8330-ADBA73172C91}"/>
                </a:ext>
              </a:extLst>
            </p:cNvPr>
            <p:cNvSpPr/>
            <p:nvPr/>
          </p:nvSpPr>
          <p:spPr>
            <a:xfrm>
              <a:off x="6358256" y="2757934"/>
              <a:ext cx="1598120" cy="1699394"/>
            </a:xfrm>
            <a:prstGeom prst="roundRect">
              <a:avLst>
                <a:gd name="adj" fmla="val 5026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/>
                <a:t>Prometheus Client</a:t>
              </a:r>
              <a:endParaRPr lang="ko-KR" altLang="en-US" sz="1200" b="1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AE1194B0-F3A1-4DC0-B168-E743331413A0}"/>
                </a:ext>
              </a:extLst>
            </p:cNvPr>
            <p:cNvSpPr/>
            <p:nvPr/>
          </p:nvSpPr>
          <p:spPr>
            <a:xfrm>
              <a:off x="6513469" y="3076867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Prometheus</a:t>
              </a:r>
            </a:p>
            <a:p>
              <a:pPr algn="ctr"/>
              <a:r>
                <a:rPr lang="en-US" altLang="ko-KR" sz="1200"/>
                <a:t>Web UI</a:t>
              </a:r>
              <a:endParaRPr lang="ko-KR" altLang="en-US" sz="120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43946E3E-ABCE-479E-AE0A-6D0BB309BFCA}"/>
                </a:ext>
              </a:extLst>
            </p:cNvPr>
            <p:cNvSpPr/>
            <p:nvPr/>
          </p:nvSpPr>
          <p:spPr>
            <a:xfrm>
              <a:off x="6501230" y="3609454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Grafana</a:t>
              </a:r>
              <a:endParaRPr lang="ko-KR" altLang="en-US" sz="1200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2A7781F0-6BE8-4CD0-B193-AD889F3016D3}"/>
                </a:ext>
              </a:extLst>
            </p:cNvPr>
            <p:cNvGrpSpPr/>
            <p:nvPr/>
          </p:nvGrpSpPr>
          <p:grpSpPr>
            <a:xfrm rot="5400000">
              <a:off x="7002859" y="4206081"/>
              <a:ext cx="300112" cy="65162"/>
              <a:chOff x="8028384" y="1512622"/>
              <a:chExt cx="300112" cy="65162"/>
            </a:xfrm>
          </p:grpSpPr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94BDE03-EDB8-4533-BA48-D2443F90A079}"/>
                  </a:ext>
                </a:extLst>
              </p:cNvPr>
              <p:cNvSpPr/>
              <p:nvPr/>
            </p:nvSpPr>
            <p:spPr>
              <a:xfrm>
                <a:off x="80283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A36DCF9-CE47-4E5B-A063-6583746F0CC4}"/>
                  </a:ext>
                </a:extLst>
              </p:cNvPr>
              <p:cNvSpPr/>
              <p:nvPr/>
            </p:nvSpPr>
            <p:spPr>
              <a:xfrm>
                <a:off x="81426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4016E81F-8CF7-421C-A979-1B9FC24EB8E7}"/>
                  </a:ext>
                </a:extLst>
              </p:cNvPr>
              <p:cNvSpPr/>
              <p:nvPr/>
            </p:nvSpPr>
            <p:spPr>
              <a:xfrm>
                <a:off x="826333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73AE958F-7573-4451-B278-47484BAE533E}"/>
              </a:ext>
            </a:extLst>
          </p:cNvPr>
          <p:cNvCxnSpPr>
            <a:cxnSpLocks/>
            <a:stCxn id="73" idx="3"/>
            <a:endCxn id="178" idx="1"/>
          </p:cNvCxnSpPr>
          <p:nvPr/>
        </p:nvCxnSpPr>
        <p:spPr>
          <a:xfrm flipV="1">
            <a:off x="5961053" y="3855429"/>
            <a:ext cx="540177" cy="6408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0492CC0-BAD3-43CB-824C-16FB30B2C919}"/>
              </a:ext>
            </a:extLst>
          </p:cNvPr>
          <p:cNvCxnSpPr>
            <a:cxnSpLocks/>
            <a:stCxn id="73" idx="3"/>
            <a:endCxn id="177" idx="1"/>
          </p:cNvCxnSpPr>
          <p:nvPr/>
        </p:nvCxnSpPr>
        <p:spPr>
          <a:xfrm flipV="1">
            <a:off x="5961053" y="3357114"/>
            <a:ext cx="552416" cy="56239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6F4DDCB0-07EC-4C89-9A85-856950C40EA8}"/>
              </a:ext>
            </a:extLst>
          </p:cNvPr>
          <p:cNvGrpSpPr/>
          <p:nvPr/>
        </p:nvGrpSpPr>
        <p:grpSpPr>
          <a:xfrm>
            <a:off x="2356526" y="4515966"/>
            <a:ext cx="4015674" cy="261610"/>
            <a:chOff x="2555776" y="4515966"/>
            <a:chExt cx="4015674" cy="261610"/>
          </a:xfrm>
        </p:grpSpPr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F121FC2-BEFB-4D11-A68D-F08DA54304B2}"/>
                </a:ext>
              </a:extLst>
            </p:cNvPr>
            <p:cNvCxnSpPr>
              <a:cxnSpLocks/>
              <a:stCxn id="236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985D540-5031-42FF-88F6-614AAD2B6D2C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B2077152-5942-451F-B3EE-CCEC7E0728EC}"/>
                </a:ext>
              </a:extLst>
            </p:cNvPr>
            <p:cNvCxnSpPr>
              <a:cxnSpLocks/>
              <a:stCxn id="243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DE7163D-D7F2-4869-AA0E-34ADE78D0CE0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5D4822EB-D9F8-48B1-8569-39491786D9C4}"/>
                </a:ext>
              </a:extLst>
            </p:cNvPr>
            <p:cNvCxnSpPr>
              <a:cxnSpLocks/>
              <a:stCxn id="245" idx="1"/>
            </p:cNvCxnSpPr>
            <p:nvPr/>
          </p:nvCxnSpPr>
          <p:spPr>
            <a:xfrm flipH="1">
              <a:off x="4644009" y="4646771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B867BC1-D1A2-436A-B906-96F1931BC529}"/>
                </a:ext>
              </a:extLst>
            </p:cNvPr>
            <p:cNvSpPr txBox="1"/>
            <p:nvPr/>
          </p:nvSpPr>
          <p:spPr>
            <a:xfrm>
              <a:off x="4932039" y="4515966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91169E0-569A-4AF6-813E-8218B7B24921}"/>
              </a:ext>
            </a:extLst>
          </p:cNvPr>
          <p:cNvSpPr txBox="1"/>
          <p:nvPr/>
        </p:nvSpPr>
        <p:spPr>
          <a:xfrm>
            <a:off x="1393285" y="1446101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Push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633AA7-040D-406B-ADFE-62108416F048}"/>
              </a:ext>
            </a:extLst>
          </p:cNvPr>
          <p:cNvSpPr/>
          <p:nvPr/>
        </p:nvSpPr>
        <p:spPr>
          <a:xfrm>
            <a:off x="971600" y="4034798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Remote Storage</a:t>
            </a:r>
            <a:endParaRPr lang="ko-KR" altLang="en-US" sz="12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3AEA18C-BAE8-4915-973F-BD16459A662C}"/>
              </a:ext>
            </a:extLst>
          </p:cNvPr>
          <p:cNvCxnSpPr>
            <a:cxnSpLocks/>
            <a:stCxn id="6" idx="2"/>
            <a:endCxn id="120" idx="0"/>
          </p:cNvCxnSpPr>
          <p:nvPr/>
        </p:nvCxnSpPr>
        <p:spPr>
          <a:xfrm flipH="1">
            <a:off x="1615447" y="3229263"/>
            <a:ext cx="4073" cy="195329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4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42957</TotalTime>
  <Words>121</Words>
  <Application>Microsoft Office PowerPoint</Application>
  <PresentationFormat>화면 슬라이드 쇼(16:9)</PresentationFormat>
  <Paragraphs>85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Prometheus</vt:lpstr>
      <vt:lpstr>PowerPoint 프레젠테이션</vt:lpstr>
      <vt:lpstr>Prometheus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5441</cp:revision>
  <dcterms:created xsi:type="dcterms:W3CDTF">2006-10-05T04:04:58Z</dcterms:created>
  <dcterms:modified xsi:type="dcterms:W3CDTF">2020-01-05T15:03:28Z</dcterms:modified>
</cp:coreProperties>
</file>