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0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31" autoAdjust="0"/>
  </p:normalViewPr>
  <p:slideViewPr>
    <p:cSldViewPr>
      <p:cViewPr>
        <p:scale>
          <a:sx n="150" d="100"/>
          <a:sy n="150" d="100"/>
        </p:scale>
        <p:origin x="732" y="-2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모서리가 둥근 직사각형 225"/>
          <p:cNvSpPr/>
          <p:nvPr/>
        </p:nvSpPr>
        <p:spPr>
          <a:xfrm>
            <a:off x="3782579" y="469546"/>
            <a:ext cx="3760418" cy="679868"/>
          </a:xfrm>
          <a:prstGeom prst="roundRect">
            <a:avLst>
              <a:gd name="adj" fmla="val 784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23259" y="751836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raw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22461" y="469546"/>
            <a:ext cx="1008779" cy="339934"/>
          </a:xfrm>
          <a:prstGeom prst="roundRect">
            <a:avLst>
              <a:gd name="adj" fmla="val 629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2"/>
                </a:solidFill>
              </a:rPr>
              <a:t>Connection Tracking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69400" y="747703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mangle</a:t>
            </a:r>
            <a:endParaRPr lang="ko-KR" altLang="en-US" sz="1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15538" y="1537687"/>
            <a:ext cx="1008779" cy="33993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2"/>
                </a:solidFill>
              </a:rPr>
              <a:t>Rounting</a:t>
            </a:r>
          </a:p>
          <a:p>
            <a:pPr algn="ctr"/>
            <a:r>
              <a:rPr lang="en-US" altLang="ko-KR" sz="1100" smtClean="0">
                <a:solidFill>
                  <a:schemeClr val="tx2"/>
                </a:solidFill>
              </a:rPr>
              <a:t>(Forwarding)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415538" y="747703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nat</a:t>
            </a:r>
            <a:r>
              <a:rPr lang="en-US" altLang="ko-KR" sz="1200" dirty="0" smtClean="0"/>
              <a:t> (</a:t>
            </a:r>
            <a:r>
              <a:rPr lang="en-US" altLang="ko-KR" sz="1200" dirty="0" err="1" smtClean="0"/>
              <a:t>DNAT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39707" y="441409"/>
            <a:ext cx="1424158" cy="339934"/>
          </a:xfrm>
          <a:prstGeom prst="roundRect">
            <a:avLst>
              <a:gd name="adj" fmla="val 1070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PREROUTING</a:t>
            </a:r>
            <a:endParaRPr lang="ko-KR" altLang="en-US" sz="12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46332" y="2029381"/>
            <a:ext cx="1008779" cy="339934"/>
          </a:xfrm>
          <a:prstGeom prst="roundRect">
            <a:avLst>
              <a:gd name="adj" fmla="val 1070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INPUT</a:t>
            </a:r>
            <a:endParaRPr lang="ko-KR" altLang="en-US" sz="12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558443" y="1233552"/>
            <a:ext cx="1246138" cy="339934"/>
          </a:xfrm>
          <a:prstGeom prst="roundRect">
            <a:avLst>
              <a:gd name="adj" fmla="val 1070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FORWARD</a:t>
            </a:r>
            <a:endParaRPr lang="ko-KR" altLang="en-US" sz="1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47397" y="3276542"/>
            <a:ext cx="1008779" cy="339934"/>
          </a:xfrm>
          <a:prstGeom prst="roundRect">
            <a:avLst>
              <a:gd name="adj" fmla="val 1070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OUTPUT</a:t>
            </a:r>
            <a:endParaRPr lang="ko-KR" altLang="en-US" sz="1200" b="1" dirty="0"/>
          </a:p>
        </p:txBody>
      </p:sp>
      <p:cxnSp>
        <p:nvCxnSpPr>
          <p:cNvPr id="6" name="직선 화살표 연결선 5"/>
          <p:cNvCxnSpPr>
            <a:stCxn id="14" idx="1"/>
            <a:endCxn id="16" idx="3"/>
          </p:cNvCxnSpPr>
          <p:nvPr/>
        </p:nvCxnSpPr>
        <p:spPr>
          <a:xfrm flipH="1" flipV="1">
            <a:off x="3631240" y="639513"/>
            <a:ext cx="292019" cy="2822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6" idx="3"/>
            <a:endCxn id="17" idx="1"/>
          </p:cNvCxnSpPr>
          <p:nvPr/>
        </p:nvCxnSpPr>
        <p:spPr>
          <a:xfrm>
            <a:off x="3631240" y="639513"/>
            <a:ext cx="1538160" cy="2781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7" idx="3"/>
            <a:endCxn id="18" idx="1"/>
          </p:cNvCxnSpPr>
          <p:nvPr/>
        </p:nvCxnSpPr>
        <p:spPr>
          <a:xfrm>
            <a:off x="6178179" y="917670"/>
            <a:ext cx="2373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677122" y="1543026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923261" y="1543026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mangle</a:t>
            </a:r>
            <a:endParaRPr lang="ko-KR" altLang="en-US" sz="12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430984" y="1543026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security</a:t>
            </a:r>
            <a:endParaRPr lang="ko-KR" altLang="en-US" sz="12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6415539" y="2336205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mangle</a:t>
            </a:r>
            <a:endParaRPr lang="ko-KR" altLang="en-US" sz="12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5169401" y="2336205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3262" y="2336205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security</a:t>
            </a:r>
            <a:endParaRPr lang="ko-KR" altLang="en-US" sz="120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677124" y="2336205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nat</a:t>
            </a:r>
            <a:r>
              <a:rPr lang="en-US" altLang="ko-KR" sz="1200" dirty="0" smtClean="0"/>
              <a:t> (</a:t>
            </a:r>
            <a:r>
              <a:rPr lang="en-US" altLang="ko-KR" sz="1200" dirty="0" err="1" smtClean="0"/>
              <a:t>SNAT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923260" y="2956346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raw</a:t>
            </a:r>
            <a:endParaRPr lang="ko-KR" altLang="en-US" sz="1200" dirty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677123" y="3595897"/>
            <a:ext cx="1008779" cy="339934"/>
          </a:xfrm>
          <a:prstGeom prst="roundRect">
            <a:avLst>
              <a:gd name="adj" fmla="val 629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2"/>
                </a:solidFill>
              </a:rPr>
              <a:t>Connection Tracking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5169401" y="3593666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923262" y="3593666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security</a:t>
            </a:r>
            <a:endParaRPr lang="ko-KR" altLang="en-US" sz="1200" dirty="0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1433163" y="4174167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mangle</a:t>
            </a:r>
            <a:endParaRPr lang="ko-KR" altLang="en-US" sz="1200" dirty="0"/>
          </a:p>
        </p:txBody>
      </p:sp>
      <p:cxnSp>
        <p:nvCxnSpPr>
          <p:cNvPr id="148" name="직선 화살표 연결선 147"/>
          <p:cNvCxnSpPr>
            <a:stCxn id="18" idx="2"/>
            <a:endCxn id="19" idx="0"/>
          </p:cNvCxnSpPr>
          <p:nvPr/>
        </p:nvCxnSpPr>
        <p:spPr>
          <a:xfrm>
            <a:off x="6919928" y="1087637"/>
            <a:ext cx="0" cy="4500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9" idx="1"/>
            <a:endCxn id="43" idx="3"/>
          </p:cNvCxnSpPr>
          <p:nvPr/>
        </p:nvCxnSpPr>
        <p:spPr>
          <a:xfrm flipH="1">
            <a:off x="4932040" y="1707654"/>
            <a:ext cx="1483498" cy="53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43" idx="1"/>
            <a:endCxn id="38" idx="3"/>
          </p:cNvCxnSpPr>
          <p:nvPr/>
        </p:nvCxnSpPr>
        <p:spPr>
          <a:xfrm flipH="1">
            <a:off x="3685901" y="1712993"/>
            <a:ext cx="2373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38" idx="1"/>
            <a:endCxn id="51" idx="3"/>
          </p:cNvCxnSpPr>
          <p:nvPr/>
        </p:nvCxnSpPr>
        <p:spPr>
          <a:xfrm flipH="1">
            <a:off x="2439763" y="1712993"/>
            <a:ext cx="2373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9" idx="2"/>
            <a:endCxn id="72" idx="0"/>
          </p:cNvCxnSpPr>
          <p:nvPr/>
        </p:nvCxnSpPr>
        <p:spPr>
          <a:xfrm>
            <a:off x="6919928" y="1877621"/>
            <a:ext cx="1" cy="4585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>
            <a:stCxn id="72" idx="1"/>
            <a:endCxn id="76" idx="3"/>
          </p:cNvCxnSpPr>
          <p:nvPr/>
        </p:nvCxnSpPr>
        <p:spPr>
          <a:xfrm flipH="1">
            <a:off x="6178179" y="2506172"/>
            <a:ext cx="2373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76" idx="1"/>
            <a:endCxn id="82" idx="3"/>
          </p:cNvCxnSpPr>
          <p:nvPr/>
        </p:nvCxnSpPr>
        <p:spPr>
          <a:xfrm flipH="1">
            <a:off x="4932041" y="2506172"/>
            <a:ext cx="2373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82" idx="1"/>
            <a:endCxn id="105" idx="3"/>
          </p:cNvCxnSpPr>
          <p:nvPr/>
        </p:nvCxnSpPr>
        <p:spPr>
          <a:xfrm flipH="1">
            <a:off x="3685903" y="2506172"/>
            <a:ext cx="2373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stCxn id="114" idx="1"/>
            <a:endCxn id="118" idx="0"/>
          </p:cNvCxnSpPr>
          <p:nvPr/>
        </p:nvCxnSpPr>
        <p:spPr>
          <a:xfrm flipH="1">
            <a:off x="3181513" y="3126313"/>
            <a:ext cx="741747" cy="4695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모서리가 둥근 직사각형 190"/>
          <p:cNvSpPr/>
          <p:nvPr/>
        </p:nvSpPr>
        <p:spPr>
          <a:xfrm>
            <a:off x="5169401" y="2959417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mangle</a:t>
            </a:r>
            <a:endParaRPr lang="ko-KR" altLang="en-US" sz="1200" dirty="0"/>
          </a:p>
        </p:txBody>
      </p:sp>
      <p:cxnSp>
        <p:nvCxnSpPr>
          <p:cNvPr id="192" name="직선 화살표 연결선 191"/>
          <p:cNvCxnSpPr>
            <a:stCxn id="118" idx="0"/>
            <a:endCxn id="191" idx="1"/>
          </p:cNvCxnSpPr>
          <p:nvPr/>
        </p:nvCxnSpPr>
        <p:spPr>
          <a:xfrm flipV="1">
            <a:off x="3181513" y="3129384"/>
            <a:ext cx="1987888" cy="4665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모서리가 둥근 직사각형 195"/>
          <p:cNvSpPr/>
          <p:nvPr/>
        </p:nvSpPr>
        <p:spPr>
          <a:xfrm>
            <a:off x="6415539" y="3276542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nat</a:t>
            </a:r>
            <a:r>
              <a:rPr lang="en-US" altLang="ko-KR" sz="1200" dirty="0" smtClean="0"/>
              <a:t> (</a:t>
            </a:r>
            <a:r>
              <a:rPr lang="en-US" altLang="ko-KR" sz="1200" dirty="0" err="1" smtClean="0"/>
              <a:t>DNAT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197" name="직선 화살표 연결선 196"/>
          <p:cNvCxnSpPr>
            <a:stCxn id="191" idx="3"/>
            <a:endCxn id="196" idx="1"/>
          </p:cNvCxnSpPr>
          <p:nvPr/>
        </p:nvCxnSpPr>
        <p:spPr>
          <a:xfrm>
            <a:off x="6178180" y="3129384"/>
            <a:ext cx="237359" cy="317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196" idx="1"/>
            <a:endCxn id="125" idx="3"/>
          </p:cNvCxnSpPr>
          <p:nvPr/>
        </p:nvCxnSpPr>
        <p:spPr>
          <a:xfrm flipH="1">
            <a:off x="6178180" y="3446509"/>
            <a:ext cx="237359" cy="3171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>
            <a:stCxn id="125" idx="1"/>
            <a:endCxn id="126" idx="3"/>
          </p:cNvCxnSpPr>
          <p:nvPr/>
        </p:nvCxnSpPr>
        <p:spPr>
          <a:xfrm flipH="1">
            <a:off x="4932041" y="3763633"/>
            <a:ext cx="2373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모서리가 둥근 직사각형 208"/>
          <p:cNvSpPr/>
          <p:nvPr/>
        </p:nvSpPr>
        <p:spPr>
          <a:xfrm>
            <a:off x="2677124" y="4174167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nat</a:t>
            </a:r>
            <a:r>
              <a:rPr lang="en-US" altLang="ko-KR" sz="1200" dirty="0" smtClean="0"/>
              <a:t> (</a:t>
            </a:r>
            <a:r>
              <a:rPr lang="en-US" altLang="ko-KR" sz="1200" dirty="0" err="1" smtClean="0"/>
              <a:t>SNAT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215" name="직선 화살표 연결선 214"/>
          <p:cNvCxnSpPr>
            <a:stCxn id="127" idx="3"/>
            <a:endCxn id="209" idx="1"/>
          </p:cNvCxnSpPr>
          <p:nvPr/>
        </p:nvCxnSpPr>
        <p:spPr>
          <a:xfrm>
            <a:off x="2441942" y="4344134"/>
            <a:ext cx="2351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/>
          <p:cNvCxnSpPr>
            <a:stCxn id="126" idx="0"/>
            <a:endCxn id="140" idx="2"/>
          </p:cNvCxnSpPr>
          <p:nvPr/>
        </p:nvCxnSpPr>
        <p:spPr>
          <a:xfrm flipH="1" flipV="1">
            <a:off x="1935374" y="3296280"/>
            <a:ext cx="2492278" cy="2973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모서리가 둥근 직사각형 226"/>
          <p:cNvSpPr/>
          <p:nvPr/>
        </p:nvSpPr>
        <p:spPr>
          <a:xfrm>
            <a:off x="1312304" y="1259747"/>
            <a:ext cx="3738415" cy="679868"/>
          </a:xfrm>
          <a:prstGeom prst="roundRect">
            <a:avLst>
              <a:gd name="adj" fmla="val 7114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2558444" y="2052927"/>
            <a:ext cx="4984553" cy="679868"/>
          </a:xfrm>
          <a:prstGeom prst="roundRect">
            <a:avLst>
              <a:gd name="adj" fmla="val 4174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3804583" y="2877927"/>
            <a:ext cx="3738414" cy="1101292"/>
          </a:xfrm>
          <a:prstGeom prst="roundRect">
            <a:avLst>
              <a:gd name="adj" fmla="val 431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1846365" y="4483482"/>
            <a:ext cx="1424158" cy="339934"/>
          </a:xfrm>
          <a:prstGeom prst="roundRect">
            <a:avLst>
              <a:gd name="adj" fmla="val 1070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POSTROUTING</a:t>
            </a:r>
            <a:endParaRPr lang="ko-KR" altLang="en-US" sz="1200" b="1" dirty="0"/>
          </a:p>
        </p:txBody>
      </p:sp>
      <p:sp>
        <p:nvSpPr>
          <p:cNvPr id="269" name="모서리가 둥근 직사각형 268"/>
          <p:cNvSpPr/>
          <p:nvPr/>
        </p:nvSpPr>
        <p:spPr>
          <a:xfrm>
            <a:off x="1312306" y="4102803"/>
            <a:ext cx="2492277" cy="703153"/>
          </a:xfrm>
          <a:prstGeom prst="roundRect">
            <a:avLst>
              <a:gd name="adj" fmla="val 431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82" name="직선 화살표 연결선 281"/>
          <p:cNvCxnSpPr>
            <a:stCxn id="51" idx="2"/>
            <a:endCxn id="140" idx="0"/>
          </p:cNvCxnSpPr>
          <p:nvPr/>
        </p:nvCxnSpPr>
        <p:spPr>
          <a:xfrm>
            <a:off x="1935374" y="1882960"/>
            <a:ext cx="0" cy="10733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화살표 연결선 313"/>
          <p:cNvCxnSpPr>
            <a:stCxn id="321" idx="0"/>
            <a:endCxn id="14" idx="1"/>
          </p:cNvCxnSpPr>
          <p:nvPr/>
        </p:nvCxnSpPr>
        <p:spPr>
          <a:xfrm flipV="1">
            <a:off x="2565073" y="921803"/>
            <a:ext cx="1358186" cy="22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구름 320"/>
          <p:cNvSpPr/>
          <p:nvPr/>
        </p:nvSpPr>
        <p:spPr>
          <a:xfrm>
            <a:off x="1319973" y="630700"/>
            <a:ext cx="1246138" cy="58675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Network</a:t>
            </a:r>
            <a:endParaRPr lang="ko-KR" altLang="en-US" sz="1200" dirty="0"/>
          </a:p>
        </p:txBody>
      </p:sp>
      <p:cxnSp>
        <p:nvCxnSpPr>
          <p:cNvPr id="339" name="직선 화살표 연결선 338"/>
          <p:cNvCxnSpPr>
            <a:stCxn id="209" idx="3"/>
          </p:cNvCxnSpPr>
          <p:nvPr/>
        </p:nvCxnSpPr>
        <p:spPr>
          <a:xfrm>
            <a:off x="3685903" y="4344134"/>
            <a:ext cx="296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구름 347"/>
          <p:cNvSpPr/>
          <p:nvPr/>
        </p:nvSpPr>
        <p:spPr>
          <a:xfrm>
            <a:off x="3982602" y="4111779"/>
            <a:ext cx="1246138" cy="58675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Network</a:t>
            </a:r>
            <a:endParaRPr lang="ko-KR" altLang="en-US" sz="12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508104" y="4174167"/>
            <a:ext cx="356040" cy="160365"/>
          </a:xfrm>
          <a:prstGeom prst="roundRect">
            <a:avLst>
              <a:gd name="adj" fmla="val 305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864143" y="4069930"/>
            <a:ext cx="1424157" cy="339934"/>
          </a:xfrm>
          <a:prstGeom prst="roundRect">
            <a:avLst>
              <a:gd name="adj" fmla="val 1070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smtClean="0"/>
              <a:t>- iptables’s table</a:t>
            </a:r>
            <a:endParaRPr lang="ko-KR" altLang="en-US" sz="12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5508104" y="4495594"/>
            <a:ext cx="356040" cy="160365"/>
          </a:xfrm>
          <a:prstGeom prst="roundRect">
            <a:avLst>
              <a:gd name="adj" fmla="val 26602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68" name="직선 화살표 연결선 67"/>
          <p:cNvCxnSpPr>
            <a:stCxn id="105" idx="2"/>
          </p:cNvCxnSpPr>
          <p:nvPr/>
        </p:nvCxnSpPr>
        <p:spPr>
          <a:xfrm flipH="1">
            <a:off x="3181512" y="2676139"/>
            <a:ext cx="2" cy="2802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114" idx="1"/>
          </p:cNvCxnSpPr>
          <p:nvPr/>
        </p:nvCxnSpPr>
        <p:spPr>
          <a:xfrm>
            <a:off x="3685901" y="3126313"/>
            <a:ext cx="2373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5864143" y="4397882"/>
            <a:ext cx="1665345" cy="339934"/>
          </a:xfrm>
          <a:prstGeom prst="roundRect">
            <a:avLst>
              <a:gd name="adj" fmla="val 1070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smtClean="0"/>
              <a:t>- not iptables’s table</a:t>
            </a:r>
            <a:endParaRPr lang="ko-KR" altLang="en-US" sz="1200" dirty="0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1430984" y="2956346"/>
            <a:ext cx="1008779" cy="339934"/>
          </a:xfrm>
          <a:prstGeom prst="roundRect">
            <a:avLst>
              <a:gd name="adj" fmla="val 629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2"/>
                </a:solidFill>
              </a:rPr>
              <a:t>Routing</a:t>
            </a:r>
          </a:p>
          <a:p>
            <a:pPr algn="ctr"/>
            <a:r>
              <a:rPr lang="en-US" altLang="ko-KR" sz="1100" smtClean="0">
                <a:solidFill>
                  <a:schemeClr val="tx2"/>
                </a:solidFill>
              </a:rPr>
              <a:t>(Interface)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cxnSp>
        <p:nvCxnSpPr>
          <p:cNvPr id="145" name="직선 화살표 연결선 144"/>
          <p:cNvCxnSpPr>
            <a:stCxn id="140" idx="2"/>
          </p:cNvCxnSpPr>
          <p:nvPr/>
        </p:nvCxnSpPr>
        <p:spPr>
          <a:xfrm>
            <a:off x="1935374" y="3296280"/>
            <a:ext cx="0" cy="8778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모서리가 둥근 직사각형 148"/>
          <p:cNvSpPr/>
          <p:nvPr/>
        </p:nvSpPr>
        <p:spPr>
          <a:xfrm>
            <a:off x="2677121" y="2960250"/>
            <a:ext cx="1008779" cy="339934"/>
          </a:xfrm>
          <a:prstGeom prst="roundRect">
            <a:avLst>
              <a:gd name="adj" fmla="val 629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2"/>
                </a:solidFill>
              </a:rPr>
              <a:t>Application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16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32059</TotalTime>
  <Words>57</Words>
  <Application>Microsoft Office PowerPoint</Application>
  <PresentationFormat>화면 슬라이드 쇼(16:9)</PresentationFormat>
  <Paragraphs>34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Supsup</cp:lastModifiedBy>
  <cp:revision>4748</cp:revision>
  <dcterms:created xsi:type="dcterms:W3CDTF">2006-10-05T04:04:58Z</dcterms:created>
  <dcterms:modified xsi:type="dcterms:W3CDTF">2017-04-23T15:02:00Z</dcterms:modified>
</cp:coreProperties>
</file>