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18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6353" autoAdjust="0"/>
  </p:normalViewPr>
  <p:slideViewPr>
    <p:cSldViewPr>
      <p:cViewPr>
        <p:scale>
          <a:sx n="125" d="100"/>
          <a:sy n="125" d="100"/>
        </p:scale>
        <p:origin x="1230" y="93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C5E05-8BC5-4B38-914D-CA849AA8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Controller, Reconciler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86F61B5-5413-4E5F-8581-D2F17DAE5541}"/>
              </a:ext>
            </a:extLst>
          </p:cNvPr>
          <p:cNvSpPr/>
          <p:nvPr/>
        </p:nvSpPr>
        <p:spPr>
          <a:xfrm>
            <a:off x="4148150" y="987574"/>
            <a:ext cx="1368152" cy="6223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Kubernetes</a:t>
            </a:r>
          </a:p>
          <a:p>
            <a:pPr algn="ctr"/>
            <a:r>
              <a:rPr lang="en-US" altLang="ko-KR" sz="1400"/>
              <a:t>API Server</a:t>
            </a:r>
            <a:endParaRPr lang="ko-KR" altLang="en-US" sz="14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1B813EE-80F6-42C1-916E-4AB46A459F34}"/>
              </a:ext>
            </a:extLst>
          </p:cNvPr>
          <p:cNvSpPr/>
          <p:nvPr/>
        </p:nvSpPr>
        <p:spPr>
          <a:xfrm>
            <a:off x="5243520" y="2764705"/>
            <a:ext cx="3039586" cy="1077432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Reconciler</a:t>
            </a:r>
            <a:endParaRPr lang="ko-KR" altLang="en-US" sz="1400" b="1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BA72481-834B-4E61-A1D8-A193E7E606EE}"/>
              </a:ext>
            </a:extLst>
          </p:cNvPr>
          <p:cNvSpPr/>
          <p:nvPr/>
        </p:nvSpPr>
        <p:spPr>
          <a:xfrm>
            <a:off x="5343850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Manager</a:t>
            </a:r>
          </a:p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34A9358-2212-45CE-96D2-6078B35950DC}"/>
              </a:ext>
            </a:extLst>
          </p:cNvPr>
          <p:cNvSpPr/>
          <p:nvPr/>
        </p:nvSpPr>
        <p:spPr>
          <a:xfrm>
            <a:off x="6819828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Reconcile Loop</a:t>
            </a:r>
            <a:endParaRPr lang="ko-KR" altLang="en-US" sz="14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AB6C791-67FA-4BF1-8626-6C1E3A51C502}"/>
              </a:ext>
            </a:extLst>
          </p:cNvPr>
          <p:cNvSpPr/>
          <p:nvPr/>
        </p:nvSpPr>
        <p:spPr>
          <a:xfrm>
            <a:off x="1339838" y="2764705"/>
            <a:ext cx="3039586" cy="1077432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Controller</a:t>
            </a:r>
            <a:endParaRPr lang="ko-KR" altLang="en-US" sz="1400" b="1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0FD2BDB-2B47-49DD-A5EF-C36AB8E6D022}"/>
              </a:ext>
            </a:extLst>
          </p:cNvPr>
          <p:cNvSpPr/>
          <p:nvPr/>
        </p:nvSpPr>
        <p:spPr>
          <a:xfrm>
            <a:off x="1433818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Worker Queue</a:t>
            </a:r>
            <a:endParaRPr lang="ko-KR" altLang="en-US" sz="14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4D8DB64-BCBF-4901-A55E-778542BB6549}"/>
              </a:ext>
            </a:extLst>
          </p:cNvPr>
          <p:cNvSpPr/>
          <p:nvPr/>
        </p:nvSpPr>
        <p:spPr>
          <a:xfrm>
            <a:off x="2909796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Cache</a:t>
            </a:r>
            <a:endParaRPr lang="ko-KR" altLang="en-US" sz="14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E42314-F022-41CD-833B-DFE2063EE64B}"/>
              </a:ext>
            </a:extLst>
          </p:cNvPr>
          <p:cNvCxnSpPr>
            <a:stCxn id="4" idx="2"/>
            <a:endCxn id="27" idx="0"/>
          </p:cNvCxnSpPr>
          <p:nvPr/>
        </p:nvCxnSpPr>
        <p:spPr>
          <a:xfrm flipH="1">
            <a:off x="2117894" y="1609889"/>
            <a:ext cx="2714332" cy="124266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FE0317D-98E0-494C-8F9F-139D32C85980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 flipH="1">
            <a:off x="3593872" y="1609889"/>
            <a:ext cx="1238354" cy="124266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91C310B-7535-4349-8BA0-01D65A988EE2}"/>
              </a:ext>
            </a:extLst>
          </p:cNvPr>
          <p:cNvCxnSpPr>
            <a:cxnSpLocks/>
            <a:stCxn id="28" idx="3"/>
            <a:endCxn id="21" idx="1"/>
          </p:cNvCxnSpPr>
          <p:nvPr/>
        </p:nvCxnSpPr>
        <p:spPr>
          <a:xfrm>
            <a:off x="4277948" y="3163714"/>
            <a:ext cx="106590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F4BDF7D-B7CC-4AB2-9614-34D3B7939B45}"/>
              </a:ext>
            </a:extLst>
          </p:cNvPr>
          <p:cNvCxnSpPr>
            <a:cxnSpLocks/>
            <a:stCxn id="21" idx="0"/>
            <a:endCxn id="4" idx="2"/>
          </p:cNvCxnSpPr>
          <p:nvPr/>
        </p:nvCxnSpPr>
        <p:spPr>
          <a:xfrm flipH="1" flipV="1">
            <a:off x="4832226" y="1609889"/>
            <a:ext cx="1195700" cy="124266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원호 46">
            <a:extLst>
              <a:ext uri="{FF2B5EF4-FFF2-40B4-BE49-F238E27FC236}">
                <a16:creationId xmlns:a16="http://schemas.microsoft.com/office/drawing/2014/main" id="{0034C7D1-EF2C-4CBD-A08C-E36A1D8C808C}"/>
              </a:ext>
            </a:extLst>
          </p:cNvPr>
          <p:cNvSpPr/>
          <p:nvPr/>
        </p:nvSpPr>
        <p:spPr>
          <a:xfrm flipV="1">
            <a:off x="2435208" y="2816461"/>
            <a:ext cx="4752528" cy="1333960"/>
          </a:xfrm>
          <a:prstGeom prst="arc">
            <a:avLst>
              <a:gd name="adj1" fmla="val 10787348"/>
              <a:gd name="adj2" fmla="val 0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원호 47">
            <a:extLst>
              <a:ext uri="{FF2B5EF4-FFF2-40B4-BE49-F238E27FC236}">
                <a16:creationId xmlns:a16="http://schemas.microsoft.com/office/drawing/2014/main" id="{F159D891-E03C-4A4E-A5FD-628D136561B6}"/>
              </a:ext>
            </a:extLst>
          </p:cNvPr>
          <p:cNvSpPr/>
          <p:nvPr/>
        </p:nvSpPr>
        <p:spPr>
          <a:xfrm flipV="1">
            <a:off x="1787136" y="2456421"/>
            <a:ext cx="6048672" cy="2033788"/>
          </a:xfrm>
          <a:prstGeom prst="arc">
            <a:avLst>
              <a:gd name="adj1" fmla="val 10787348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B123B9-D0C8-4BE2-98C1-96E2D53E63B7}"/>
              </a:ext>
            </a:extLst>
          </p:cNvPr>
          <p:cNvSpPr txBox="1"/>
          <p:nvPr/>
        </p:nvSpPr>
        <p:spPr>
          <a:xfrm>
            <a:off x="4163400" y="2151222"/>
            <a:ext cx="555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Sync</a:t>
            </a:r>
            <a:endParaRPr lang="ko-KR" altLang="en-US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C2FABD-15BD-44C1-8FA1-6D70BE8D1034}"/>
              </a:ext>
            </a:extLst>
          </p:cNvPr>
          <p:cNvSpPr txBox="1"/>
          <p:nvPr/>
        </p:nvSpPr>
        <p:spPr>
          <a:xfrm>
            <a:off x="4520601" y="2868561"/>
            <a:ext cx="58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Read</a:t>
            </a:r>
            <a:endParaRPr lang="ko-KR" altLang="en-US" sz="14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E18D3D-EF44-47E7-BBDE-D95699AB0CAD}"/>
              </a:ext>
            </a:extLst>
          </p:cNvPr>
          <p:cNvSpPr txBox="1"/>
          <p:nvPr/>
        </p:nvSpPr>
        <p:spPr>
          <a:xfrm>
            <a:off x="4883480" y="2165980"/>
            <a:ext cx="622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3FB188-BED9-4F86-8DB3-C1A258FD1710}"/>
              </a:ext>
            </a:extLst>
          </p:cNvPr>
          <p:cNvSpPr txBox="1"/>
          <p:nvPr/>
        </p:nvSpPr>
        <p:spPr>
          <a:xfrm>
            <a:off x="4181567" y="4443958"/>
            <a:ext cx="1301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Send Request</a:t>
            </a:r>
            <a:endParaRPr lang="ko-KR" altLang="en-US" sz="14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7D57EB-3F9B-44E6-A50A-3932AEB297C2}"/>
              </a:ext>
            </a:extLst>
          </p:cNvPr>
          <p:cNvSpPr txBox="1"/>
          <p:nvPr/>
        </p:nvSpPr>
        <p:spPr>
          <a:xfrm>
            <a:off x="2466149" y="1779662"/>
            <a:ext cx="91723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Watch</a:t>
            </a:r>
          </a:p>
          <a:p>
            <a:pPr algn="ctr"/>
            <a:r>
              <a:rPr lang="en-US" altLang="ko-KR" sz="1400"/>
              <a:t>Resource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87AD6B-8771-41A9-9952-B3AA7628C1EC}"/>
              </a:ext>
            </a:extLst>
          </p:cNvPr>
          <p:cNvSpPr txBox="1"/>
          <p:nvPr/>
        </p:nvSpPr>
        <p:spPr>
          <a:xfrm>
            <a:off x="4030404" y="4083918"/>
            <a:ext cx="160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Requeue Request</a:t>
            </a:r>
            <a:endParaRPr lang="ko-KR" altLang="en-US" sz="140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9057BA3-7878-4874-9872-862604216170}"/>
              </a:ext>
            </a:extLst>
          </p:cNvPr>
          <p:cNvCxnSpPr>
            <a:cxnSpLocks/>
          </p:cNvCxnSpPr>
          <p:nvPr/>
        </p:nvCxnSpPr>
        <p:spPr>
          <a:xfrm>
            <a:off x="327835" y="2571750"/>
            <a:ext cx="813259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6EBF743-A613-40CD-A4ED-EFBBDAE527CA}"/>
              </a:ext>
            </a:extLst>
          </p:cNvPr>
          <p:cNvSpPr txBox="1"/>
          <p:nvPr/>
        </p:nvSpPr>
        <p:spPr>
          <a:xfrm>
            <a:off x="327835" y="2643758"/>
            <a:ext cx="91736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Golang</a:t>
            </a:r>
          </a:p>
          <a:p>
            <a:pPr algn="ctr"/>
            <a:r>
              <a:rPr lang="en-US" altLang="ko-KR" sz="140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420982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44686</TotalTime>
  <Words>26</Words>
  <Application>Microsoft Office PowerPoint</Application>
  <PresentationFormat>화면 슬라이드 쇼(16:9)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Controller, Reconciler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5690</cp:revision>
  <dcterms:created xsi:type="dcterms:W3CDTF">2006-10-05T04:04:58Z</dcterms:created>
  <dcterms:modified xsi:type="dcterms:W3CDTF">2019-06-07T06:41:09Z</dcterms:modified>
</cp:coreProperties>
</file>