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17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81402" autoAdjust="0"/>
  </p:normalViewPr>
  <p:slideViewPr>
    <p:cSldViewPr>
      <p:cViewPr>
        <p:scale>
          <a:sx n="125" d="100"/>
          <a:sy n="125" d="100"/>
        </p:scale>
        <p:origin x="90" y="6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308570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RabbitMQ Cluster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78F45F0-332B-45B7-ACB4-E02BD54A9B48}"/>
              </a:ext>
            </a:extLst>
          </p:cNvPr>
          <p:cNvGrpSpPr/>
          <p:nvPr/>
        </p:nvGrpSpPr>
        <p:grpSpPr>
          <a:xfrm>
            <a:off x="2555776" y="627537"/>
            <a:ext cx="4032448" cy="2016221"/>
            <a:chOff x="2555776" y="483518"/>
            <a:chExt cx="4032448" cy="2016221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2555776" y="775117"/>
              <a:ext cx="519710" cy="35524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Pub</a:t>
              </a:r>
              <a:endParaRPr lang="ko-KR" altLang="en-US" sz="1200" dirty="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3234589" y="483518"/>
              <a:ext cx="2670147" cy="2016221"/>
            </a:xfrm>
            <a:prstGeom prst="roundRect">
              <a:avLst>
                <a:gd name="adj" fmla="val 708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/>
                <a:t>RabbitMQ</a:t>
              </a:r>
              <a:endParaRPr lang="ko-KR" altLang="en-US" sz="1400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6090059" y="1903223"/>
              <a:ext cx="498165" cy="35524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Sub</a:t>
              </a:r>
              <a:endParaRPr lang="ko-KR" altLang="en-US" sz="1400" dirty="0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326596" y="775117"/>
              <a:ext cx="1060082" cy="35524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Exchange A</a:t>
              </a:r>
              <a:endParaRPr lang="ko-KR" altLang="en-US" sz="1200" dirty="0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090059" y="670461"/>
              <a:ext cx="498165" cy="35524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Sub</a:t>
              </a:r>
              <a:endParaRPr lang="ko-KR" altLang="en-US" sz="1400" dirty="0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4572000" y="592332"/>
              <a:ext cx="1194847" cy="72081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/>
                <a:t>Queue A</a:t>
              </a:r>
              <a:endParaRPr lang="ko-KR" altLang="en-US" sz="1200" dirty="0"/>
            </a:p>
          </p:txBody>
        </p:sp>
        <p:cxnSp>
          <p:nvCxnSpPr>
            <p:cNvPr id="16" name="직선 화살표 연결선 15"/>
            <p:cNvCxnSpPr>
              <a:cxnSpLocks/>
              <a:stCxn id="4" idx="3"/>
              <a:endCxn id="11" idx="1"/>
            </p:cNvCxnSpPr>
            <p:nvPr/>
          </p:nvCxnSpPr>
          <p:spPr>
            <a:xfrm>
              <a:off x="3075486" y="952738"/>
              <a:ext cx="25111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>
              <a:cxnSpLocks/>
              <a:stCxn id="11" idx="2"/>
              <a:endCxn id="36" idx="1"/>
            </p:cNvCxnSpPr>
            <p:nvPr/>
          </p:nvCxnSpPr>
          <p:spPr>
            <a:xfrm>
              <a:off x="3856637" y="1130358"/>
              <a:ext cx="715363" cy="6747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cxnSpLocks/>
              <a:stCxn id="11" idx="3"/>
              <a:endCxn id="15" idx="1"/>
            </p:cNvCxnSpPr>
            <p:nvPr/>
          </p:nvCxnSpPr>
          <p:spPr>
            <a:xfrm>
              <a:off x="4386678" y="952738"/>
              <a:ext cx="185322" cy="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cxnSpLocks/>
              <a:stCxn id="15" idx="3"/>
              <a:endCxn id="13" idx="1"/>
            </p:cNvCxnSpPr>
            <p:nvPr/>
          </p:nvCxnSpPr>
          <p:spPr>
            <a:xfrm flipV="1">
              <a:off x="5766847" y="848084"/>
              <a:ext cx="323212" cy="10465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모서리가 둥근 직사각형 35"/>
            <p:cNvSpPr/>
            <p:nvPr/>
          </p:nvSpPr>
          <p:spPr>
            <a:xfrm>
              <a:off x="4572000" y="1444668"/>
              <a:ext cx="1194847" cy="7208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/>
                <a:t>Queue B</a:t>
              </a:r>
              <a:endParaRPr lang="ko-KR" altLang="en-US" sz="1200" dirty="0"/>
            </a:p>
          </p:txBody>
        </p:sp>
        <p:cxnSp>
          <p:nvCxnSpPr>
            <p:cNvPr id="47" name="직선 화살표 연결선 46"/>
            <p:cNvCxnSpPr>
              <a:cxnSpLocks/>
              <a:stCxn id="36" idx="3"/>
              <a:endCxn id="10" idx="1"/>
            </p:cNvCxnSpPr>
            <p:nvPr/>
          </p:nvCxnSpPr>
          <p:spPr>
            <a:xfrm>
              <a:off x="5766847" y="1805074"/>
              <a:ext cx="323212" cy="27577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모서리가 둥근 직사각형 29"/>
            <p:cNvSpPr/>
            <p:nvPr/>
          </p:nvSpPr>
          <p:spPr>
            <a:xfrm>
              <a:off x="6090059" y="1282624"/>
              <a:ext cx="498165" cy="35524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Sub</a:t>
              </a:r>
              <a:endParaRPr lang="ko-KR" altLang="en-US" sz="1400" dirty="0"/>
            </a:p>
          </p:txBody>
        </p:sp>
        <p:cxnSp>
          <p:nvCxnSpPr>
            <p:cNvPr id="35" name="직선 화살표 연결선 34"/>
            <p:cNvCxnSpPr>
              <a:cxnSpLocks/>
              <a:stCxn id="15" idx="3"/>
              <a:endCxn id="30" idx="1"/>
            </p:cNvCxnSpPr>
            <p:nvPr/>
          </p:nvCxnSpPr>
          <p:spPr>
            <a:xfrm>
              <a:off x="5766847" y="952741"/>
              <a:ext cx="323212" cy="50750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19BCEAA-D7D0-468A-8205-13919F7FA801}"/>
                </a:ext>
              </a:extLst>
            </p:cNvPr>
            <p:cNvSpPr/>
            <p:nvPr/>
          </p:nvSpPr>
          <p:spPr>
            <a:xfrm>
              <a:off x="4667725" y="717287"/>
              <a:ext cx="504056" cy="32472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/>
                <a:t>Msg A</a:t>
              </a:r>
              <a:endParaRPr lang="ko-KR" altLang="en-US" sz="120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DE81721-326D-481F-AF1A-FABCF0F3816E}"/>
                </a:ext>
              </a:extLst>
            </p:cNvPr>
            <p:cNvSpPr/>
            <p:nvPr/>
          </p:nvSpPr>
          <p:spPr>
            <a:xfrm>
              <a:off x="5167065" y="717287"/>
              <a:ext cx="504056" cy="32472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/>
                <a:t>Msg B</a:t>
              </a:r>
              <a:endParaRPr lang="ko-KR" altLang="en-US" sz="120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7793AB3-A645-4CB3-A646-CCFE9D7A9B3B}"/>
                </a:ext>
              </a:extLst>
            </p:cNvPr>
            <p:cNvSpPr/>
            <p:nvPr/>
          </p:nvSpPr>
          <p:spPr>
            <a:xfrm>
              <a:off x="4667725" y="1552261"/>
              <a:ext cx="504056" cy="32472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/>
                <a:t>Msg C</a:t>
              </a:r>
              <a:endParaRPr lang="ko-KR" altLang="en-US" sz="120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21E1C6C-EDD8-4B36-AB77-DC2F479395DF}"/>
              </a:ext>
            </a:extLst>
          </p:cNvPr>
          <p:cNvGrpSpPr/>
          <p:nvPr/>
        </p:nvGrpSpPr>
        <p:grpSpPr>
          <a:xfrm>
            <a:off x="4932040" y="2859785"/>
            <a:ext cx="4032448" cy="2016221"/>
            <a:chOff x="2555776" y="483518"/>
            <a:chExt cx="4032448" cy="2016221"/>
          </a:xfrm>
        </p:grpSpPr>
        <p:sp>
          <p:nvSpPr>
            <p:cNvPr id="50" name="모서리가 둥근 직사각형 3">
              <a:extLst>
                <a:ext uri="{FF2B5EF4-FFF2-40B4-BE49-F238E27FC236}">
                  <a16:creationId xmlns:a16="http://schemas.microsoft.com/office/drawing/2014/main" id="{3FEC2FFF-4E46-47EF-AD26-26731E0ACDE3}"/>
                </a:ext>
              </a:extLst>
            </p:cNvPr>
            <p:cNvSpPr/>
            <p:nvPr/>
          </p:nvSpPr>
          <p:spPr>
            <a:xfrm>
              <a:off x="2555776" y="775117"/>
              <a:ext cx="519710" cy="35524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Pub</a:t>
              </a:r>
              <a:endParaRPr lang="ko-KR" altLang="en-US" sz="1200" dirty="0"/>
            </a:p>
          </p:txBody>
        </p:sp>
        <p:sp>
          <p:nvSpPr>
            <p:cNvPr id="51" name="모서리가 둥근 직사각형 7">
              <a:extLst>
                <a:ext uri="{FF2B5EF4-FFF2-40B4-BE49-F238E27FC236}">
                  <a16:creationId xmlns:a16="http://schemas.microsoft.com/office/drawing/2014/main" id="{849614BC-0558-4684-B6ED-94C4959DDAB5}"/>
                </a:ext>
              </a:extLst>
            </p:cNvPr>
            <p:cNvSpPr/>
            <p:nvPr/>
          </p:nvSpPr>
          <p:spPr>
            <a:xfrm>
              <a:off x="3234589" y="483518"/>
              <a:ext cx="2670147" cy="2016221"/>
            </a:xfrm>
            <a:prstGeom prst="roundRect">
              <a:avLst>
                <a:gd name="adj" fmla="val 708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/>
                <a:t>RabbitMQ</a:t>
              </a:r>
              <a:endParaRPr lang="ko-KR" altLang="en-US" sz="1400" dirty="0"/>
            </a:p>
          </p:txBody>
        </p:sp>
        <p:sp>
          <p:nvSpPr>
            <p:cNvPr id="52" name="모서리가 둥근 직사각형 9">
              <a:extLst>
                <a:ext uri="{FF2B5EF4-FFF2-40B4-BE49-F238E27FC236}">
                  <a16:creationId xmlns:a16="http://schemas.microsoft.com/office/drawing/2014/main" id="{82221045-3474-4488-A261-5F1158CD9339}"/>
                </a:ext>
              </a:extLst>
            </p:cNvPr>
            <p:cNvSpPr/>
            <p:nvPr/>
          </p:nvSpPr>
          <p:spPr>
            <a:xfrm>
              <a:off x="6090059" y="1903223"/>
              <a:ext cx="498165" cy="35524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Sub</a:t>
              </a:r>
              <a:endParaRPr lang="ko-KR" altLang="en-US" sz="1400" dirty="0"/>
            </a:p>
          </p:txBody>
        </p:sp>
        <p:sp>
          <p:nvSpPr>
            <p:cNvPr id="53" name="모서리가 둥근 직사각형 10">
              <a:extLst>
                <a:ext uri="{FF2B5EF4-FFF2-40B4-BE49-F238E27FC236}">
                  <a16:creationId xmlns:a16="http://schemas.microsoft.com/office/drawing/2014/main" id="{7CA02690-196E-4254-8292-66DE397E44AB}"/>
                </a:ext>
              </a:extLst>
            </p:cNvPr>
            <p:cNvSpPr/>
            <p:nvPr/>
          </p:nvSpPr>
          <p:spPr>
            <a:xfrm>
              <a:off x="3326597" y="775117"/>
              <a:ext cx="1060080" cy="35524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Exchange A</a:t>
              </a:r>
              <a:endParaRPr lang="ko-KR" altLang="en-US" sz="1200" dirty="0"/>
            </a:p>
          </p:txBody>
        </p:sp>
        <p:sp>
          <p:nvSpPr>
            <p:cNvPr id="54" name="모서리가 둥근 직사각형 12">
              <a:extLst>
                <a:ext uri="{FF2B5EF4-FFF2-40B4-BE49-F238E27FC236}">
                  <a16:creationId xmlns:a16="http://schemas.microsoft.com/office/drawing/2014/main" id="{46C700BD-50ED-49CA-9CEA-B5CD55983A0F}"/>
                </a:ext>
              </a:extLst>
            </p:cNvPr>
            <p:cNvSpPr/>
            <p:nvPr/>
          </p:nvSpPr>
          <p:spPr>
            <a:xfrm>
              <a:off x="6090059" y="670461"/>
              <a:ext cx="498165" cy="35524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Sub</a:t>
              </a:r>
              <a:endParaRPr lang="ko-KR" altLang="en-US" sz="1400" dirty="0"/>
            </a:p>
          </p:txBody>
        </p:sp>
        <p:sp>
          <p:nvSpPr>
            <p:cNvPr id="55" name="모서리가 둥근 직사각형 14">
              <a:extLst>
                <a:ext uri="{FF2B5EF4-FFF2-40B4-BE49-F238E27FC236}">
                  <a16:creationId xmlns:a16="http://schemas.microsoft.com/office/drawing/2014/main" id="{E81F050C-046D-4ED5-9DF9-91370976BFA8}"/>
                </a:ext>
              </a:extLst>
            </p:cNvPr>
            <p:cNvSpPr/>
            <p:nvPr/>
          </p:nvSpPr>
          <p:spPr>
            <a:xfrm>
              <a:off x="4572000" y="592332"/>
              <a:ext cx="1194847" cy="72081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/>
                <a:t>Queue A</a:t>
              </a:r>
              <a:endParaRPr lang="ko-KR" altLang="en-US" sz="1200" dirty="0"/>
            </a:p>
          </p:txBody>
        </p: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E05B9B74-92A3-4BC8-9814-D9DC211C5903}"/>
                </a:ext>
              </a:extLst>
            </p:cNvPr>
            <p:cNvCxnSpPr>
              <a:cxnSpLocks/>
              <a:stCxn id="50" idx="3"/>
              <a:endCxn id="53" idx="1"/>
            </p:cNvCxnSpPr>
            <p:nvPr/>
          </p:nvCxnSpPr>
          <p:spPr>
            <a:xfrm>
              <a:off x="3075486" y="952738"/>
              <a:ext cx="251111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EE064FDA-0198-4640-9EF6-0FD871726A7E}"/>
                </a:ext>
              </a:extLst>
            </p:cNvPr>
            <p:cNvCxnSpPr>
              <a:cxnSpLocks/>
              <a:stCxn id="53" idx="2"/>
              <a:endCxn id="60" idx="1"/>
            </p:cNvCxnSpPr>
            <p:nvPr/>
          </p:nvCxnSpPr>
          <p:spPr>
            <a:xfrm>
              <a:off x="3856637" y="1130358"/>
              <a:ext cx="715363" cy="6747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A9EA76E6-5AFA-446A-89BB-92C977AFBA31}"/>
                </a:ext>
              </a:extLst>
            </p:cNvPr>
            <p:cNvCxnSpPr>
              <a:cxnSpLocks/>
              <a:stCxn id="53" idx="3"/>
              <a:endCxn id="55" idx="1"/>
            </p:cNvCxnSpPr>
            <p:nvPr/>
          </p:nvCxnSpPr>
          <p:spPr>
            <a:xfrm>
              <a:off x="4386677" y="952738"/>
              <a:ext cx="185323" cy="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10C43640-DC84-4CD2-B0E1-DE8BAB9710C2}"/>
                </a:ext>
              </a:extLst>
            </p:cNvPr>
            <p:cNvCxnSpPr>
              <a:cxnSpLocks/>
              <a:stCxn id="55" idx="3"/>
              <a:endCxn id="54" idx="1"/>
            </p:cNvCxnSpPr>
            <p:nvPr/>
          </p:nvCxnSpPr>
          <p:spPr>
            <a:xfrm flipV="1">
              <a:off x="5766847" y="848084"/>
              <a:ext cx="323212" cy="10465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모서리가 둥근 직사각형 35">
              <a:extLst>
                <a:ext uri="{FF2B5EF4-FFF2-40B4-BE49-F238E27FC236}">
                  <a16:creationId xmlns:a16="http://schemas.microsoft.com/office/drawing/2014/main" id="{D09B8607-FF5F-4732-A127-D4A6AD0E7DF5}"/>
                </a:ext>
              </a:extLst>
            </p:cNvPr>
            <p:cNvSpPr/>
            <p:nvPr/>
          </p:nvSpPr>
          <p:spPr>
            <a:xfrm>
              <a:off x="4572000" y="1444668"/>
              <a:ext cx="1194847" cy="7208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/>
                <a:t>Queue B</a:t>
              </a:r>
              <a:endParaRPr lang="ko-KR" altLang="en-US" sz="1200" dirty="0"/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AB4D7034-6C7A-461B-9F5F-AB803378062E}"/>
                </a:ext>
              </a:extLst>
            </p:cNvPr>
            <p:cNvCxnSpPr>
              <a:cxnSpLocks/>
              <a:stCxn id="60" idx="3"/>
              <a:endCxn id="52" idx="1"/>
            </p:cNvCxnSpPr>
            <p:nvPr/>
          </p:nvCxnSpPr>
          <p:spPr>
            <a:xfrm>
              <a:off x="5766847" y="1805074"/>
              <a:ext cx="323212" cy="27577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모서리가 둥근 직사각형 29">
              <a:extLst>
                <a:ext uri="{FF2B5EF4-FFF2-40B4-BE49-F238E27FC236}">
                  <a16:creationId xmlns:a16="http://schemas.microsoft.com/office/drawing/2014/main" id="{1659AAE2-B12E-4CCC-B5B5-9820AB63386A}"/>
                </a:ext>
              </a:extLst>
            </p:cNvPr>
            <p:cNvSpPr/>
            <p:nvPr/>
          </p:nvSpPr>
          <p:spPr>
            <a:xfrm>
              <a:off x="6090059" y="1282624"/>
              <a:ext cx="498165" cy="35524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Sub</a:t>
              </a:r>
              <a:endParaRPr lang="ko-KR" altLang="en-US" sz="1400" dirty="0"/>
            </a:p>
          </p:txBody>
        </p: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00EFBD6A-6BA3-46FA-BE80-9E33EF0B2C6B}"/>
                </a:ext>
              </a:extLst>
            </p:cNvPr>
            <p:cNvCxnSpPr>
              <a:cxnSpLocks/>
              <a:stCxn id="55" idx="3"/>
              <a:endCxn id="62" idx="1"/>
            </p:cNvCxnSpPr>
            <p:nvPr/>
          </p:nvCxnSpPr>
          <p:spPr>
            <a:xfrm>
              <a:off x="5766847" y="952741"/>
              <a:ext cx="323212" cy="50750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147A9C9A-39B4-4C4A-AD8B-842173E45832}"/>
                </a:ext>
              </a:extLst>
            </p:cNvPr>
            <p:cNvSpPr/>
            <p:nvPr/>
          </p:nvSpPr>
          <p:spPr>
            <a:xfrm>
              <a:off x="4667725" y="717287"/>
              <a:ext cx="504056" cy="32472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/>
                <a:t>Msg E</a:t>
              </a:r>
              <a:endParaRPr lang="ko-KR" altLang="en-US" sz="120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50BB5ECD-EA32-4D17-A49D-91EC3367ABCE}"/>
                </a:ext>
              </a:extLst>
            </p:cNvPr>
            <p:cNvSpPr/>
            <p:nvPr/>
          </p:nvSpPr>
          <p:spPr>
            <a:xfrm>
              <a:off x="4667725" y="1552261"/>
              <a:ext cx="504056" cy="32472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/>
                <a:t>Msg F</a:t>
              </a:r>
              <a:endParaRPr lang="ko-KR" altLang="en-US" sz="120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D68247D-7E53-456E-ADB5-3A9CB48DD9CD}"/>
                </a:ext>
              </a:extLst>
            </p:cNvPr>
            <p:cNvSpPr/>
            <p:nvPr/>
          </p:nvSpPr>
          <p:spPr>
            <a:xfrm>
              <a:off x="5167065" y="1552261"/>
              <a:ext cx="504056" cy="32472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/>
                <a:t>Msg G</a:t>
              </a:r>
              <a:endParaRPr lang="ko-KR" altLang="en-US" sz="120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7C024C48-39E7-46B3-B325-E19150457D79}"/>
              </a:ext>
            </a:extLst>
          </p:cNvPr>
          <p:cNvGrpSpPr/>
          <p:nvPr/>
        </p:nvGrpSpPr>
        <p:grpSpPr>
          <a:xfrm>
            <a:off x="251520" y="2859785"/>
            <a:ext cx="4032448" cy="2016221"/>
            <a:chOff x="2555776" y="483518"/>
            <a:chExt cx="4032448" cy="2016221"/>
          </a:xfrm>
        </p:grpSpPr>
        <p:sp>
          <p:nvSpPr>
            <p:cNvPr id="68" name="모서리가 둥근 직사각형 3">
              <a:extLst>
                <a:ext uri="{FF2B5EF4-FFF2-40B4-BE49-F238E27FC236}">
                  <a16:creationId xmlns:a16="http://schemas.microsoft.com/office/drawing/2014/main" id="{8284203C-8223-4A9D-8774-DFB07215D574}"/>
                </a:ext>
              </a:extLst>
            </p:cNvPr>
            <p:cNvSpPr/>
            <p:nvPr/>
          </p:nvSpPr>
          <p:spPr>
            <a:xfrm>
              <a:off x="2555776" y="775117"/>
              <a:ext cx="519710" cy="35524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Pub</a:t>
              </a:r>
              <a:endParaRPr lang="ko-KR" altLang="en-US" sz="1200" dirty="0"/>
            </a:p>
          </p:txBody>
        </p:sp>
        <p:sp>
          <p:nvSpPr>
            <p:cNvPr id="69" name="모서리가 둥근 직사각형 7">
              <a:extLst>
                <a:ext uri="{FF2B5EF4-FFF2-40B4-BE49-F238E27FC236}">
                  <a16:creationId xmlns:a16="http://schemas.microsoft.com/office/drawing/2014/main" id="{353CD3A4-CF32-4AC9-9EDB-585A547D33A9}"/>
                </a:ext>
              </a:extLst>
            </p:cNvPr>
            <p:cNvSpPr/>
            <p:nvPr/>
          </p:nvSpPr>
          <p:spPr>
            <a:xfrm>
              <a:off x="3234589" y="483518"/>
              <a:ext cx="2670147" cy="2016221"/>
            </a:xfrm>
            <a:prstGeom prst="roundRect">
              <a:avLst>
                <a:gd name="adj" fmla="val 708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/>
                <a:t>RabbitMQ</a:t>
              </a:r>
              <a:endParaRPr lang="ko-KR" altLang="en-US" sz="1400" dirty="0"/>
            </a:p>
          </p:txBody>
        </p:sp>
        <p:sp>
          <p:nvSpPr>
            <p:cNvPr id="70" name="모서리가 둥근 직사각형 9">
              <a:extLst>
                <a:ext uri="{FF2B5EF4-FFF2-40B4-BE49-F238E27FC236}">
                  <a16:creationId xmlns:a16="http://schemas.microsoft.com/office/drawing/2014/main" id="{DCE104E7-6D44-4F2C-9473-B5F0958B9343}"/>
                </a:ext>
              </a:extLst>
            </p:cNvPr>
            <p:cNvSpPr/>
            <p:nvPr/>
          </p:nvSpPr>
          <p:spPr>
            <a:xfrm>
              <a:off x="6090059" y="1903223"/>
              <a:ext cx="498165" cy="35524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Sub</a:t>
              </a:r>
              <a:endParaRPr lang="ko-KR" altLang="en-US" sz="1400" dirty="0"/>
            </a:p>
          </p:txBody>
        </p:sp>
        <p:sp>
          <p:nvSpPr>
            <p:cNvPr id="71" name="모서리가 둥근 직사각형 10">
              <a:extLst>
                <a:ext uri="{FF2B5EF4-FFF2-40B4-BE49-F238E27FC236}">
                  <a16:creationId xmlns:a16="http://schemas.microsoft.com/office/drawing/2014/main" id="{C21867FD-9BE3-4CCE-968C-21BCC2F88F57}"/>
                </a:ext>
              </a:extLst>
            </p:cNvPr>
            <p:cNvSpPr/>
            <p:nvPr/>
          </p:nvSpPr>
          <p:spPr>
            <a:xfrm>
              <a:off x="3326597" y="775117"/>
              <a:ext cx="1060080" cy="35524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Exchange A </a:t>
              </a:r>
              <a:endParaRPr lang="ko-KR" altLang="en-US" sz="1200" dirty="0"/>
            </a:p>
          </p:txBody>
        </p:sp>
        <p:sp>
          <p:nvSpPr>
            <p:cNvPr id="72" name="모서리가 둥근 직사각형 12">
              <a:extLst>
                <a:ext uri="{FF2B5EF4-FFF2-40B4-BE49-F238E27FC236}">
                  <a16:creationId xmlns:a16="http://schemas.microsoft.com/office/drawing/2014/main" id="{3AB38709-5468-47BA-8C50-79D336981DC1}"/>
                </a:ext>
              </a:extLst>
            </p:cNvPr>
            <p:cNvSpPr/>
            <p:nvPr/>
          </p:nvSpPr>
          <p:spPr>
            <a:xfrm>
              <a:off x="6090059" y="670461"/>
              <a:ext cx="498165" cy="35524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Sub</a:t>
              </a:r>
              <a:endParaRPr lang="ko-KR" altLang="en-US" sz="1400" dirty="0"/>
            </a:p>
          </p:txBody>
        </p:sp>
        <p:sp>
          <p:nvSpPr>
            <p:cNvPr id="73" name="모서리가 둥근 직사각형 14">
              <a:extLst>
                <a:ext uri="{FF2B5EF4-FFF2-40B4-BE49-F238E27FC236}">
                  <a16:creationId xmlns:a16="http://schemas.microsoft.com/office/drawing/2014/main" id="{67E05A8E-75AD-46ED-A54C-72F3E317DFEB}"/>
                </a:ext>
              </a:extLst>
            </p:cNvPr>
            <p:cNvSpPr/>
            <p:nvPr/>
          </p:nvSpPr>
          <p:spPr>
            <a:xfrm>
              <a:off x="4572000" y="592332"/>
              <a:ext cx="1194847" cy="72081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/>
                <a:t>Queue A</a:t>
              </a:r>
              <a:endParaRPr lang="ko-KR" altLang="en-US" sz="1200" dirty="0"/>
            </a:p>
          </p:txBody>
        </p: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E1B88547-D467-4E7D-A9A3-0535CA5F05F2}"/>
                </a:ext>
              </a:extLst>
            </p:cNvPr>
            <p:cNvCxnSpPr>
              <a:cxnSpLocks/>
              <a:stCxn id="68" idx="3"/>
              <a:endCxn id="71" idx="1"/>
            </p:cNvCxnSpPr>
            <p:nvPr/>
          </p:nvCxnSpPr>
          <p:spPr>
            <a:xfrm>
              <a:off x="3075486" y="952738"/>
              <a:ext cx="251111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FAC64879-4413-48A6-AF7E-A9F862A9AE49}"/>
                </a:ext>
              </a:extLst>
            </p:cNvPr>
            <p:cNvCxnSpPr>
              <a:cxnSpLocks/>
              <a:stCxn id="71" idx="2"/>
              <a:endCxn id="78" idx="1"/>
            </p:cNvCxnSpPr>
            <p:nvPr/>
          </p:nvCxnSpPr>
          <p:spPr>
            <a:xfrm>
              <a:off x="3856637" y="1130358"/>
              <a:ext cx="715363" cy="6747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ACDC4FCF-D613-4156-8622-00F5177AC804}"/>
                </a:ext>
              </a:extLst>
            </p:cNvPr>
            <p:cNvCxnSpPr>
              <a:cxnSpLocks/>
              <a:stCxn id="71" idx="3"/>
              <a:endCxn id="73" idx="1"/>
            </p:cNvCxnSpPr>
            <p:nvPr/>
          </p:nvCxnSpPr>
          <p:spPr>
            <a:xfrm>
              <a:off x="4386677" y="952738"/>
              <a:ext cx="185323" cy="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719B69B2-DE9A-4BC5-9D66-DAB918E14E8E}"/>
                </a:ext>
              </a:extLst>
            </p:cNvPr>
            <p:cNvCxnSpPr>
              <a:cxnSpLocks/>
              <a:stCxn id="73" idx="3"/>
              <a:endCxn id="72" idx="1"/>
            </p:cNvCxnSpPr>
            <p:nvPr/>
          </p:nvCxnSpPr>
          <p:spPr>
            <a:xfrm flipV="1">
              <a:off x="5766847" y="848084"/>
              <a:ext cx="323212" cy="10465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모서리가 둥근 직사각형 35">
              <a:extLst>
                <a:ext uri="{FF2B5EF4-FFF2-40B4-BE49-F238E27FC236}">
                  <a16:creationId xmlns:a16="http://schemas.microsoft.com/office/drawing/2014/main" id="{1071D605-2CF5-4F4F-A2B6-C880332AF464}"/>
                </a:ext>
              </a:extLst>
            </p:cNvPr>
            <p:cNvSpPr/>
            <p:nvPr/>
          </p:nvSpPr>
          <p:spPr>
            <a:xfrm>
              <a:off x="4572000" y="1444668"/>
              <a:ext cx="1194847" cy="7208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/>
                <a:t>Queue B</a:t>
              </a:r>
              <a:endParaRPr lang="ko-KR" altLang="en-US" sz="1200" dirty="0"/>
            </a:p>
          </p:txBody>
        </p: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7102F9A2-C175-4DD8-ACF0-8863BE40DC9D}"/>
                </a:ext>
              </a:extLst>
            </p:cNvPr>
            <p:cNvCxnSpPr>
              <a:cxnSpLocks/>
              <a:stCxn id="78" idx="3"/>
              <a:endCxn id="70" idx="1"/>
            </p:cNvCxnSpPr>
            <p:nvPr/>
          </p:nvCxnSpPr>
          <p:spPr>
            <a:xfrm>
              <a:off x="5766847" y="1805074"/>
              <a:ext cx="323212" cy="27577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모서리가 둥근 직사각형 29">
              <a:extLst>
                <a:ext uri="{FF2B5EF4-FFF2-40B4-BE49-F238E27FC236}">
                  <a16:creationId xmlns:a16="http://schemas.microsoft.com/office/drawing/2014/main" id="{43F68E05-0E31-4711-BEE6-664B1B96317C}"/>
                </a:ext>
              </a:extLst>
            </p:cNvPr>
            <p:cNvSpPr/>
            <p:nvPr/>
          </p:nvSpPr>
          <p:spPr>
            <a:xfrm>
              <a:off x="6090059" y="1282624"/>
              <a:ext cx="498165" cy="35524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Sub</a:t>
              </a:r>
              <a:endParaRPr lang="ko-KR" altLang="en-US" sz="1400" dirty="0"/>
            </a:p>
          </p:txBody>
        </p: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F26701BB-C097-4364-ACC5-806B958A2674}"/>
                </a:ext>
              </a:extLst>
            </p:cNvPr>
            <p:cNvCxnSpPr>
              <a:cxnSpLocks/>
              <a:stCxn id="73" idx="3"/>
              <a:endCxn id="80" idx="1"/>
            </p:cNvCxnSpPr>
            <p:nvPr/>
          </p:nvCxnSpPr>
          <p:spPr>
            <a:xfrm>
              <a:off x="5766847" y="952741"/>
              <a:ext cx="323212" cy="50750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4B318D50-8071-4B53-BADC-B8DE6A90CE51}"/>
                </a:ext>
              </a:extLst>
            </p:cNvPr>
            <p:cNvSpPr/>
            <p:nvPr/>
          </p:nvSpPr>
          <p:spPr>
            <a:xfrm>
              <a:off x="4667725" y="717287"/>
              <a:ext cx="504056" cy="32472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/>
                <a:t>Msg E</a:t>
              </a:r>
              <a:endParaRPr lang="ko-KR" altLang="en-US" sz="1200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9D6E6F4-4B6F-45AF-A2F3-5ED35655E6D4}"/>
                </a:ext>
              </a:extLst>
            </p:cNvPr>
            <p:cNvSpPr/>
            <p:nvPr/>
          </p:nvSpPr>
          <p:spPr>
            <a:xfrm>
              <a:off x="4667725" y="1552261"/>
              <a:ext cx="504056" cy="32472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/>
                <a:t>Msg F</a:t>
              </a:r>
              <a:endParaRPr lang="ko-KR" altLang="en-US" sz="1200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885FEAE1-9AC1-40E3-9BA7-2AECCBC29D57}"/>
                </a:ext>
              </a:extLst>
            </p:cNvPr>
            <p:cNvSpPr/>
            <p:nvPr/>
          </p:nvSpPr>
          <p:spPr>
            <a:xfrm>
              <a:off x="5163873" y="1552261"/>
              <a:ext cx="504056" cy="32472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/>
                <a:t>Msg G</a:t>
              </a:r>
              <a:endParaRPr lang="ko-KR" altLang="en-US" sz="1200"/>
            </a:p>
          </p:txBody>
        </p:sp>
      </p:grp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8F34A5E-3572-47CB-AFEF-747789B6D44F}"/>
              </a:ext>
            </a:extLst>
          </p:cNvPr>
          <p:cNvSpPr/>
          <p:nvPr/>
        </p:nvSpPr>
        <p:spPr>
          <a:xfrm>
            <a:off x="146249" y="525433"/>
            <a:ext cx="8928992" cy="4471342"/>
          </a:xfrm>
          <a:prstGeom prst="roundRect">
            <a:avLst>
              <a:gd name="adj" fmla="val 5055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1FF6A5-D91A-40B7-A31A-589D41A5A472}"/>
              </a:ext>
            </a:extLst>
          </p:cNvPr>
          <p:cNvSpPr txBox="1"/>
          <p:nvPr/>
        </p:nvSpPr>
        <p:spPr>
          <a:xfrm>
            <a:off x="130267" y="602940"/>
            <a:ext cx="125013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/>
              <a:t>Cluster</a:t>
            </a:r>
            <a:endParaRPr lang="ko-KR" altLang="en-US" sz="2000" b="1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948EECC-A909-4565-B8EE-B59F24EC33CB}"/>
              </a:ext>
            </a:extLst>
          </p:cNvPr>
          <p:cNvSpPr txBox="1"/>
          <p:nvPr/>
        </p:nvSpPr>
        <p:spPr>
          <a:xfrm>
            <a:off x="4223964" y="4131245"/>
            <a:ext cx="142815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/>
              <a:t>Mirroring</a:t>
            </a:r>
            <a:endParaRPr lang="ko-KR" altLang="en-US" sz="2000" b="1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EA609D0-3AF6-4CFE-8E41-0E802EF8AF32}"/>
              </a:ext>
            </a:extLst>
          </p:cNvPr>
          <p:cNvCxnSpPr>
            <a:cxnSpLocks/>
          </p:cNvCxnSpPr>
          <p:nvPr/>
        </p:nvCxnSpPr>
        <p:spPr>
          <a:xfrm flipH="1">
            <a:off x="3600480" y="4155926"/>
            <a:ext cx="2010373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234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44474</TotalTime>
  <Words>61</Words>
  <Application>Microsoft Office PowerPoint</Application>
  <PresentationFormat>화면 슬라이드 쇼(16:9)</PresentationFormat>
  <Paragraphs>38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RabbitMQ Cluster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5688</cp:revision>
  <dcterms:created xsi:type="dcterms:W3CDTF">2006-10-05T04:04:58Z</dcterms:created>
  <dcterms:modified xsi:type="dcterms:W3CDTF">2019-03-02T10:29:45Z</dcterms:modified>
</cp:coreProperties>
</file>