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2" r:id="rId2"/>
    <p:sldId id="447" r:id="rId3"/>
    <p:sldId id="446" r:id="rId4"/>
    <p:sldId id="444" r:id="rId5"/>
    <p:sldId id="44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>
        <p:scale>
          <a:sx n="125" d="100"/>
          <a:sy n="125" d="100"/>
        </p:scale>
        <p:origin x="3156" y="4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F1D58-F50D-4F95-81B1-CE42F3F2955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0F1313A-86C6-4B6B-9E78-64C327FCDE68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ca.crt,key</a:t>
          </a:r>
          <a:endParaRPr lang="ko-KR" altLang="en-US"/>
        </a:p>
      </dgm:t>
    </dgm:pt>
    <dgm:pt modelId="{6E7B5331-E0E2-4B09-84FC-542DF4097EDA}" type="par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FC55F2DE-777F-4FCE-895D-7440F1BB460C}" type="sib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C08A287F-3D3B-4508-937F-2B5D35DB8B7E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apiserver.crt,key</a:t>
          </a:r>
          <a:endParaRPr lang="ko-KR" altLang="en-US"/>
        </a:p>
      </dgm:t>
    </dgm:pt>
    <dgm:pt modelId="{1F489954-D71F-4A17-AC4A-CB6FB395857D}" type="parTrans" cxnId="{637B439D-D938-4E0B-A97F-4A566D27CADC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40024B8-4704-4FB5-963E-D704AF9EAC87}" type="sibTrans" cxnId="{637B439D-D938-4E0B-A97F-4A566D27CADC}">
      <dgm:prSet/>
      <dgm:spPr/>
      <dgm:t>
        <a:bodyPr/>
        <a:lstStyle/>
        <a:p>
          <a:pPr latinLnBrk="1"/>
          <a:endParaRPr lang="ko-KR" altLang="en-US"/>
        </a:p>
      </dgm:t>
    </dgm:pt>
    <dgm:pt modelId="{967104B3-ABD7-4156-B2E4-56F6ED6FBB67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apiserver-kubelet-client.crt,key</a:t>
          </a:r>
          <a:endParaRPr lang="ko-KR" altLang="en-US"/>
        </a:p>
      </dgm:t>
    </dgm:pt>
    <dgm:pt modelId="{ED9EE2B1-868E-439F-8B8D-8588270945A2}" type="parTrans" cxnId="{A3B5B5F5-2F2D-4156-9FA4-FF6D718F3447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8703B4F-4A19-4EAB-A26A-3848457567EE}" type="sibTrans" cxnId="{A3B5B5F5-2F2D-4156-9FA4-FF6D718F3447}">
      <dgm:prSet/>
      <dgm:spPr/>
      <dgm:t>
        <a:bodyPr/>
        <a:lstStyle/>
        <a:p>
          <a:pPr latinLnBrk="1"/>
          <a:endParaRPr lang="ko-KR" altLang="en-US"/>
        </a:p>
      </dgm:t>
    </dgm:pt>
    <dgm:pt modelId="{0C050A4D-27DD-4FE8-AD2A-37E5588EFCCC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etcd/ca.crt,key</a:t>
          </a:r>
          <a:endParaRPr lang="ko-KR" altLang="en-US"/>
        </a:p>
      </dgm:t>
    </dgm:pt>
    <dgm:pt modelId="{761A74CC-AFED-43BE-866E-DB7D199BDF25}" type="par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3036CEC8-2717-4E3C-AD25-933242301311}" type="sib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902BF4C4-E066-4CC3-B3DB-899C0655679A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etcd/server.crt,key</a:t>
          </a:r>
          <a:endParaRPr lang="ko-KR" altLang="en-US"/>
        </a:p>
      </dgm:t>
    </dgm:pt>
    <dgm:pt modelId="{D68F6C1E-4E6C-4989-8D1B-D012AB21B2E7}" type="parTrans" cxnId="{BC427C1D-3AA6-49A7-AEA9-CFC6767A78F6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400B20-75C4-4055-A797-ACAF66E8C4AC}" type="sibTrans" cxnId="{BC427C1D-3AA6-49A7-AEA9-CFC6767A78F6}">
      <dgm:prSet/>
      <dgm:spPr/>
      <dgm:t>
        <a:bodyPr/>
        <a:lstStyle/>
        <a:p>
          <a:pPr latinLnBrk="1"/>
          <a:endParaRPr lang="ko-KR" altLang="en-US"/>
        </a:p>
      </dgm:t>
    </dgm:pt>
    <dgm:pt modelId="{98CD6C3E-7BE3-471B-AEE7-E488D142B775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etcd/peer.crt,key</a:t>
          </a:r>
          <a:endParaRPr lang="ko-KR" altLang="en-US"/>
        </a:p>
      </dgm:t>
    </dgm:pt>
    <dgm:pt modelId="{B0210922-099D-4143-AC63-5DBB11B9C0B3}" type="parTrans" cxnId="{D3FE01A2-38D8-4AE7-B540-68CDD40152A1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B24CB11-E366-49B0-B0AD-ABFCBA006518}" type="sibTrans" cxnId="{D3FE01A2-38D8-4AE7-B540-68CDD40152A1}">
      <dgm:prSet/>
      <dgm:spPr/>
      <dgm:t>
        <a:bodyPr/>
        <a:lstStyle/>
        <a:p>
          <a:pPr latinLnBrk="1"/>
          <a:endParaRPr lang="ko-KR" altLang="en-US"/>
        </a:p>
      </dgm:t>
    </dgm:pt>
    <dgm:pt modelId="{1157BB4F-BEB5-4536-B75C-2B3CB060E66B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etcd/healthcheck-client.crt,key</a:t>
          </a:r>
          <a:endParaRPr lang="ko-KR" altLang="en-US"/>
        </a:p>
      </dgm:t>
    </dgm:pt>
    <dgm:pt modelId="{95DA1FC0-C953-4A1C-A5F9-2A603FD6BFF3}" type="parTrans" cxnId="{FDB564BA-CEFE-4C31-8E14-0C5A733665D0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DA51E6-EF4D-48D5-BCFE-77EF20E2629D}" type="sibTrans" cxnId="{FDB564BA-CEFE-4C31-8E14-0C5A733665D0}">
      <dgm:prSet/>
      <dgm:spPr/>
      <dgm:t>
        <a:bodyPr/>
        <a:lstStyle/>
        <a:p>
          <a:pPr latinLnBrk="1"/>
          <a:endParaRPr lang="ko-KR" altLang="en-US"/>
        </a:p>
      </dgm:t>
    </dgm:pt>
    <dgm:pt modelId="{FE076698-3029-4ED4-9416-BF5460F75272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</a:t>
          </a:r>
          <a:r>
            <a:rPr lang="en-US"/>
            <a:t>apiserver-etcd-client.crt,key</a:t>
          </a:r>
          <a:endParaRPr lang="ko-KR" altLang="en-US"/>
        </a:p>
      </dgm:t>
    </dgm:pt>
    <dgm:pt modelId="{55DBD452-6A18-4141-A975-1111D86DA298}" type="parTrans" cxnId="{9F8EAC67-F22E-445C-8213-E944DA5ABE9F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A4FA50D-6BAC-4939-9A15-ADF2DB5789F3}" type="sibTrans" cxnId="{9F8EAC67-F22E-445C-8213-E944DA5ABE9F}">
      <dgm:prSet/>
      <dgm:spPr/>
      <dgm:t>
        <a:bodyPr/>
        <a:lstStyle/>
        <a:p>
          <a:pPr latinLnBrk="1"/>
          <a:endParaRPr lang="ko-KR" altLang="en-US"/>
        </a:p>
      </dgm:t>
    </dgm:pt>
    <dgm:pt modelId="{7B25C798-6ED5-4BD5-97DA-EA1EC1C8CFF8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/>
            <a:t>front-proxy-ca.crt,key</a:t>
          </a:r>
          <a:endParaRPr lang="ko-KR" altLang="en-US"/>
        </a:p>
      </dgm:t>
    </dgm:pt>
    <dgm:pt modelId="{159B9B7C-6101-43F4-904A-936F6D90F280}" type="parTrans" cxnId="{BCA23D09-D48F-4670-88A4-BA1B94F06481}">
      <dgm:prSet/>
      <dgm:spPr/>
      <dgm:t>
        <a:bodyPr/>
        <a:lstStyle/>
        <a:p>
          <a:pPr latinLnBrk="1"/>
          <a:endParaRPr lang="ko-KR" altLang="en-US"/>
        </a:p>
      </dgm:t>
    </dgm:pt>
    <dgm:pt modelId="{0919533F-12A8-4067-BCFE-9FFBF5A47D8F}" type="sibTrans" cxnId="{BCA23D09-D48F-4670-88A4-BA1B94F06481}">
      <dgm:prSet/>
      <dgm:spPr/>
      <dgm:t>
        <a:bodyPr/>
        <a:lstStyle/>
        <a:p>
          <a:pPr latinLnBrk="1"/>
          <a:endParaRPr lang="ko-KR" altLang="en-US"/>
        </a:p>
      </dgm:t>
    </dgm:pt>
    <dgm:pt modelId="{885C1A4A-126D-4B96-8A6B-32492F8BAC5D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/>
            <a:t>front-proxy-client.crt,key</a:t>
          </a:r>
          <a:endParaRPr lang="ko-KR" altLang="en-US"/>
        </a:p>
      </dgm:t>
    </dgm:pt>
    <dgm:pt modelId="{E87E6A5F-190E-46FA-91CB-C0C37BA9E97A}" type="parTrans" cxnId="{14FF4DFD-47AD-4F59-9F93-D1490CCF15B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F0EDC3-5289-42C7-A701-48027F2CC74E}" type="sibTrans" cxnId="{14FF4DFD-47AD-4F59-9F93-D1490CCF15B5}">
      <dgm:prSet/>
      <dgm:spPr/>
      <dgm:t>
        <a:bodyPr/>
        <a:lstStyle/>
        <a:p>
          <a:pPr latinLnBrk="1"/>
          <a:endParaRPr lang="ko-KR" altLang="en-US"/>
        </a:p>
      </dgm:t>
    </dgm:pt>
    <dgm:pt modelId="{82D76B6C-E82B-4FAB-9320-5EF3554D46FD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/>
            <a:t>kubelet.crt.key</a:t>
          </a:r>
          <a:endParaRPr lang="ko-KR" altLang="en-US"/>
        </a:p>
      </dgm:t>
    </dgm:pt>
    <dgm:pt modelId="{0B4759F2-4DBE-4BFD-A94F-9D4760F62F89}" type="parTrans" cxnId="{5815D320-574C-4382-B9BF-2D3411F6FD0B}">
      <dgm:prSet/>
      <dgm:spPr/>
      <dgm:t>
        <a:bodyPr/>
        <a:lstStyle/>
        <a:p>
          <a:pPr latinLnBrk="1"/>
          <a:endParaRPr lang="ko-KR" altLang="en-US"/>
        </a:p>
      </dgm:t>
    </dgm:pt>
    <dgm:pt modelId="{8E2E75DB-E86F-4E56-800A-E1203E008A6D}" type="sibTrans" cxnId="{5815D320-574C-4382-B9BF-2D3411F6FD0B}">
      <dgm:prSet/>
      <dgm:spPr/>
      <dgm:t>
        <a:bodyPr/>
        <a:lstStyle/>
        <a:p>
          <a:pPr latinLnBrk="1"/>
          <a:endParaRPr lang="ko-KR" altLang="en-US"/>
        </a:p>
      </dgm:t>
    </dgm:pt>
    <dgm:pt modelId="{F5FDB4F2-822B-41DA-869A-E1125DB01ECE}">
      <dgm:prSet phldrT="[텍스트]"/>
      <dgm:spPr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/>
            <a:t>sa.pub,key</a:t>
          </a:r>
          <a:endParaRPr lang="ko-KR" altLang="en-US"/>
        </a:p>
      </dgm:t>
    </dgm:pt>
    <dgm:pt modelId="{92B2CFE2-0AB4-4141-984F-4C091E5DC177}" type="parTrans" cxnId="{22506E68-7ADF-4529-9671-B6C98B0B93ED}">
      <dgm:prSet/>
      <dgm:spPr/>
      <dgm:t>
        <a:bodyPr/>
        <a:lstStyle/>
        <a:p>
          <a:pPr latinLnBrk="1"/>
          <a:endParaRPr lang="ko-KR" altLang="en-US"/>
        </a:p>
      </dgm:t>
    </dgm:pt>
    <dgm:pt modelId="{E4CA154D-3079-48CB-BC41-FB7EE910ADA1}" type="sibTrans" cxnId="{22506E68-7ADF-4529-9671-B6C98B0B93ED}">
      <dgm:prSet/>
      <dgm:spPr/>
      <dgm:t>
        <a:bodyPr/>
        <a:lstStyle/>
        <a:p>
          <a:pPr latinLnBrk="1"/>
          <a:endParaRPr lang="ko-KR" altLang="en-US"/>
        </a:p>
      </dgm:t>
    </dgm:pt>
    <dgm:pt modelId="{9B9714FB-4C21-4B15-AF42-C0170739214A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client.crt,key</a:t>
          </a:r>
        </a:p>
      </dgm:t>
    </dgm:pt>
    <dgm:pt modelId="{82BB7A51-EFEF-4F9D-A6DB-BCF459215462}" type="parTrans" cxnId="{9C7FE387-14F1-41BD-B6C1-3C627F9175A9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904CD8-F217-4035-8D57-54E90F562C39}" type="sibTrans" cxnId="{9C7FE387-14F1-41BD-B6C1-3C627F9175A9}">
      <dgm:prSet/>
      <dgm:spPr/>
      <dgm:t>
        <a:bodyPr/>
        <a:lstStyle/>
        <a:p>
          <a:pPr latinLnBrk="1"/>
          <a:endParaRPr lang="ko-KR" altLang="en-US"/>
        </a:p>
      </dgm:t>
    </dgm:pt>
    <dgm:pt modelId="{B410E31D-B2AD-42FA-A669-2F99336BFABA}" type="pres">
      <dgm:prSet presAssocID="{0C6F1D58-F50D-4F95-81B1-CE42F3F29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43F953-CA08-4857-A493-888710AB0007}" type="pres">
      <dgm:prSet presAssocID="{A0F1313A-86C6-4B6B-9E78-64C327FCDE68}" presName="hierRoot1" presStyleCnt="0">
        <dgm:presLayoutVars>
          <dgm:hierBranch val="init"/>
        </dgm:presLayoutVars>
      </dgm:prSet>
      <dgm:spPr/>
    </dgm:pt>
    <dgm:pt modelId="{AC2BD923-DFB7-4B77-BF5F-F5ECAF3AA39B}" type="pres">
      <dgm:prSet presAssocID="{A0F1313A-86C6-4B6B-9E78-64C327FCDE68}" presName="rootComposite1" presStyleCnt="0"/>
      <dgm:spPr/>
    </dgm:pt>
    <dgm:pt modelId="{A9B2469F-5065-4014-A166-CBCEC31191B6}" type="pres">
      <dgm:prSet presAssocID="{A0F1313A-86C6-4B6B-9E78-64C327FCDE68}" presName="rootText1" presStyleLbl="node0" presStyleIdx="0" presStyleCnt="5">
        <dgm:presLayoutVars>
          <dgm:chPref val="3"/>
        </dgm:presLayoutVars>
      </dgm:prSet>
      <dgm:spPr/>
    </dgm:pt>
    <dgm:pt modelId="{06123B41-CF92-414D-844B-339042BC90BB}" type="pres">
      <dgm:prSet presAssocID="{A0F1313A-86C6-4B6B-9E78-64C327FCDE68}" presName="rootConnector1" presStyleLbl="node1" presStyleIdx="0" presStyleCnt="0"/>
      <dgm:spPr/>
    </dgm:pt>
    <dgm:pt modelId="{266D2D71-5045-4117-AB2C-4F68088C7DCF}" type="pres">
      <dgm:prSet presAssocID="{A0F1313A-86C6-4B6B-9E78-64C327FCDE68}" presName="hierChild2" presStyleCnt="0"/>
      <dgm:spPr/>
    </dgm:pt>
    <dgm:pt modelId="{AD252833-E925-40FB-8830-1527777B5D9D}" type="pres">
      <dgm:prSet presAssocID="{1F489954-D71F-4A17-AC4A-CB6FB395857D}" presName="Name37" presStyleLbl="parChTrans1D2" presStyleIdx="0" presStyleCnt="8"/>
      <dgm:spPr/>
    </dgm:pt>
    <dgm:pt modelId="{BBBE1064-52D4-4C0F-87C7-F7BFEA78CEDB}" type="pres">
      <dgm:prSet presAssocID="{C08A287F-3D3B-4508-937F-2B5D35DB8B7E}" presName="hierRoot2" presStyleCnt="0">
        <dgm:presLayoutVars>
          <dgm:hierBranch val="init"/>
        </dgm:presLayoutVars>
      </dgm:prSet>
      <dgm:spPr/>
    </dgm:pt>
    <dgm:pt modelId="{B75DFF08-0AF0-4C74-B0E2-FE77A3B0869A}" type="pres">
      <dgm:prSet presAssocID="{C08A287F-3D3B-4508-937F-2B5D35DB8B7E}" presName="rootComposite" presStyleCnt="0"/>
      <dgm:spPr/>
    </dgm:pt>
    <dgm:pt modelId="{19E80DAB-B954-4C2F-BFC3-8C17465B4219}" type="pres">
      <dgm:prSet presAssocID="{C08A287F-3D3B-4508-937F-2B5D35DB8B7E}" presName="rootText" presStyleLbl="node2" presStyleIdx="0" presStyleCnt="8">
        <dgm:presLayoutVars>
          <dgm:chPref val="3"/>
        </dgm:presLayoutVars>
      </dgm:prSet>
      <dgm:spPr/>
    </dgm:pt>
    <dgm:pt modelId="{D6C38F36-C13E-4F0F-ADE2-7A252206E002}" type="pres">
      <dgm:prSet presAssocID="{C08A287F-3D3B-4508-937F-2B5D35DB8B7E}" presName="rootConnector" presStyleLbl="node2" presStyleIdx="0" presStyleCnt="8"/>
      <dgm:spPr/>
    </dgm:pt>
    <dgm:pt modelId="{B7E69096-0FC2-4D5E-A66C-24851FA601BE}" type="pres">
      <dgm:prSet presAssocID="{C08A287F-3D3B-4508-937F-2B5D35DB8B7E}" presName="hierChild4" presStyleCnt="0"/>
      <dgm:spPr/>
    </dgm:pt>
    <dgm:pt modelId="{B9C02F17-D018-4AD3-8CBA-69262D67CE25}" type="pres">
      <dgm:prSet presAssocID="{C08A287F-3D3B-4508-937F-2B5D35DB8B7E}" presName="hierChild5" presStyleCnt="0"/>
      <dgm:spPr/>
    </dgm:pt>
    <dgm:pt modelId="{B6AB9CC9-8B19-4F96-89C2-77AB1E0E937E}" type="pres">
      <dgm:prSet presAssocID="{ED9EE2B1-868E-439F-8B8D-8588270945A2}" presName="Name37" presStyleLbl="parChTrans1D2" presStyleIdx="1" presStyleCnt="8"/>
      <dgm:spPr/>
    </dgm:pt>
    <dgm:pt modelId="{AC5AC7A3-BF69-4A8A-B807-441DA5D1AB68}" type="pres">
      <dgm:prSet presAssocID="{967104B3-ABD7-4156-B2E4-56F6ED6FBB67}" presName="hierRoot2" presStyleCnt="0">
        <dgm:presLayoutVars>
          <dgm:hierBranch val="init"/>
        </dgm:presLayoutVars>
      </dgm:prSet>
      <dgm:spPr/>
    </dgm:pt>
    <dgm:pt modelId="{A2482DFD-35B4-4A1D-8DF9-6056ED2704A8}" type="pres">
      <dgm:prSet presAssocID="{967104B3-ABD7-4156-B2E4-56F6ED6FBB67}" presName="rootComposite" presStyleCnt="0"/>
      <dgm:spPr/>
    </dgm:pt>
    <dgm:pt modelId="{19C66609-C040-4042-8150-DBCFC610380E}" type="pres">
      <dgm:prSet presAssocID="{967104B3-ABD7-4156-B2E4-56F6ED6FBB67}" presName="rootText" presStyleLbl="node2" presStyleIdx="1" presStyleCnt="8">
        <dgm:presLayoutVars>
          <dgm:chPref val="3"/>
        </dgm:presLayoutVars>
      </dgm:prSet>
      <dgm:spPr/>
    </dgm:pt>
    <dgm:pt modelId="{E39D721A-5975-44C2-8180-F234C741B97E}" type="pres">
      <dgm:prSet presAssocID="{967104B3-ABD7-4156-B2E4-56F6ED6FBB67}" presName="rootConnector" presStyleLbl="node2" presStyleIdx="1" presStyleCnt="8"/>
      <dgm:spPr/>
    </dgm:pt>
    <dgm:pt modelId="{CC8298F8-22B0-4F43-93C1-64080A695D8C}" type="pres">
      <dgm:prSet presAssocID="{967104B3-ABD7-4156-B2E4-56F6ED6FBB67}" presName="hierChild4" presStyleCnt="0"/>
      <dgm:spPr/>
    </dgm:pt>
    <dgm:pt modelId="{FE9B9332-336F-4519-81D6-D41E307AB427}" type="pres">
      <dgm:prSet presAssocID="{967104B3-ABD7-4156-B2E4-56F6ED6FBB67}" presName="hierChild5" presStyleCnt="0"/>
      <dgm:spPr/>
    </dgm:pt>
    <dgm:pt modelId="{C629331C-28F2-4594-BAFE-1D81AC1AD44D}" type="pres">
      <dgm:prSet presAssocID="{82BB7A51-EFEF-4F9D-A6DB-BCF459215462}" presName="Name37" presStyleLbl="parChTrans1D2" presStyleIdx="2" presStyleCnt="8"/>
      <dgm:spPr/>
    </dgm:pt>
    <dgm:pt modelId="{08928DB8-0725-4824-8333-4D25F3664EDE}" type="pres">
      <dgm:prSet presAssocID="{9B9714FB-4C21-4B15-AF42-C0170739214A}" presName="hierRoot2" presStyleCnt="0">
        <dgm:presLayoutVars>
          <dgm:hierBranch val="init"/>
        </dgm:presLayoutVars>
      </dgm:prSet>
      <dgm:spPr/>
    </dgm:pt>
    <dgm:pt modelId="{F8EDD7D3-CA51-4FD6-B5F0-6FEA149D8125}" type="pres">
      <dgm:prSet presAssocID="{9B9714FB-4C21-4B15-AF42-C0170739214A}" presName="rootComposite" presStyleCnt="0"/>
      <dgm:spPr/>
    </dgm:pt>
    <dgm:pt modelId="{B5ED424A-A001-45F4-8398-7572ED9E751A}" type="pres">
      <dgm:prSet presAssocID="{9B9714FB-4C21-4B15-AF42-C0170739214A}" presName="rootText" presStyleLbl="node2" presStyleIdx="2" presStyleCnt="8">
        <dgm:presLayoutVars>
          <dgm:chPref val="3"/>
        </dgm:presLayoutVars>
      </dgm:prSet>
      <dgm:spPr/>
    </dgm:pt>
    <dgm:pt modelId="{354BA7ED-B103-4F37-A42D-4472492B7457}" type="pres">
      <dgm:prSet presAssocID="{9B9714FB-4C21-4B15-AF42-C0170739214A}" presName="rootConnector" presStyleLbl="node2" presStyleIdx="2" presStyleCnt="8"/>
      <dgm:spPr/>
    </dgm:pt>
    <dgm:pt modelId="{36619F09-9EF8-45E8-AC48-D2E46BBB39BA}" type="pres">
      <dgm:prSet presAssocID="{9B9714FB-4C21-4B15-AF42-C0170739214A}" presName="hierChild4" presStyleCnt="0"/>
      <dgm:spPr/>
    </dgm:pt>
    <dgm:pt modelId="{74F2A84F-2855-43C3-B2D2-E0BE15F3F828}" type="pres">
      <dgm:prSet presAssocID="{9B9714FB-4C21-4B15-AF42-C0170739214A}" presName="hierChild5" presStyleCnt="0"/>
      <dgm:spPr/>
    </dgm:pt>
    <dgm:pt modelId="{08D0808A-A010-4622-8D5F-145D181193B6}" type="pres">
      <dgm:prSet presAssocID="{A0F1313A-86C6-4B6B-9E78-64C327FCDE68}" presName="hierChild3" presStyleCnt="0"/>
      <dgm:spPr/>
    </dgm:pt>
    <dgm:pt modelId="{404BB20A-AAA1-46E9-8520-80E4D54D95AC}" type="pres">
      <dgm:prSet presAssocID="{82D76B6C-E82B-4FAB-9320-5EF3554D46FD}" presName="hierRoot1" presStyleCnt="0">
        <dgm:presLayoutVars>
          <dgm:hierBranch val="init"/>
        </dgm:presLayoutVars>
      </dgm:prSet>
      <dgm:spPr/>
    </dgm:pt>
    <dgm:pt modelId="{32FEF1EF-A38B-4289-839A-27F2480EB253}" type="pres">
      <dgm:prSet presAssocID="{82D76B6C-E82B-4FAB-9320-5EF3554D46FD}" presName="rootComposite1" presStyleCnt="0"/>
      <dgm:spPr/>
    </dgm:pt>
    <dgm:pt modelId="{8C611F56-FA55-4BB6-BF05-0A4131C1957C}" type="pres">
      <dgm:prSet presAssocID="{82D76B6C-E82B-4FAB-9320-5EF3554D46FD}" presName="rootText1" presStyleLbl="node0" presStyleIdx="1" presStyleCnt="5">
        <dgm:presLayoutVars>
          <dgm:chPref val="3"/>
        </dgm:presLayoutVars>
      </dgm:prSet>
      <dgm:spPr/>
    </dgm:pt>
    <dgm:pt modelId="{971BB782-596E-4D1C-B991-87EC0FFE6E9A}" type="pres">
      <dgm:prSet presAssocID="{82D76B6C-E82B-4FAB-9320-5EF3554D46FD}" presName="rootConnector1" presStyleLbl="node1" presStyleIdx="0" presStyleCnt="0"/>
      <dgm:spPr/>
    </dgm:pt>
    <dgm:pt modelId="{BF1A03BB-1DED-4781-A79B-2DCD177337E4}" type="pres">
      <dgm:prSet presAssocID="{82D76B6C-E82B-4FAB-9320-5EF3554D46FD}" presName="hierChild2" presStyleCnt="0"/>
      <dgm:spPr/>
    </dgm:pt>
    <dgm:pt modelId="{B94264D5-DC94-4E9F-93CC-E45CB09DC0EC}" type="pres">
      <dgm:prSet presAssocID="{82D76B6C-E82B-4FAB-9320-5EF3554D46FD}" presName="hierChild3" presStyleCnt="0"/>
      <dgm:spPr/>
    </dgm:pt>
    <dgm:pt modelId="{EFDA68F5-FFB9-4BA3-9DE8-DD60BBB764C8}" type="pres">
      <dgm:prSet presAssocID="{7B25C798-6ED5-4BD5-97DA-EA1EC1C8CFF8}" presName="hierRoot1" presStyleCnt="0">
        <dgm:presLayoutVars>
          <dgm:hierBranch val="init"/>
        </dgm:presLayoutVars>
      </dgm:prSet>
      <dgm:spPr/>
    </dgm:pt>
    <dgm:pt modelId="{5A5652D1-5DB4-4EC4-B1AD-ED5B90111B24}" type="pres">
      <dgm:prSet presAssocID="{7B25C798-6ED5-4BD5-97DA-EA1EC1C8CFF8}" presName="rootComposite1" presStyleCnt="0"/>
      <dgm:spPr/>
    </dgm:pt>
    <dgm:pt modelId="{797B9143-4CCF-40A0-B765-256AB9691581}" type="pres">
      <dgm:prSet presAssocID="{7B25C798-6ED5-4BD5-97DA-EA1EC1C8CFF8}" presName="rootText1" presStyleLbl="node0" presStyleIdx="2" presStyleCnt="5">
        <dgm:presLayoutVars>
          <dgm:chPref val="3"/>
        </dgm:presLayoutVars>
      </dgm:prSet>
      <dgm:spPr/>
    </dgm:pt>
    <dgm:pt modelId="{3DA707F4-BF6D-4DDA-95C0-D46F36A71365}" type="pres">
      <dgm:prSet presAssocID="{7B25C798-6ED5-4BD5-97DA-EA1EC1C8CFF8}" presName="rootConnector1" presStyleLbl="node1" presStyleIdx="0" presStyleCnt="0"/>
      <dgm:spPr/>
    </dgm:pt>
    <dgm:pt modelId="{FC240867-715E-474F-BE53-5BAF137AA42E}" type="pres">
      <dgm:prSet presAssocID="{7B25C798-6ED5-4BD5-97DA-EA1EC1C8CFF8}" presName="hierChild2" presStyleCnt="0"/>
      <dgm:spPr/>
    </dgm:pt>
    <dgm:pt modelId="{3E893B8C-A492-4ED0-A4C4-2CE4E61A535F}" type="pres">
      <dgm:prSet presAssocID="{E87E6A5F-190E-46FA-91CB-C0C37BA9E97A}" presName="Name37" presStyleLbl="parChTrans1D2" presStyleIdx="3" presStyleCnt="8"/>
      <dgm:spPr/>
    </dgm:pt>
    <dgm:pt modelId="{4163BA43-EA2C-4F7F-B3BC-AAB2DFF7FD2C}" type="pres">
      <dgm:prSet presAssocID="{885C1A4A-126D-4B96-8A6B-32492F8BAC5D}" presName="hierRoot2" presStyleCnt="0">
        <dgm:presLayoutVars>
          <dgm:hierBranch val="init"/>
        </dgm:presLayoutVars>
      </dgm:prSet>
      <dgm:spPr/>
    </dgm:pt>
    <dgm:pt modelId="{3A8C11A1-AD24-4A5D-97EE-C1BFF82CE620}" type="pres">
      <dgm:prSet presAssocID="{885C1A4A-126D-4B96-8A6B-32492F8BAC5D}" presName="rootComposite" presStyleCnt="0"/>
      <dgm:spPr/>
    </dgm:pt>
    <dgm:pt modelId="{EE3DE216-CEA1-4DCC-B252-1FAEB0622606}" type="pres">
      <dgm:prSet presAssocID="{885C1A4A-126D-4B96-8A6B-32492F8BAC5D}" presName="rootText" presStyleLbl="node2" presStyleIdx="3" presStyleCnt="8">
        <dgm:presLayoutVars>
          <dgm:chPref val="3"/>
        </dgm:presLayoutVars>
      </dgm:prSet>
      <dgm:spPr/>
    </dgm:pt>
    <dgm:pt modelId="{4792F614-AA70-4B46-AE8A-F5686CEF2F3D}" type="pres">
      <dgm:prSet presAssocID="{885C1A4A-126D-4B96-8A6B-32492F8BAC5D}" presName="rootConnector" presStyleLbl="node2" presStyleIdx="3" presStyleCnt="8"/>
      <dgm:spPr/>
    </dgm:pt>
    <dgm:pt modelId="{5AA17D38-A740-474D-AF93-D9E37569F556}" type="pres">
      <dgm:prSet presAssocID="{885C1A4A-126D-4B96-8A6B-32492F8BAC5D}" presName="hierChild4" presStyleCnt="0"/>
      <dgm:spPr/>
    </dgm:pt>
    <dgm:pt modelId="{DDD98F3D-D182-4007-BDCB-E0B25F60B3C9}" type="pres">
      <dgm:prSet presAssocID="{885C1A4A-126D-4B96-8A6B-32492F8BAC5D}" presName="hierChild5" presStyleCnt="0"/>
      <dgm:spPr/>
    </dgm:pt>
    <dgm:pt modelId="{C394D5D0-5D22-49E1-90E2-9C9E88D405ED}" type="pres">
      <dgm:prSet presAssocID="{7B25C798-6ED5-4BD5-97DA-EA1EC1C8CFF8}" presName="hierChild3" presStyleCnt="0"/>
      <dgm:spPr/>
    </dgm:pt>
    <dgm:pt modelId="{4A526B4E-F3FE-4384-85BF-266FE519DBFE}" type="pres">
      <dgm:prSet presAssocID="{F5FDB4F2-822B-41DA-869A-E1125DB01ECE}" presName="hierRoot1" presStyleCnt="0">
        <dgm:presLayoutVars>
          <dgm:hierBranch val="init"/>
        </dgm:presLayoutVars>
      </dgm:prSet>
      <dgm:spPr/>
    </dgm:pt>
    <dgm:pt modelId="{BF11CFB6-E948-4468-9199-9E22EDA82C9E}" type="pres">
      <dgm:prSet presAssocID="{F5FDB4F2-822B-41DA-869A-E1125DB01ECE}" presName="rootComposite1" presStyleCnt="0"/>
      <dgm:spPr/>
    </dgm:pt>
    <dgm:pt modelId="{A96CB113-38A5-46AD-BA03-D2B58BE7155B}" type="pres">
      <dgm:prSet presAssocID="{F5FDB4F2-822B-41DA-869A-E1125DB01ECE}" presName="rootText1" presStyleLbl="node0" presStyleIdx="3" presStyleCnt="5">
        <dgm:presLayoutVars>
          <dgm:chPref val="3"/>
        </dgm:presLayoutVars>
      </dgm:prSet>
      <dgm:spPr/>
    </dgm:pt>
    <dgm:pt modelId="{D3F9A343-B155-41FC-BD19-5941C4193ABA}" type="pres">
      <dgm:prSet presAssocID="{F5FDB4F2-822B-41DA-869A-E1125DB01ECE}" presName="rootConnector1" presStyleLbl="node1" presStyleIdx="0" presStyleCnt="0"/>
      <dgm:spPr/>
    </dgm:pt>
    <dgm:pt modelId="{87C29EB3-FA4F-48FC-A10A-4EFBBD58711B}" type="pres">
      <dgm:prSet presAssocID="{F5FDB4F2-822B-41DA-869A-E1125DB01ECE}" presName="hierChild2" presStyleCnt="0"/>
      <dgm:spPr/>
    </dgm:pt>
    <dgm:pt modelId="{2B3E9019-EA57-44E8-8423-855502CD7687}" type="pres">
      <dgm:prSet presAssocID="{F5FDB4F2-822B-41DA-869A-E1125DB01ECE}" presName="hierChild3" presStyleCnt="0"/>
      <dgm:spPr/>
    </dgm:pt>
    <dgm:pt modelId="{DD19BD26-98D4-46A5-AFDB-E33EA032134D}" type="pres">
      <dgm:prSet presAssocID="{0C050A4D-27DD-4FE8-AD2A-37E5588EFCCC}" presName="hierRoot1" presStyleCnt="0">
        <dgm:presLayoutVars>
          <dgm:hierBranch val="init"/>
        </dgm:presLayoutVars>
      </dgm:prSet>
      <dgm:spPr/>
    </dgm:pt>
    <dgm:pt modelId="{A7373B3E-E2B7-4814-8941-289530DBCB9F}" type="pres">
      <dgm:prSet presAssocID="{0C050A4D-27DD-4FE8-AD2A-37E5588EFCCC}" presName="rootComposite1" presStyleCnt="0"/>
      <dgm:spPr/>
    </dgm:pt>
    <dgm:pt modelId="{31A3AB9C-5C96-4E19-AEB8-061E433B2735}" type="pres">
      <dgm:prSet presAssocID="{0C050A4D-27DD-4FE8-AD2A-37E5588EFCCC}" presName="rootText1" presStyleLbl="node0" presStyleIdx="4" presStyleCnt="5">
        <dgm:presLayoutVars>
          <dgm:chPref val="3"/>
        </dgm:presLayoutVars>
      </dgm:prSet>
      <dgm:spPr/>
    </dgm:pt>
    <dgm:pt modelId="{C34D65E3-71BD-4456-8D81-4894806B3DFA}" type="pres">
      <dgm:prSet presAssocID="{0C050A4D-27DD-4FE8-AD2A-37E5588EFCCC}" presName="rootConnector1" presStyleLbl="node1" presStyleIdx="0" presStyleCnt="0"/>
      <dgm:spPr/>
    </dgm:pt>
    <dgm:pt modelId="{A1BCF329-6146-4234-9F26-45C8A01A9805}" type="pres">
      <dgm:prSet presAssocID="{0C050A4D-27DD-4FE8-AD2A-37E5588EFCCC}" presName="hierChild2" presStyleCnt="0"/>
      <dgm:spPr/>
    </dgm:pt>
    <dgm:pt modelId="{8EFE1C17-81A7-4BA8-847F-E9FA74E9AC03}" type="pres">
      <dgm:prSet presAssocID="{D68F6C1E-4E6C-4989-8D1B-D012AB21B2E7}" presName="Name37" presStyleLbl="parChTrans1D2" presStyleIdx="4" presStyleCnt="8"/>
      <dgm:spPr/>
    </dgm:pt>
    <dgm:pt modelId="{9DDBBD9A-1F4B-4B11-8240-B20CCEC4A896}" type="pres">
      <dgm:prSet presAssocID="{902BF4C4-E066-4CC3-B3DB-899C0655679A}" presName="hierRoot2" presStyleCnt="0">
        <dgm:presLayoutVars>
          <dgm:hierBranch val="init"/>
        </dgm:presLayoutVars>
      </dgm:prSet>
      <dgm:spPr/>
    </dgm:pt>
    <dgm:pt modelId="{FBFF1A5B-37EA-4DA2-9DC2-1D52ED511130}" type="pres">
      <dgm:prSet presAssocID="{902BF4C4-E066-4CC3-B3DB-899C0655679A}" presName="rootComposite" presStyleCnt="0"/>
      <dgm:spPr/>
    </dgm:pt>
    <dgm:pt modelId="{28C3CA01-462B-4FCC-B30D-27746F1F7A19}" type="pres">
      <dgm:prSet presAssocID="{902BF4C4-E066-4CC3-B3DB-899C0655679A}" presName="rootText" presStyleLbl="node2" presStyleIdx="4" presStyleCnt="8">
        <dgm:presLayoutVars>
          <dgm:chPref val="3"/>
        </dgm:presLayoutVars>
      </dgm:prSet>
      <dgm:spPr/>
    </dgm:pt>
    <dgm:pt modelId="{C1B2AEC0-BBC1-459E-9E46-6FBDD5BF62D7}" type="pres">
      <dgm:prSet presAssocID="{902BF4C4-E066-4CC3-B3DB-899C0655679A}" presName="rootConnector" presStyleLbl="node2" presStyleIdx="4" presStyleCnt="8"/>
      <dgm:spPr/>
    </dgm:pt>
    <dgm:pt modelId="{E79BE070-FC38-44E6-B94C-9FBA6B220610}" type="pres">
      <dgm:prSet presAssocID="{902BF4C4-E066-4CC3-B3DB-899C0655679A}" presName="hierChild4" presStyleCnt="0"/>
      <dgm:spPr/>
    </dgm:pt>
    <dgm:pt modelId="{1CF01BC8-3BF9-4FA2-A14D-9890D8A93BDA}" type="pres">
      <dgm:prSet presAssocID="{902BF4C4-E066-4CC3-B3DB-899C0655679A}" presName="hierChild5" presStyleCnt="0"/>
      <dgm:spPr/>
    </dgm:pt>
    <dgm:pt modelId="{24DD83A3-9C1B-4561-AA04-83F9A5442613}" type="pres">
      <dgm:prSet presAssocID="{B0210922-099D-4143-AC63-5DBB11B9C0B3}" presName="Name37" presStyleLbl="parChTrans1D2" presStyleIdx="5" presStyleCnt="8"/>
      <dgm:spPr/>
    </dgm:pt>
    <dgm:pt modelId="{2D83E494-5DF8-4C1D-BA33-B99D50EA3B38}" type="pres">
      <dgm:prSet presAssocID="{98CD6C3E-7BE3-471B-AEE7-E488D142B775}" presName="hierRoot2" presStyleCnt="0">
        <dgm:presLayoutVars>
          <dgm:hierBranch val="init"/>
        </dgm:presLayoutVars>
      </dgm:prSet>
      <dgm:spPr/>
    </dgm:pt>
    <dgm:pt modelId="{0E078714-CC0A-4B81-A2A3-E728C7B8A387}" type="pres">
      <dgm:prSet presAssocID="{98CD6C3E-7BE3-471B-AEE7-E488D142B775}" presName="rootComposite" presStyleCnt="0"/>
      <dgm:spPr/>
    </dgm:pt>
    <dgm:pt modelId="{FEC85627-6913-4570-B0B9-93409F5B733C}" type="pres">
      <dgm:prSet presAssocID="{98CD6C3E-7BE3-471B-AEE7-E488D142B775}" presName="rootText" presStyleLbl="node2" presStyleIdx="5" presStyleCnt="8">
        <dgm:presLayoutVars>
          <dgm:chPref val="3"/>
        </dgm:presLayoutVars>
      </dgm:prSet>
      <dgm:spPr/>
    </dgm:pt>
    <dgm:pt modelId="{70FB4082-77C2-48A2-9348-B1287D0BE626}" type="pres">
      <dgm:prSet presAssocID="{98CD6C3E-7BE3-471B-AEE7-E488D142B775}" presName="rootConnector" presStyleLbl="node2" presStyleIdx="5" presStyleCnt="8"/>
      <dgm:spPr/>
    </dgm:pt>
    <dgm:pt modelId="{F6679E0C-1374-449D-A975-C7F41B6170BD}" type="pres">
      <dgm:prSet presAssocID="{98CD6C3E-7BE3-471B-AEE7-E488D142B775}" presName="hierChild4" presStyleCnt="0"/>
      <dgm:spPr/>
    </dgm:pt>
    <dgm:pt modelId="{A6DBB8A2-A538-48D8-8B09-9255EAB97AFC}" type="pres">
      <dgm:prSet presAssocID="{98CD6C3E-7BE3-471B-AEE7-E488D142B775}" presName="hierChild5" presStyleCnt="0"/>
      <dgm:spPr/>
    </dgm:pt>
    <dgm:pt modelId="{392E1DA3-AD8D-448E-8A83-F503C53D60E8}" type="pres">
      <dgm:prSet presAssocID="{55DBD452-6A18-4141-A975-1111D86DA298}" presName="Name37" presStyleLbl="parChTrans1D2" presStyleIdx="6" presStyleCnt="8"/>
      <dgm:spPr/>
    </dgm:pt>
    <dgm:pt modelId="{AA9E6447-6092-4D25-B5B9-6C55E674E55E}" type="pres">
      <dgm:prSet presAssocID="{FE076698-3029-4ED4-9416-BF5460F75272}" presName="hierRoot2" presStyleCnt="0">
        <dgm:presLayoutVars>
          <dgm:hierBranch val="init"/>
        </dgm:presLayoutVars>
      </dgm:prSet>
      <dgm:spPr/>
    </dgm:pt>
    <dgm:pt modelId="{FCD6EA6C-C342-4BB3-B809-6583B1BC076A}" type="pres">
      <dgm:prSet presAssocID="{FE076698-3029-4ED4-9416-BF5460F75272}" presName="rootComposite" presStyleCnt="0"/>
      <dgm:spPr/>
    </dgm:pt>
    <dgm:pt modelId="{081278CF-BA28-48C7-90C0-F6C033563E36}" type="pres">
      <dgm:prSet presAssocID="{FE076698-3029-4ED4-9416-BF5460F75272}" presName="rootText" presStyleLbl="node2" presStyleIdx="6" presStyleCnt="8">
        <dgm:presLayoutVars>
          <dgm:chPref val="3"/>
        </dgm:presLayoutVars>
      </dgm:prSet>
      <dgm:spPr/>
    </dgm:pt>
    <dgm:pt modelId="{91B1ECB2-1BFC-417C-A7F1-863055C8FF02}" type="pres">
      <dgm:prSet presAssocID="{FE076698-3029-4ED4-9416-BF5460F75272}" presName="rootConnector" presStyleLbl="node2" presStyleIdx="6" presStyleCnt="8"/>
      <dgm:spPr/>
    </dgm:pt>
    <dgm:pt modelId="{EB570283-55B7-4F2B-B9C3-8AC233CDF6EA}" type="pres">
      <dgm:prSet presAssocID="{FE076698-3029-4ED4-9416-BF5460F75272}" presName="hierChild4" presStyleCnt="0"/>
      <dgm:spPr/>
    </dgm:pt>
    <dgm:pt modelId="{284DD921-B364-4B5E-BCAB-F4987AD4A4E8}" type="pres">
      <dgm:prSet presAssocID="{FE076698-3029-4ED4-9416-BF5460F75272}" presName="hierChild5" presStyleCnt="0"/>
      <dgm:spPr/>
    </dgm:pt>
    <dgm:pt modelId="{0F018CBD-8310-439B-899D-82944FF8BF65}" type="pres">
      <dgm:prSet presAssocID="{95DA1FC0-C953-4A1C-A5F9-2A603FD6BFF3}" presName="Name37" presStyleLbl="parChTrans1D2" presStyleIdx="7" presStyleCnt="8"/>
      <dgm:spPr/>
    </dgm:pt>
    <dgm:pt modelId="{22836080-3A61-4614-BE15-885D460B4DEB}" type="pres">
      <dgm:prSet presAssocID="{1157BB4F-BEB5-4536-B75C-2B3CB060E66B}" presName="hierRoot2" presStyleCnt="0">
        <dgm:presLayoutVars>
          <dgm:hierBranch val="init"/>
        </dgm:presLayoutVars>
      </dgm:prSet>
      <dgm:spPr/>
    </dgm:pt>
    <dgm:pt modelId="{9EFE0B09-6567-4428-8002-48C1625EC3B5}" type="pres">
      <dgm:prSet presAssocID="{1157BB4F-BEB5-4536-B75C-2B3CB060E66B}" presName="rootComposite" presStyleCnt="0"/>
      <dgm:spPr/>
    </dgm:pt>
    <dgm:pt modelId="{51834C80-5F1A-430D-89C2-EF83B2108D52}" type="pres">
      <dgm:prSet presAssocID="{1157BB4F-BEB5-4536-B75C-2B3CB060E66B}" presName="rootText" presStyleLbl="node2" presStyleIdx="7" presStyleCnt="8">
        <dgm:presLayoutVars>
          <dgm:chPref val="3"/>
        </dgm:presLayoutVars>
      </dgm:prSet>
      <dgm:spPr/>
    </dgm:pt>
    <dgm:pt modelId="{8FA9B0BA-B79D-4E1F-80F7-3C1B9C619E9E}" type="pres">
      <dgm:prSet presAssocID="{1157BB4F-BEB5-4536-B75C-2B3CB060E66B}" presName="rootConnector" presStyleLbl="node2" presStyleIdx="7" presStyleCnt="8"/>
      <dgm:spPr/>
    </dgm:pt>
    <dgm:pt modelId="{4C4A62F0-99D4-4CD0-8E23-50B88C59CEEC}" type="pres">
      <dgm:prSet presAssocID="{1157BB4F-BEB5-4536-B75C-2B3CB060E66B}" presName="hierChild4" presStyleCnt="0"/>
      <dgm:spPr/>
    </dgm:pt>
    <dgm:pt modelId="{51298782-BF4F-4B75-BCE4-D83D9F2910A9}" type="pres">
      <dgm:prSet presAssocID="{1157BB4F-BEB5-4536-B75C-2B3CB060E66B}" presName="hierChild5" presStyleCnt="0"/>
      <dgm:spPr/>
    </dgm:pt>
    <dgm:pt modelId="{BD3D256D-F1F4-429A-89E4-622D627614E2}" type="pres">
      <dgm:prSet presAssocID="{0C050A4D-27DD-4FE8-AD2A-37E5588EFCCC}" presName="hierChild3" presStyleCnt="0"/>
      <dgm:spPr/>
    </dgm:pt>
  </dgm:ptLst>
  <dgm:cxnLst>
    <dgm:cxn modelId="{BCA23D09-D48F-4670-88A4-BA1B94F06481}" srcId="{0C6F1D58-F50D-4F95-81B1-CE42F3F29558}" destId="{7B25C798-6ED5-4BD5-97DA-EA1EC1C8CFF8}" srcOrd="2" destOrd="0" parTransId="{159B9B7C-6101-43F4-904A-936F6D90F280}" sibTransId="{0919533F-12A8-4067-BCFE-9FFBF5A47D8F}"/>
    <dgm:cxn modelId="{F2C07310-0D16-410D-9615-5CC1957F7CA2}" type="presOf" srcId="{A0F1313A-86C6-4B6B-9E78-64C327FCDE68}" destId="{06123B41-CF92-414D-844B-339042BC90BB}" srcOrd="1" destOrd="0" presId="urn:microsoft.com/office/officeart/2005/8/layout/orgChart1"/>
    <dgm:cxn modelId="{ADFD5413-2931-4A5B-9BC0-2E55F85C5A69}" type="presOf" srcId="{FE076698-3029-4ED4-9416-BF5460F75272}" destId="{91B1ECB2-1BFC-417C-A7F1-863055C8FF02}" srcOrd="1" destOrd="0" presId="urn:microsoft.com/office/officeart/2005/8/layout/orgChart1"/>
    <dgm:cxn modelId="{7DB7C417-61BB-4D2D-A4F9-957D6BF7E984}" srcId="{0C6F1D58-F50D-4F95-81B1-CE42F3F29558}" destId="{A0F1313A-86C6-4B6B-9E78-64C327FCDE68}" srcOrd="0" destOrd="0" parTransId="{6E7B5331-E0E2-4B09-84FC-542DF4097EDA}" sibTransId="{FC55F2DE-777F-4FCE-895D-7440F1BB460C}"/>
    <dgm:cxn modelId="{790EB11A-7E6D-4CD9-B5FB-D077171E1DEB}" type="presOf" srcId="{82BB7A51-EFEF-4F9D-A6DB-BCF459215462}" destId="{C629331C-28F2-4594-BAFE-1D81AC1AD44D}" srcOrd="0" destOrd="0" presId="urn:microsoft.com/office/officeart/2005/8/layout/orgChart1"/>
    <dgm:cxn modelId="{A377271B-B1E2-4C10-ABB2-35D196E378BD}" type="presOf" srcId="{1157BB4F-BEB5-4536-B75C-2B3CB060E66B}" destId="{51834C80-5F1A-430D-89C2-EF83B2108D52}" srcOrd="0" destOrd="0" presId="urn:microsoft.com/office/officeart/2005/8/layout/orgChart1"/>
    <dgm:cxn modelId="{BC427C1D-3AA6-49A7-AEA9-CFC6767A78F6}" srcId="{0C050A4D-27DD-4FE8-AD2A-37E5588EFCCC}" destId="{902BF4C4-E066-4CC3-B3DB-899C0655679A}" srcOrd="0" destOrd="0" parTransId="{D68F6C1E-4E6C-4989-8D1B-D012AB21B2E7}" sibTransId="{B8400B20-75C4-4055-A797-ACAF66E8C4AC}"/>
    <dgm:cxn modelId="{1CAD0E20-6751-4776-950E-277F00A86408}" type="presOf" srcId="{1157BB4F-BEB5-4536-B75C-2B3CB060E66B}" destId="{8FA9B0BA-B79D-4E1F-80F7-3C1B9C619E9E}" srcOrd="1" destOrd="0" presId="urn:microsoft.com/office/officeart/2005/8/layout/orgChart1"/>
    <dgm:cxn modelId="{5815D320-574C-4382-B9BF-2D3411F6FD0B}" srcId="{0C6F1D58-F50D-4F95-81B1-CE42F3F29558}" destId="{82D76B6C-E82B-4FAB-9320-5EF3554D46FD}" srcOrd="1" destOrd="0" parTransId="{0B4759F2-4DBE-4BFD-A94F-9D4760F62F89}" sibTransId="{8E2E75DB-E86F-4E56-800A-E1203E008A6D}"/>
    <dgm:cxn modelId="{8E09AC30-57D3-4016-8D9D-CAE9FE60C770}" type="presOf" srcId="{55DBD452-6A18-4141-A975-1111D86DA298}" destId="{392E1DA3-AD8D-448E-8A83-F503C53D60E8}" srcOrd="0" destOrd="0" presId="urn:microsoft.com/office/officeart/2005/8/layout/orgChart1"/>
    <dgm:cxn modelId="{7BA5EB38-1F97-4971-9825-9E175A0CC7E9}" type="presOf" srcId="{C08A287F-3D3B-4508-937F-2B5D35DB8B7E}" destId="{D6C38F36-C13E-4F0F-ADE2-7A252206E002}" srcOrd="1" destOrd="0" presId="urn:microsoft.com/office/officeart/2005/8/layout/orgChart1"/>
    <dgm:cxn modelId="{E6CC773B-A068-44F1-88BB-E55B062A9622}" type="presOf" srcId="{902BF4C4-E066-4CC3-B3DB-899C0655679A}" destId="{C1B2AEC0-BBC1-459E-9E46-6FBDD5BF62D7}" srcOrd="1" destOrd="0" presId="urn:microsoft.com/office/officeart/2005/8/layout/orgChart1"/>
    <dgm:cxn modelId="{DA2ABF60-88EB-435F-9723-2B8E379B95A4}" type="presOf" srcId="{885C1A4A-126D-4B96-8A6B-32492F8BAC5D}" destId="{4792F614-AA70-4B46-AE8A-F5686CEF2F3D}" srcOrd="1" destOrd="0" presId="urn:microsoft.com/office/officeart/2005/8/layout/orgChart1"/>
    <dgm:cxn modelId="{01254B45-4641-4B4D-B279-C2FF1878781F}" type="presOf" srcId="{9B9714FB-4C21-4B15-AF42-C0170739214A}" destId="{B5ED424A-A001-45F4-8398-7572ED9E751A}" srcOrd="0" destOrd="0" presId="urn:microsoft.com/office/officeart/2005/8/layout/orgChart1"/>
    <dgm:cxn modelId="{9F8EAC67-F22E-445C-8213-E944DA5ABE9F}" srcId="{0C050A4D-27DD-4FE8-AD2A-37E5588EFCCC}" destId="{FE076698-3029-4ED4-9416-BF5460F75272}" srcOrd="2" destOrd="0" parTransId="{55DBD452-6A18-4141-A975-1111D86DA298}" sibTransId="{3A4FA50D-6BAC-4939-9A15-ADF2DB5789F3}"/>
    <dgm:cxn modelId="{22506E68-7ADF-4529-9671-B6C98B0B93ED}" srcId="{0C6F1D58-F50D-4F95-81B1-CE42F3F29558}" destId="{F5FDB4F2-822B-41DA-869A-E1125DB01ECE}" srcOrd="3" destOrd="0" parTransId="{92B2CFE2-0AB4-4141-984F-4C091E5DC177}" sibTransId="{E4CA154D-3079-48CB-BC41-FB7EE910ADA1}"/>
    <dgm:cxn modelId="{D571F54D-F3F9-45E2-9938-6725AA53155F}" type="presOf" srcId="{82D76B6C-E82B-4FAB-9320-5EF3554D46FD}" destId="{8C611F56-FA55-4BB6-BF05-0A4131C1957C}" srcOrd="0" destOrd="0" presId="urn:microsoft.com/office/officeart/2005/8/layout/orgChart1"/>
    <dgm:cxn modelId="{F188FC6D-73FB-4CD1-BC30-AE494AC91354}" type="presOf" srcId="{C08A287F-3D3B-4508-937F-2B5D35DB8B7E}" destId="{19E80DAB-B954-4C2F-BFC3-8C17465B4219}" srcOrd="0" destOrd="0" presId="urn:microsoft.com/office/officeart/2005/8/layout/orgChart1"/>
    <dgm:cxn modelId="{B9190A77-0992-4796-89CA-7335DD33DEFE}" type="presOf" srcId="{F5FDB4F2-822B-41DA-869A-E1125DB01ECE}" destId="{D3F9A343-B155-41FC-BD19-5941C4193ABA}" srcOrd="1" destOrd="0" presId="urn:microsoft.com/office/officeart/2005/8/layout/orgChart1"/>
    <dgm:cxn modelId="{2FED065A-61B7-4BF5-A87A-1146C53889FC}" type="presOf" srcId="{0C6F1D58-F50D-4F95-81B1-CE42F3F29558}" destId="{B410E31D-B2AD-42FA-A669-2F99336BFABA}" srcOrd="0" destOrd="0" presId="urn:microsoft.com/office/officeart/2005/8/layout/orgChart1"/>
    <dgm:cxn modelId="{EE06555A-C1B5-4FD3-97CA-B6E9DFDA57AF}" type="presOf" srcId="{E87E6A5F-190E-46FA-91CB-C0C37BA9E97A}" destId="{3E893B8C-A492-4ED0-A4C4-2CE4E61A535F}" srcOrd="0" destOrd="0" presId="urn:microsoft.com/office/officeart/2005/8/layout/orgChart1"/>
    <dgm:cxn modelId="{3CE3AF7C-2F6A-4286-8263-C912A0D1BD22}" type="presOf" srcId="{967104B3-ABD7-4156-B2E4-56F6ED6FBB67}" destId="{19C66609-C040-4042-8150-DBCFC610380E}" srcOrd="0" destOrd="0" presId="urn:microsoft.com/office/officeart/2005/8/layout/orgChart1"/>
    <dgm:cxn modelId="{D8D0627F-308D-43B0-9ACD-31E411E2D07A}" type="presOf" srcId="{902BF4C4-E066-4CC3-B3DB-899C0655679A}" destId="{28C3CA01-462B-4FCC-B30D-27746F1F7A19}" srcOrd="0" destOrd="0" presId="urn:microsoft.com/office/officeart/2005/8/layout/orgChart1"/>
    <dgm:cxn modelId="{9C7FE387-14F1-41BD-B6C1-3C627F9175A9}" srcId="{A0F1313A-86C6-4B6B-9E78-64C327FCDE68}" destId="{9B9714FB-4C21-4B15-AF42-C0170739214A}" srcOrd="2" destOrd="0" parTransId="{82BB7A51-EFEF-4F9D-A6DB-BCF459215462}" sibTransId="{78904CD8-F217-4035-8D57-54E90F562C39}"/>
    <dgm:cxn modelId="{6536F687-2A14-4522-8802-12E67B8E3BCC}" type="presOf" srcId="{82D76B6C-E82B-4FAB-9320-5EF3554D46FD}" destId="{971BB782-596E-4D1C-B991-87EC0FFE6E9A}" srcOrd="1" destOrd="0" presId="urn:microsoft.com/office/officeart/2005/8/layout/orgChart1"/>
    <dgm:cxn modelId="{3FBF5B89-AFF2-440A-813D-096050C050C7}" type="presOf" srcId="{FE076698-3029-4ED4-9416-BF5460F75272}" destId="{081278CF-BA28-48C7-90C0-F6C033563E36}" srcOrd="0" destOrd="0" presId="urn:microsoft.com/office/officeart/2005/8/layout/orgChart1"/>
    <dgm:cxn modelId="{F7420D91-ACB4-4AA2-BBB8-122EB64CE2F7}" type="presOf" srcId="{A0F1313A-86C6-4B6B-9E78-64C327FCDE68}" destId="{A9B2469F-5065-4014-A166-CBCEC31191B6}" srcOrd="0" destOrd="0" presId="urn:microsoft.com/office/officeart/2005/8/layout/orgChart1"/>
    <dgm:cxn modelId="{4973A39A-E7D0-4A96-99C3-4DBE0F2A48C9}" type="presOf" srcId="{D68F6C1E-4E6C-4989-8D1B-D012AB21B2E7}" destId="{8EFE1C17-81A7-4BA8-847F-E9FA74E9AC03}" srcOrd="0" destOrd="0" presId="urn:microsoft.com/office/officeart/2005/8/layout/orgChart1"/>
    <dgm:cxn modelId="{637B439D-D938-4E0B-A97F-4A566D27CADC}" srcId="{A0F1313A-86C6-4B6B-9E78-64C327FCDE68}" destId="{C08A287F-3D3B-4508-937F-2B5D35DB8B7E}" srcOrd="0" destOrd="0" parTransId="{1F489954-D71F-4A17-AC4A-CB6FB395857D}" sibTransId="{E40024B8-4704-4FB5-963E-D704AF9EAC87}"/>
    <dgm:cxn modelId="{6FED369F-2E9B-4CF8-8DE5-14A0823325F2}" type="presOf" srcId="{0C050A4D-27DD-4FE8-AD2A-37E5588EFCCC}" destId="{31A3AB9C-5C96-4E19-AEB8-061E433B2735}" srcOrd="0" destOrd="0" presId="urn:microsoft.com/office/officeart/2005/8/layout/orgChart1"/>
    <dgm:cxn modelId="{D3FE01A2-38D8-4AE7-B540-68CDD40152A1}" srcId="{0C050A4D-27DD-4FE8-AD2A-37E5588EFCCC}" destId="{98CD6C3E-7BE3-471B-AEE7-E488D142B775}" srcOrd="1" destOrd="0" parTransId="{B0210922-099D-4143-AC63-5DBB11B9C0B3}" sibTransId="{1B24CB11-E366-49B0-B0AD-ABFCBA006518}"/>
    <dgm:cxn modelId="{83E6BCB2-FB20-4204-B6A9-399031F6DFEF}" type="presOf" srcId="{98CD6C3E-7BE3-471B-AEE7-E488D142B775}" destId="{70FB4082-77C2-48A2-9348-B1287D0BE626}" srcOrd="1" destOrd="0" presId="urn:microsoft.com/office/officeart/2005/8/layout/orgChart1"/>
    <dgm:cxn modelId="{8A5AD3B5-F0D2-4815-BDC7-105C759B23B7}" type="presOf" srcId="{7B25C798-6ED5-4BD5-97DA-EA1EC1C8CFF8}" destId="{797B9143-4CCF-40A0-B765-256AB9691581}" srcOrd="0" destOrd="0" presId="urn:microsoft.com/office/officeart/2005/8/layout/orgChart1"/>
    <dgm:cxn modelId="{FDB564BA-CEFE-4C31-8E14-0C5A733665D0}" srcId="{0C050A4D-27DD-4FE8-AD2A-37E5588EFCCC}" destId="{1157BB4F-BEB5-4536-B75C-2B3CB060E66B}" srcOrd="3" destOrd="0" parTransId="{95DA1FC0-C953-4A1C-A5F9-2A603FD6BFF3}" sibTransId="{9CDA51E6-EF4D-48D5-BCFE-77EF20E2629D}"/>
    <dgm:cxn modelId="{A9904EBD-FED4-4525-A0B5-5ABD198E8672}" type="presOf" srcId="{885C1A4A-126D-4B96-8A6B-32492F8BAC5D}" destId="{EE3DE216-CEA1-4DCC-B252-1FAEB0622606}" srcOrd="0" destOrd="0" presId="urn:microsoft.com/office/officeart/2005/8/layout/orgChart1"/>
    <dgm:cxn modelId="{51F983C0-1491-4628-9476-FC84CC1C9260}" srcId="{0C6F1D58-F50D-4F95-81B1-CE42F3F29558}" destId="{0C050A4D-27DD-4FE8-AD2A-37E5588EFCCC}" srcOrd="4" destOrd="0" parTransId="{761A74CC-AFED-43BE-866E-DB7D199BDF25}" sibTransId="{3036CEC8-2717-4E3C-AD25-933242301311}"/>
    <dgm:cxn modelId="{CCF4D1C0-C033-450F-A0ED-D7781519FFE5}" type="presOf" srcId="{0C050A4D-27DD-4FE8-AD2A-37E5588EFCCC}" destId="{C34D65E3-71BD-4456-8D81-4894806B3DFA}" srcOrd="1" destOrd="0" presId="urn:microsoft.com/office/officeart/2005/8/layout/orgChart1"/>
    <dgm:cxn modelId="{23A1B5C8-6DD3-4630-9E47-E4C05C7F8ACE}" type="presOf" srcId="{F5FDB4F2-822B-41DA-869A-E1125DB01ECE}" destId="{A96CB113-38A5-46AD-BA03-D2B58BE7155B}" srcOrd="0" destOrd="0" presId="urn:microsoft.com/office/officeart/2005/8/layout/orgChart1"/>
    <dgm:cxn modelId="{192EDEDB-A4DC-4AC8-8786-FA661A773B40}" type="presOf" srcId="{98CD6C3E-7BE3-471B-AEE7-E488D142B775}" destId="{FEC85627-6913-4570-B0B9-93409F5B733C}" srcOrd="0" destOrd="0" presId="urn:microsoft.com/office/officeart/2005/8/layout/orgChart1"/>
    <dgm:cxn modelId="{DB027ADD-0C37-4DCB-94DD-C00ED603D11A}" type="presOf" srcId="{7B25C798-6ED5-4BD5-97DA-EA1EC1C8CFF8}" destId="{3DA707F4-BF6D-4DDA-95C0-D46F36A71365}" srcOrd="1" destOrd="0" presId="urn:microsoft.com/office/officeart/2005/8/layout/orgChart1"/>
    <dgm:cxn modelId="{751CE4DF-DDB7-47AF-8217-A04256A23EBF}" type="presOf" srcId="{9B9714FB-4C21-4B15-AF42-C0170739214A}" destId="{354BA7ED-B103-4F37-A42D-4472492B7457}" srcOrd="1" destOrd="0" presId="urn:microsoft.com/office/officeart/2005/8/layout/orgChart1"/>
    <dgm:cxn modelId="{0F9A58E0-C264-4118-9D52-B31D933FFCFD}" type="presOf" srcId="{B0210922-099D-4143-AC63-5DBB11B9C0B3}" destId="{24DD83A3-9C1B-4561-AA04-83F9A5442613}" srcOrd="0" destOrd="0" presId="urn:microsoft.com/office/officeart/2005/8/layout/orgChart1"/>
    <dgm:cxn modelId="{74A686EE-7D43-44C6-B601-BDCA793C9829}" type="presOf" srcId="{967104B3-ABD7-4156-B2E4-56F6ED6FBB67}" destId="{E39D721A-5975-44C2-8180-F234C741B97E}" srcOrd="1" destOrd="0" presId="urn:microsoft.com/office/officeart/2005/8/layout/orgChart1"/>
    <dgm:cxn modelId="{A8FBCDF2-86B4-4AB0-B11F-05686A474C8F}" type="presOf" srcId="{1F489954-D71F-4A17-AC4A-CB6FB395857D}" destId="{AD252833-E925-40FB-8830-1527777B5D9D}" srcOrd="0" destOrd="0" presId="urn:microsoft.com/office/officeart/2005/8/layout/orgChart1"/>
    <dgm:cxn modelId="{A3B5B5F5-2F2D-4156-9FA4-FF6D718F3447}" srcId="{A0F1313A-86C6-4B6B-9E78-64C327FCDE68}" destId="{967104B3-ABD7-4156-B2E4-56F6ED6FBB67}" srcOrd="1" destOrd="0" parTransId="{ED9EE2B1-868E-439F-8B8D-8588270945A2}" sibTransId="{98703B4F-4A19-4EAB-A26A-3848457567EE}"/>
    <dgm:cxn modelId="{D1786BF7-78B5-4499-B9BE-67983EBF973F}" type="presOf" srcId="{ED9EE2B1-868E-439F-8B8D-8588270945A2}" destId="{B6AB9CC9-8B19-4F96-89C2-77AB1E0E937E}" srcOrd="0" destOrd="0" presId="urn:microsoft.com/office/officeart/2005/8/layout/orgChart1"/>
    <dgm:cxn modelId="{05E4D9F9-3A97-4F5D-B598-93E7BD33E6FE}" type="presOf" srcId="{95DA1FC0-C953-4A1C-A5F9-2A603FD6BFF3}" destId="{0F018CBD-8310-439B-899D-82944FF8BF65}" srcOrd="0" destOrd="0" presId="urn:microsoft.com/office/officeart/2005/8/layout/orgChart1"/>
    <dgm:cxn modelId="{14FF4DFD-47AD-4F59-9F93-D1490CCF15B5}" srcId="{7B25C798-6ED5-4BD5-97DA-EA1EC1C8CFF8}" destId="{885C1A4A-126D-4B96-8A6B-32492F8BAC5D}" srcOrd="0" destOrd="0" parTransId="{E87E6A5F-190E-46FA-91CB-C0C37BA9E97A}" sibTransId="{D8F0EDC3-5289-42C7-A701-48027F2CC74E}"/>
    <dgm:cxn modelId="{2D8C15D9-65B0-44F7-9178-75ACE79E23E8}" type="presParOf" srcId="{B410E31D-B2AD-42FA-A669-2F99336BFABA}" destId="{9643F953-CA08-4857-A493-888710AB0007}" srcOrd="0" destOrd="0" presId="urn:microsoft.com/office/officeart/2005/8/layout/orgChart1"/>
    <dgm:cxn modelId="{CB970A99-8E3F-4F95-A54E-6777FAE8561D}" type="presParOf" srcId="{9643F953-CA08-4857-A493-888710AB0007}" destId="{AC2BD923-DFB7-4B77-BF5F-F5ECAF3AA39B}" srcOrd="0" destOrd="0" presId="urn:microsoft.com/office/officeart/2005/8/layout/orgChart1"/>
    <dgm:cxn modelId="{347873C6-F658-4851-A4AA-678D4230209E}" type="presParOf" srcId="{AC2BD923-DFB7-4B77-BF5F-F5ECAF3AA39B}" destId="{A9B2469F-5065-4014-A166-CBCEC31191B6}" srcOrd="0" destOrd="0" presId="urn:microsoft.com/office/officeart/2005/8/layout/orgChart1"/>
    <dgm:cxn modelId="{33391C9F-41A6-43CA-B55A-A0117305920E}" type="presParOf" srcId="{AC2BD923-DFB7-4B77-BF5F-F5ECAF3AA39B}" destId="{06123B41-CF92-414D-844B-339042BC90BB}" srcOrd="1" destOrd="0" presId="urn:microsoft.com/office/officeart/2005/8/layout/orgChart1"/>
    <dgm:cxn modelId="{275F0A26-5DEF-4708-B94A-713F3A0F7682}" type="presParOf" srcId="{9643F953-CA08-4857-A493-888710AB0007}" destId="{266D2D71-5045-4117-AB2C-4F68088C7DCF}" srcOrd="1" destOrd="0" presId="urn:microsoft.com/office/officeart/2005/8/layout/orgChart1"/>
    <dgm:cxn modelId="{E1430189-3DC3-4FF2-A812-BF0E44A7892E}" type="presParOf" srcId="{266D2D71-5045-4117-AB2C-4F68088C7DCF}" destId="{AD252833-E925-40FB-8830-1527777B5D9D}" srcOrd="0" destOrd="0" presId="urn:microsoft.com/office/officeart/2005/8/layout/orgChart1"/>
    <dgm:cxn modelId="{AC1BEE55-8593-4C3D-827B-ED38AE07AECD}" type="presParOf" srcId="{266D2D71-5045-4117-AB2C-4F68088C7DCF}" destId="{BBBE1064-52D4-4C0F-87C7-F7BFEA78CEDB}" srcOrd="1" destOrd="0" presId="urn:microsoft.com/office/officeart/2005/8/layout/orgChart1"/>
    <dgm:cxn modelId="{296103A1-C60C-4461-9512-8C738BE899E0}" type="presParOf" srcId="{BBBE1064-52D4-4C0F-87C7-F7BFEA78CEDB}" destId="{B75DFF08-0AF0-4C74-B0E2-FE77A3B0869A}" srcOrd="0" destOrd="0" presId="urn:microsoft.com/office/officeart/2005/8/layout/orgChart1"/>
    <dgm:cxn modelId="{356A935C-14EA-4891-94D7-EF5068A10175}" type="presParOf" srcId="{B75DFF08-0AF0-4C74-B0E2-FE77A3B0869A}" destId="{19E80DAB-B954-4C2F-BFC3-8C17465B4219}" srcOrd="0" destOrd="0" presId="urn:microsoft.com/office/officeart/2005/8/layout/orgChart1"/>
    <dgm:cxn modelId="{64A687D8-1860-4581-953D-4DC623B9CDEC}" type="presParOf" srcId="{B75DFF08-0AF0-4C74-B0E2-FE77A3B0869A}" destId="{D6C38F36-C13E-4F0F-ADE2-7A252206E002}" srcOrd="1" destOrd="0" presId="urn:microsoft.com/office/officeart/2005/8/layout/orgChart1"/>
    <dgm:cxn modelId="{36C7B64B-1E6E-436F-9B85-447AE24039F6}" type="presParOf" srcId="{BBBE1064-52D4-4C0F-87C7-F7BFEA78CEDB}" destId="{B7E69096-0FC2-4D5E-A66C-24851FA601BE}" srcOrd="1" destOrd="0" presId="urn:microsoft.com/office/officeart/2005/8/layout/orgChart1"/>
    <dgm:cxn modelId="{FCB91B9F-50DD-4551-B290-1973C83F341D}" type="presParOf" srcId="{BBBE1064-52D4-4C0F-87C7-F7BFEA78CEDB}" destId="{B9C02F17-D018-4AD3-8CBA-69262D67CE25}" srcOrd="2" destOrd="0" presId="urn:microsoft.com/office/officeart/2005/8/layout/orgChart1"/>
    <dgm:cxn modelId="{70622E9B-526A-409F-85C2-D7549C95E5CF}" type="presParOf" srcId="{266D2D71-5045-4117-AB2C-4F68088C7DCF}" destId="{B6AB9CC9-8B19-4F96-89C2-77AB1E0E937E}" srcOrd="2" destOrd="0" presId="urn:microsoft.com/office/officeart/2005/8/layout/orgChart1"/>
    <dgm:cxn modelId="{10F613D6-C518-46F9-8635-AEB56C38F08C}" type="presParOf" srcId="{266D2D71-5045-4117-AB2C-4F68088C7DCF}" destId="{AC5AC7A3-BF69-4A8A-B807-441DA5D1AB68}" srcOrd="3" destOrd="0" presId="urn:microsoft.com/office/officeart/2005/8/layout/orgChart1"/>
    <dgm:cxn modelId="{3394F038-2DC8-429E-93C9-5E2B730FB863}" type="presParOf" srcId="{AC5AC7A3-BF69-4A8A-B807-441DA5D1AB68}" destId="{A2482DFD-35B4-4A1D-8DF9-6056ED2704A8}" srcOrd="0" destOrd="0" presId="urn:microsoft.com/office/officeart/2005/8/layout/orgChart1"/>
    <dgm:cxn modelId="{FD325E73-AFE3-4234-BDDC-3A47947AC5EC}" type="presParOf" srcId="{A2482DFD-35B4-4A1D-8DF9-6056ED2704A8}" destId="{19C66609-C040-4042-8150-DBCFC610380E}" srcOrd="0" destOrd="0" presId="urn:microsoft.com/office/officeart/2005/8/layout/orgChart1"/>
    <dgm:cxn modelId="{575A3BB7-432E-4E7D-AC95-C244E805192E}" type="presParOf" srcId="{A2482DFD-35B4-4A1D-8DF9-6056ED2704A8}" destId="{E39D721A-5975-44C2-8180-F234C741B97E}" srcOrd="1" destOrd="0" presId="urn:microsoft.com/office/officeart/2005/8/layout/orgChart1"/>
    <dgm:cxn modelId="{EB258625-1D9F-4EAB-AC16-4F16C06DF627}" type="presParOf" srcId="{AC5AC7A3-BF69-4A8A-B807-441DA5D1AB68}" destId="{CC8298F8-22B0-4F43-93C1-64080A695D8C}" srcOrd="1" destOrd="0" presId="urn:microsoft.com/office/officeart/2005/8/layout/orgChart1"/>
    <dgm:cxn modelId="{F6234C6F-4CFF-470D-A83E-1A04859C0BB4}" type="presParOf" srcId="{AC5AC7A3-BF69-4A8A-B807-441DA5D1AB68}" destId="{FE9B9332-336F-4519-81D6-D41E307AB427}" srcOrd="2" destOrd="0" presId="urn:microsoft.com/office/officeart/2005/8/layout/orgChart1"/>
    <dgm:cxn modelId="{522DD615-C7EC-4CEA-885A-32E881D00CAD}" type="presParOf" srcId="{266D2D71-5045-4117-AB2C-4F68088C7DCF}" destId="{C629331C-28F2-4594-BAFE-1D81AC1AD44D}" srcOrd="4" destOrd="0" presId="urn:microsoft.com/office/officeart/2005/8/layout/orgChart1"/>
    <dgm:cxn modelId="{F2ED7C7C-DA91-4F72-9552-AEBB2BFF96FC}" type="presParOf" srcId="{266D2D71-5045-4117-AB2C-4F68088C7DCF}" destId="{08928DB8-0725-4824-8333-4D25F3664EDE}" srcOrd="5" destOrd="0" presId="urn:microsoft.com/office/officeart/2005/8/layout/orgChart1"/>
    <dgm:cxn modelId="{9B009600-A4B2-45C3-AB6B-61000E0B162F}" type="presParOf" srcId="{08928DB8-0725-4824-8333-4D25F3664EDE}" destId="{F8EDD7D3-CA51-4FD6-B5F0-6FEA149D8125}" srcOrd="0" destOrd="0" presId="urn:microsoft.com/office/officeart/2005/8/layout/orgChart1"/>
    <dgm:cxn modelId="{FDCE7FA1-B571-4D96-8657-27302DD08DCF}" type="presParOf" srcId="{F8EDD7D3-CA51-4FD6-B5F0-6FEA149D8125}" destId="{B5ED424A-A001-45F4-8398-7572ED9E751A}" srcOrd="0" destOrd="0" presId="urn:microsoft.com/office/officeart/2005/8/layout/orgChart1"/>
    <dgm:cxn modelId="{F614B723-52AC-4AE1-A243-CBF4FC9AC9B3}" type="presParOf" srcId="{F8EDD7D3-CA51-4FD6-B5F0-6FEA149D8125}" destId="{354BA7ED-B103-4F37-A42D-4472492B7457}" srcOrd="1" destOrd="0" presId="urn:microsoft.com/office/officeart/2005/8/layout/orgChart1"/>
    <dgm:cxn modelId="{C16431CE-A316-474A-94CD-26B6047336BB}" type="presParOf" srcId="{08928DB8-0725-4824-8333-4D25F3664EDE}" destId="{36619F09-9EF8-45E8-AC48-D2E46BBB39BA}" srcOrd="1" destOrd="0" presId="urn:microsoft.com/office/officeart/2005/8/layout/orgChart1"/>
    <dgm:cxn modelId="{F46E51A5-FB1E-45A3-819A-BDAEE83AAE59}" type="presParOf" srcId="{08928DB8-0725-4824-8333-4D25F3664EDE}" destId="{74F2A84F-2855-43C3-B2D2-E0BE15F3F828}" srcOrd="2" destOrd="0" presId="urn:microsoft.com/office/officeart/2005/8/layout/orgChart1"/>
    <dgm:cxn modelId="{AAC8FE26-18BC-4A8C-9D42-BA56AE3560A0}" type="presParOf" srcId="{9643F953-CA08-4857-A493-888710AB0007}" destId="{08D0808A-A010-4622-8D5F-145D181193B6}" srcOrd="2" destOrd="0" presId="urn:microsoft.com/office/officeart/2005/8/layout/orgChart1"/>
    <dgm:cxn modelId="{B7E0D1E4-BAE8-458C-8895-80F67094DC46}" type="presParOf" srcId="{B410E31D-B2AD-42FA-A669-2F99336BFABA}" destId="{404BB20A-AAA1-46E9-8520-80E4D54D95AC}" srcOrd="1" destOrd="0" presId="urn:microsoft.com/office/officeart/2005/8/layout/orgChart1"/>
    <dgm:cxn modelId="{26018404-543A-4527-97A5-CB988F54950A}" type="presParOf" srcId="{404BB20A-AAA1-46E9-8520-80E4D54D95AC}" destId="{32FEF1EF-A38B-4289-839A-27F2480EB253}" srcOrd="0" destOrd="0" presId="urn:microsoft.com/office/officeart/2005/8/layout/orgChart1"/>
    <dgm:cxn modelId="{122E9220-F3EE-4802-90F2-145BF3F8D54E}" type="presParOf" srcId="{32FEF1EF-A38B-4289-839A-27F2480EB253}" destId="{8C611F56-FA55-4BB6-BF05-0A4131C1957C}" srcOrd="0" destOrd="0" presId="urn:microsoft.com/office/officeart/2005/8/layout/orgChart1"/>
    <dgm:cxn modelId="{909A2FEF-6B40-475D-AB2E-059181C8C33B}" type="presParOf" srcId="{32FEF1EF-A38B-4289-839A-27F2480EB253}" destId="{971BB782-596E-4D1C-B991-87EC0FFE6E9A}" srcOrd="1" destOrd="0" presId="urn:microsoft.com/office/officeart/2005/8/layout/orgChart1"/>
    <dgm:cxn modelId="{26488E2C-3ED8-4924-A803-5E34CE4E129C}" type="presParOf" srcId="{404BB20A-AAA1-46E9-8520-80E4D54D95AC}" destId="{BF1A03BB-1DED-4781-A79B-2DCD177337E4}" srcOrd="1" destOrd="0" presId="urn:microsoft.com/office/officeart/2005/8/layout/orgChart1"/>
    <dgm:cxn modelId="{4BC0D810-385B-44E5-B03B-B0D53A60CAA0}" type="presParOf" srcId="{404BB20A-AAA1-46E9-8520-80E4D54D95AC}" destId="{B94264D5-DC94-4E9F-93CC-E45CB09DC0EC}" srcOrd="2" destOrd="0" presId="urn:microsoft.com/office/officeart/2005/8/layout/orgChart1"/>
    <dgm:cxn modelId="{F7D942F2-08EB-4173-B133-135A1AB66B36}" type="presParOf" srcId="{B410E31D-B2AD-42FA-A669-2F99336BFABA}" destId="{EFDA68F5-FFB9-4BA3-9DE8-DD60BBB764C8}" srcOrd="2" destOrd="0" presId="urn:microsoft.com/office/officeart/2005/8/layout/orgChart1"/>
    <dgm:cxn modelId="{59D68C63-D246-48F0-B03C-72E54CECDD40}" type="presParOf" srcId="{EFDA68F5-FFB9-4BA3-9DE8-DD60BBB764C8}" destId="{5A5652D1-5DB4-4EC4-B1AD-ED5B90111B24}" srcOrd="0" destOrd="0" presId="urn:microsoft.com/office/officeart/2005/8/layout/orgChart1"/>
    <dgm:cxn modelId="{6C47E8FA-17FE-46FD-8915-170C4868BCFE}" type="presParOf" srcId="{5A5652D1-5DB4-4EC4-B1AD-ED5B90111B24}" destId="{797B9143-4CCF-40A0-B765-256AB9691581}" srcOrd="0" destOrd="0" presId="urn:microsoft.com/office/officeart/2005/8/layout/orgChart1"/>
    <dgm:cxn modelId="{67DA894F-B292-454D-AAF7-15A162FB315D}" type="presParOf" srcId="{5A5652D1-5DB4-4EC4-B1AD-ED5B90111B24}" destId="{3DA707F4-BF6D-4DDA-95C0-D46F36A71365}" srcOrd="1" destOrd="0" presId="urn:microsoft.com/office/officeart/2005/8/layout/orgChart1"/>
    <dgm:cxn modelId="{07BA267B-C02C-423A-A685-C2848106D293}" type="presParOf" srcId="{EFDA68F5-FFB9-4BA3-9DE8-DD60BBB764C8}" destId="{FC240867-715E-474F-BE53-5BAF137AA42E}" srcOrd="1" destOrd="0" presId="urn:microsoft.com/office/officeart/2005/8/layout/orgChart1"/>
    <dgm:cxn modelId="{98C255B5-29FB-4563-BD94-3B04601ADBD6}" type="presParOf" srcId="{FC240867-715E-474F-BE53-5BAF137AA42E}" destId="{3E893B8C-A492-4ED0-A4C4-2CE4E61A535F}" srcOrd="0" destOrd="0" presId="urn:microsoft.com/office/officeart/2005/8/layout/orgChart1"/>
    <dgm:cxn modelId="{9BBA0379-77A1-44C3-B803-5784071633F9}" type="presParOf" srcId="{FC240867-715E-474F-BE53-5BAF137AA42E}" destId="{4163BA43-EA2C-4F7F-B3BC-AAB2DFF7FD2C}" srcOrd="1" destOrd="0" presId="urn:microsoft.com/office/officeart/2005/8/layout/orgChart1"/>
    <dgm:cxn modelId="{FF415E9B-5202-4890-A629-395B28F0B6EA}" type="presParOf" srcId="{4163BA43-EA2C-4F7F-B3BC-AAB2DFF7FD2C}" destId="{3A8C11A1-AD24-4A5D-97EE-C1BFF82CE620}" srcOrd="0" destOrd="0" presId="urn:microsoft.com/office/officeart/2005/8/layout/orgChart1"/>
    <dgm:cxn modelId="{016061CF-89C6-495F-9DE9-69E4F1A854DF}" type="presParOf" srcId="{3A8C11A1-AD24-4A5D-97EE-C1BFF82CE620}" destId="{EE3DE216-CEA1-4DCC-B252-1FAEB0622606}" srcOrd="0" destOrd="0" presId="urn:microsoft.com/office/officeart/2005/8/layout/orgChart1"/>
    <dgm:cxn modelId="{14D95809-7CF0-4417-8974-8B35A4D91F3B}" type="presParOf" srcId="{3A8C11A1-AD24-4A5D-97EE-C1BFF82CE620}" destId="{4792F614-AA70-4B46-AE8A-F5686CEF2F3D}" srcOrd="1" destOrd="0" presId="urn:microsoft.com/office/officeart/2005/8/layout/orgChart1"/>
    <dgm:cxn modelId="{586B905D-0249-4CC9-B292-3D058FE0B6D1}" type="presParOf" srcId="{4163BA43-EA2C-4F7F-B3BC-AAB2DFF7FD2C}" destId="{5AA17D38-A740-474D-AF93-D9E37569F556}" srcOrd="1" destOrd="0" presId="urn:microsoft.com/office/officeart/2005/8/layout/orgChart1"/>
    <dgm:cxn modelId="{E7516CB3-D45A-47BA-9851-FE3000CDE149}" type="presParOf" srcId="{4163BA43-EA2C-4F7F-B3BC-AAB2DFF7FD2C}" destId="{DDD98F3D-D182-4007-BDCB-E0B25F60B3C9}" srcOrd="2" destOrd="0" presId="urn:microsoft.com/office/officeart/2005/8/layout/orgChart1"/>
    <dgm:cxn modelId="{86D6EBC3-1A7A-4088-9EB8-FF3255074537}" type="presParOf" srcId="{EFDA68F5-FFB9-4BA3-9DE8-DD60BBB764C8}" destId="{C394D5D0-5D22-49E1-90E2-9C9E88D405ED}" srcOrd="2" destOrd="0" presId="urn:microsoft.com/office/officeart/2005/8/layout/orgChart1"/>
    <dgm:cxn modelId="{77669969-12FC-4E22-AC32-7B65BBFF5B78}" type="presParOf" srcId="{B410E31D-B2AD-42FA-A669-2F99336BFABA}" destId="{4A526B4E-F3FE-4384-85BF-266FE519DBFE}" srcOrd="3" destOrd="0" presId="urn:microsoft.com/office/officeart/2005/8/layout/orgChart1"/>
    <dgm:cxn modelId="{B93964C3-CE67-45C4-9FC3-886BE17CA09B}" type="presParOf" srcId="{4A526B4E-F3FE-4384-85BF-266FE519DBFE}" destId="{BF11CFB6-E948-4468-9199-9E22EDA82C9E}" srcOrd="0" destOrd="0" presId="urn:microsoft.com/office/officeart/2005/8/layout/orgChart1"/>
    <dgm:cxn modelId="{06517C41-53FF-4713-9ED0-C07C86FA9AE0}" type="presParOf" srcId="{BF11CFB6-E948-4468-9199-9E22EDA82C9E}" destId="{A96CB113-38A5-46AD-BA03-D2B58BE7155B}" srcOrd="0" destOrd="0" presId="urn:microsoft.com/office/officeart/2005/8/layout/orgChart1"/>
    <dgm:cxn modelId="{29EF49F3-7B33-4358-9B2F-5EBEE28B4460}" type="presParOf" srcId="{BF11CFB6-E948-4468-9199-9E22EDA82C9E}" destId="{D3F9A343-B155-41FC-BD19-5941C4193ABA}" srcOrd="1" destOrd="0" presId="urn:microsoft.com/office/officeart/2005/8/layout/orgChart1"/>
    <dgm:cxn modelId="{50AC2E85-76B7-4742-83BF-5BA28548F839}" type="presParOf" srcId="{4A526B4E-F3FE-4384-85BF-266FE519DBFE}" destId="{87C29EB3-FA4F-48FC-A10A-4EFBBD58711B}" srcOrd="1" destOrd="0" presId="urn:microsoft.com/office/officeart/2005/8/layout/orgChart1"/>
    <dgm:cxn modelId="{41678237-B8B5-4DF4-BE8B-738C66F597AE}" type="presParOf" srcId="{4A526B4E-F3FE-4384-85BF-266FE519DBFE}" destId="{2B3E9019-EA57-44E8-8423-855502CD7687}" srcOrd="2" destOrd="0" presId="urn:microsoft.com/office/officeart/2005/8/layout/orgChart1"/>
    <dgm:cxn modelId="{FF7A57C2-B2DB-4EA6-9DA0-D8261813203B}" type="presParOf" srcId="{B410E31D-B2AD-42FA-A669-2F99336BFABA}" destId="{DD19BD26-98D4-46A5-AFDB-E33EA032134D}" srcOrd="4" destOrd="0" presId="urn:microsoft.com/office/officeart/2005/8/layout/orgChart1"/>
    <dgm:cxn modelId="{80596435-F351-46AC-8D6B-80B882DDED2E}" type="presParOf" srcId="{DD19BD26-98D4-46A5-AFDB-E33EA032134D}" destId="{A7373B3E-E2B7-4814-8941-289530DBCB9F}" srcOrd="0" destOrd="0" presId="urn:microsoft.com/office/officeart/2005/8/layout/orgChart1"/>
    <dgm:cxn modelId="{CA4A0178-82DD-42B5-8655-B62BCEA6DD52}" type="presParOf" srcId="{A7373B3E-E2B7-4814-8941-289530DBCB9F}" destId="{31A3AB9C-5C96-4E19-AEB8-061E433B2735}" srcOrd="0" destOrd="0" presId="urn:microsoft.com/office/officeart/2005/8/layout/orgChart1"/>
    <dgm:cxn modelId="{9C1879E6-5302-4722-AA37-B51292472DA6}" type="presParOf" srcId="{A7373B3E-E2B7-4814-8941-289530DBCB9F}" destId="{C34D65E3-71BD-4456-8D81-4894806B3DFA}" srcOrd="1" destOrd="0" presId="urn:microsoft.com/office/officeart/2005/8/layout/orgChart1"/>
    <dgm:cxn modelId="{D3355572-736F-423B-94C8-3840527A1344}" type="presParOf" srcId="{DD19BD26-98D4-46A5-AFDB-E33EA032134D}" destId="{A1BCF329-6146-4234-9F26-45C8A01A9805}" srcOrd="1" destOrd="0" presId="urn:microsoft.com/office/officeart/2005/8/layout/orgChart1"/>
    <dgm:cxn modelId="{666C978B-90F9-448A-96BB-7EA468E873A5}" type="presParOf" srcId="{A1BCF329-6146-4234-9F26-45C8A01A9805}" destId="{8EFE1C17-81A7-4BA8-847F-E9FA74E9AC03}" srcOrd="0" destOrd="0" presId="urn:microsoft.com/office/officeart/2005/8/layout/orgChart1"/>
    <dgm:cxn modelId="{D6474446-3C15-4C52-A454-6DFC455ED872}" type="presParOf" srcId="{A1BCF329-6146-4234-9F26-45C8A01A9805}" destId="{9DDBBD9A-1F4B-4B11-8240-B20CCEC4A896}" srcOrd="1" destOrd="0" presId="urn:microsoft.com/office/officeart/2005/8/layout/orgChart1"/>
    <dgm:cxn modelId="{94D9A5E0-6C21-4213-A424-FB8B1AD46455}" type="presParOf" srcId="{9DDBBD9A-1F4B-4B11-8240-B20CCEC4A896}" destId="{FBFF1A5B-37EA-4DA2-9DC2-1D52ED511130}" srcOrd="0" destOrd="0" presId="urn:microsoft.com/office/officeart/2005/8/layout/orgChart1"/>
    <dgm:cxn modelId="{2DBC5A24-B1AC-4DCD-9346-6C20B11A6FEC}" type="presParOf" srcId="{FBFF1A5B-37EA-4DA2-9DC2-1D52ED511130}" destId="{28C3CA01-462B-4FCC-B30D-27746F1F7A19}" srcOrd="0" destOrd="0" presId="urn:microsoft.com/office/officeart/2005/8/layout/orgChart1"/>
    <dgm:cxn modelId="{3946CBB5-5D5D-43E2-BC6D-03B11D44137C}" type="presParOf" srcId="{FBFF1A5B-37EA-4DA2-9DC2-1D52ED511130}" destId="{C1B2AEC0-BBC1-459E-9E46-6FBDD5BF62D7}" srcOrd="1" destOrd="0" presId="urn:microsoft.com/office/officeart/2005/8/layout/orgChart1"/>
    <dgm:cxn modelId="{44FF20B8-F714-4C81-8EBA-59DD22E8E403}" type="presParOf" srcId="{9DDBBD9A-1F4B-4B11-8240-B20CCEC4A896}" destId="{E79BE070-FC38-44E6-B94C-9FBA6B220610}" srcOrd="1" destOrd="0" presId="urn:microsoft.com/office/officeart/2005/8/layout/orgChart1"/>
    <dgm:cxn modelId="{B15C2619-16BF-4642-B3C9-70C131D4AB4F}" type="presParOf" srcId="{9DDBBD9A-1F4B-4B11-8240-B20CCEC4A896}" destId="{1CF01BC8-3BF9-4FA2-A14D-9890D8A93BDA}" srcOrd="2" destOrd="0" presId="urn:microsoft.com/office/officeart/2005/8/layout/orgChart1"/>
    <dgm:cxn modelId="{74D555A7-CA20-48DD-8E30-5D7E572EB11B}" type="presParOf" srcId="{A1BCF329-6146-4234-9F26-45C8A01A9805}" destId="{24DD83A3-9C1B-4561-AA04-83F9A5442613}" srcOrd="2" destOrd="0" presId="urn:microsoft.com/office/officeart/2005/8/layout/orgChart1"/>
    <dgm:cxn modelId="{853A20CD-4D0F-4137-89BF-360C04EBFB90}" type="presParOf" srcId="{A1BCF329-6146-4234-9F26-45C8A01A9805}" destId="{2D83E494-5DF8-4C1D-BA33-B99D50EA3B38}" srcOrd="3" destOrd="0" presId="urn:microsoft.com/office/officeart/2005/8/layout/orgChart1"/>
    <dgm:cxn modelId="{55ED41DF-558B-4A23-8973-F833287C5EA8}" type="presParOf" srcId="{2D83E494-5DF8-4C1D-BA33-B99D50EA3B38}" destId="{0E078714-CC0A-4B81-A2A3-E728C7B8A387}" srcOrd="0" destOrd="0" presId="urn:microsoft.com/office/officeart/2005/8/layout/orgChart1"/>
    <dgm:cxn modelId="{6FD23ECD-B18A-4197-A997-207B2E31BB51}" type="presParOf" srcId="{0E078714-CC0A-4B81-A2A3-E728C7B8A387}" destId="{FEC85627-6913-4570-B0B9-93409F5B733C}" srcOrd="0" destOrd="0" presId="urn:microsoft.com/office/officeart/2005/8/layout/orgChart1"/>
    <dgm:cxn modelId="{AF4055B5-7096-4B5A-AA00-5514C517D333}" type="presParOf" srcId="{0E078714-CC0A-4B81-A2A3-E728C7B8A387}" destId="{70FB4082-77C2-48A2-9348-B1287D0BE626}" srcOrd="1" destOrd="0" presId="urn:microsoft.com/office/officeart/2005/8/layout/orgChart1"/>
    <dgm:cxn modelId="{25B1C9EC-CBC4-4679-B7DC-880FF488DF54}" type="presParOf" srcId="{2D83E494-5DF8-4C1D-BA33-B99D50EA3B38}" destId="{F6679E0C-1374-449D-A975-C7F41B6170BD}" srcOrd="1" destOrd="0" presId="urn:microsoft.com/office/officeart/2005/8/layout/orgChart1"/>
    <dgm:cxn modelId="{C29CCBED-3779-481D-B12E-8F961D2194DD}" type="presParOf" srcId="{2D83E494-5DF8-4C1D-BA33-B99D50EA3B38}" destId="{A6DBB8A2-A538-48D8-8B09-9255EAB97AFC}" srcOrd="2" destOrd="0" presId="urn:microsoft.com/office/officeart/2005/8/layout/orgChart1"/>
    <dgm:cxn modelId="{3FC10B0C-D844-45AE-B427-F2E372E7D87C}" type="presParOf" srcId="{A1BCF329-6146-4234-9F26-45C8A01A9805}" destId="{392E1DA3-AD8D-448E-8A83-F503C53D60E8}" srcOrd="4" destOrd="0" presId="urn:microsoft.com/office/officeart/2005/8/layout/orgChart1"/>
    <dgm:cxn modelId="{CB775516-2709-4F53-AD15-213A5A6715FF}" type="presParOf" srcId="{A1BCF329-6146-4234-9F26-45C8A01A9805}" destId="{AA9E6447-6092-4D25-B5B9-6C55E674E55E}" srcOrd="5" destOrd="0" presId="urn:microsoft.com/office/officeart/2005/8/layout/orgChart1"/>
    <dgm:cxn modelId="{CCCC30D7-981E-4EF8-8B90-FFA3DFE753E1}" type="presParOf" srcId="{AA9E6447-6092-4D25-B5B9-6C55E674E55E}" destId="{FCD6EA6C-C342-4BB3-B809-6583B1BC076A}" srcOrd="0" destOrd="0" presId="urn:microsoft.com/office/officeart/2005/8/layout/orgChart1"/>
    <dgm:cxn modelId="{F9A00687-0546-4FA1-8DCA-7A0E38D05FD4}" type="presParOf" srcId="{FCD6EA6C-C342-4BB3-B809-6583B1BC076A}" destId="{081278CF-BA28-48C7-90C0-F6C033563E36}" srcOrd="0" destOrd="0" presId="urn:microsoft.com/office/officeart/2005/8/layout/orgChart1"/>
    <dgm:cxn modelId="{8238C485-9DDF-4281-9490-3E8D648CF1F2}" type="presParOf" srcId="{FCD6EA6C-C342-4BB3-B809-6583B1BC076A}" destId="{91B1ECB2-1BFC-417C-A7F1-863055C8FF02}" srcOrd="1" destOrd="0" presId="urn:microsoft.com/office/officeart/2005/8/layout/orgChart1"/>
    <dgm:cxn modelId="{9052EA32-9381-4437-B41A-705A08D8F1BF}" type="presParOf" srcId="{AA9E6447-6092-4D25-B5B9-6C55E674E55E}" destId="{EB570283-55B7-4F2B-B9C3-8AC233CDF6EA}" srcOrd="1" destOrd="0" presId="urn:microsoft.com/office/officeart/2005/8/layout/orgChart1"/>
    <dgm:cxn modelId="{BAA78246-E0A4-4C07-8617-63529F2657CD}" type="presParOf" srcId="{AA9E6447-6092-4D25-B5B9-6C55E674E55E}" destId="{284DD921-B364-4B5E-BCAB-F4987AD4A4E8}" srcOrd="2" destOrd="0" presId="urn:microsoft.com/office/officeart/2005/8/layout/orgChart1"/>
    <dgm:cxn modelId="{926B12A5-435A-4501-8C0C-38D0FD530042}" type="presParOf" srcId="{A1BCF329-6146-4234-9F26-45C8A01A9805}" destId="{0F018CBD-8310-439B-899D-82944FF8BF65}" srcOrd="6" destOrd="0" presId="urn:microsoft.com/office/officeart/2005/8/layout/orgChart1"/>
    <dgm:cxn modelId="{4294E51F-CC67-4190-B075-9E0F0C85E5FB}" type="presParOf" srcId="{A1BCF329-6146-4234-9F26-45C8A01A9805}" destId="{22836080-3A61-4614-BE15-885D460B4DEB}" srcOrd="7" destOrd="0" presId="urn:microsoft.com/office/officeart/2005/8/layout/orgChart1"/>
    <dgm:cxn modelId="{73481F16-1DA6-4151-A317-1C3C92133D61}" type="presParOf" srcId="{22836080-3A61-4614-BE15-885D460B4DEB}" destId="{9EFE0B09-6567-4428-8002-48C1625EC3B5}" srcOrd="0" destOrd="0" presId="urn:microsoft.com/office/officeart/2005/8/layout/orgChart1"/>
    <dgm:cxn modelId="{A5EBBED7-FFD3-4977-A72F-B53537821D7C}" type="presParOf" srcId="{9EFE0B09-6567-4428-8002-48C1625EC3B5}" destId="{51834C80-5F1A-430D-89C2-EF83B2108D52}" srcOrd="0" destOrd="0" presId="urn:microsoft.com/office/officeart/2005/8/layout/orgChart1"/>
    <dgm:cxn modelId="{0F9690A7-59F0-4795-9050-D75289DB0608}" type="presParOf" srcId="{9EFE0B09-6567-4428-8002-48C1625EC3B5}" destId="{8FA9B0BA-B79D-4E1F-80F7-3C1B9C619E9E}" srcOrd="1" destOrd="0" presId="urn:microsoft.com/office/officeart/2005/8/layout/orgChart1"/>
    <dgm:cxn modelId="{D9145EDA-A247-49EC-969C-A529F369E02D}" type="presParOf" srcId="{22836080-3A61-4614-BE15-885D460B4DEB}" destId="{4C4A62F0-99D4-4CD0-8E23-50B88C59CEEC}" srcOrd="1" destOrd="0" presId="urn:microsoft.com/office/officeart/2005/8/layout/orgChart1"/>
    <dgm:cxn modelId="{F6E4BC7D-3337-4EF0-B705-AF3110ECE30E}" type="presParOf" srcId="{22836080-3A61-4614-BE15-885D460B4DEB}" destId="{51298782-BF4F-4B75-BCE4-D83D9F2910A9}" srcOrd="2" destOrd="0" presId="urn:microsoft.com/office/officeart/2005/8/layout/orgChart1"/>
    <dgm:cxn modelId="{10821E33-A5FA-4016-AA71-F2DDDDE9CB24}" type="presParOf" srcId="{DD19BD26-98D4-46A5-AFDB-E33EA032134D}" destId="{BD3D256D-F1F4-429A-89E4-622D627614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F1D58-F50D-4F95-81B1-CE42F3F2955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0F1313A-86C6-4B6B-9E78-64C327FCDE68}">
      <dgm:prSet phldrT="[텍스트]"/>
      <dgm:spPr/>
      <dgm:t>
        <a:bodyPr/>
        <a:lstStyle/>
        <a:p>
          <a:pPr latinLnBrk="1"/>
          <a:r>
            <a:rPr lang="en-US" altLang="ko-KR"/>
            <a:t>ca.crt,key</a:t>
          </a:r>
          <a:endParaRPr lang="ko-KR" altLang="en-US"/>
        </a:p>
      </dgm:t>
    </dgm:pt>
    <dgm:pt modelId="{6E7B5331-E0E2-4B09-84FC-542DF4097EDA}" type="par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FC55F2DE-777F-4FCE-895D-7440F1BB460C}" type="sib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C08A287F-3D3B-4508-937F-2B5D35DB8B7E}">
      <dgm:prSet phldrT="[텍스트]"/>
      <dgm:spPr/>
      <dgm:t>
        <a:bodyPr/>
        <a:lstStyle/>
        <a:p>
          <a:pPr latinLnBrk="1"/>
          <a:r>
            <a:rPr lang="en-US" altLang="ko-KR"/>
            <a:t>apiserver.crt,key</a:t>
          </a:r>
          <a:endParaRPr lang="ko-KR" altLang="en-US"/>
        </a:p>
      </dgm:t>
    </dgm:pt>
    <dgm:pt modelId="{1F489954-D71F-4A17-AC4A-CB6FB395857D}" type="parTrans" cxnId="{637B439D-D938-4E0B-A97F-4A566D27CADC}">
      <dgm:prSet/>
      <dgm:spPr/>
      <dgm:t>
        <a:bodyPr/>
        <a:lstStyle/>
        <a:p>
          <a:pPr latinLnBrk="1"/>
          <a:endParaRPr lang="ko-KR" altLang="en-US"/>
        </a:p>
      </dgm:t>
    </dgm:pt>
    <dgm:pt modelId="{E40024B8-4704-4FB5-963E-D704AF9EAC87}" type="sibTrans" cxnId="{637B439D-D938-4E0B-A97F-4A566D27CADC}">
      <dgm:prSet/>
      <dgm:spPr/>
      <dgm:t>
        <a:bodyPr/>
        <a:lstStyle/>
        <a:p>
          <a:pPr latinLnBrk="1"/>
          <a:endParaRPr lang="ko-KR" altLang="en-US"/>
        </a:p>
      </dgm:t>
    </dgm:pt>
    <dgm:pt modelId="{967104B3-ABD7-4156-B2E4-56F6ED6FBB67}">
      <dgm:prSet phldrT="[텍스트]"/>
      <dgm:spPr/>
      <dgm:t>
        <a:bodyPr/>
        <a:lstStyle/>
        <a:p>
          <a:pPr latinLnBrk="1"/>
          <a:r>
            <a:rPr lang="en-US" altLang="ko-KR"/>
            <a:t>apiserver-kubelet-client.crt,key</a:t>
          </a:r>
          <a:endParaRPr lang="ko-KR" altLang="en-US"/>
        </a:p>
      </dgm:t>
    </dgm:pt>
    <dgm:pt modelId="{ED9EE2B1-868E-439F-8B8D-8588270945A2}" type="parTrans" cxnId="{A3B5B5F5-2F2D-4156-9FA4-FF6D718F3447}">
      <dgm:prSet/>
      <dgm:spPr/>
      <dgm:t>
        <a:bodyPr/>
        <a:lstStyle/>
        <a:p>
          <a:pPr latinLnBrk="1"/>
          <a:endParaRPr lang="ko-KR" altLang="en-US"/>
        </a:p>
      </dgm:t>
    </dgm:pt>
    <dgm:pt modelId="{98703B4F-4A19-4EAB-A26A-3848457567EE}" type="sibTrans" cxnId="{A3B5B5F5-2F2D-4156-9FA4-FF6D718F3447}">
      <dgm:prSet/>
      <dgm:spPr/>
      <dgm:t>
        <a:bodyPr/>
        <a:lstStyle/>
        <a:p>
          <a:pPr latinLnBrk="1"/>
          <a:endParaRPr lang="ko-KR" altLang="en-US"/>
        </a:p>
      </dgm:t>
    </dgm:pt>
    <dgm:pt modelId="{0C050A4D-27DD-4FE8-AD2A-37E5588EFCCC}">
      <dgm:prSet phldrT="[텍스트]"/>
      <dgm:spPr/>
      <dgm:t>
        <a:bodyPr/>
        <a:lstStyle/>
        <a:p>
          <a:pPr latinLnBrk="1"/>
          <a:r>
            <a:rPr lang="en-US" altLang="ko-KR"/>
            <a:t>etcd/ca.crt,key</a:t>
          </a:r>
          <a:endParaRPr lang="ko-KR" altLang="en-US"/>
        </a:p>
      </dgm:t>
    </dgm:pt>
    <dgm:pt modelId="{761A74CC-AFED-43BE-866E-DB7D199BDF25}" type="par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3036CEC8-2717-4E3C-AD25-933242301311}" type="sib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902BF4C4-E066-4CC3-B3DB-899C0655679A}">
      <dgm:prSet phldrT="[텍스트]"/>
      <dgm:spPr/>
      <dgm:t>
        <a:bodyPr/>
        <a:lstStyle/>
        <a:p>
          <a:pPr latinLnBrk="1"/>
          <a:r>
            <a:rPr lang="en-US" altLang="ko-KR"/>
            <a:t>etcd/server.crt,key</a:t>
          </a:r>
          <a:endParaRPr lang="ko-KR" altLang="en-US"/>
        </a:p>
      </dgm:t>
    </dgm:pt>
    <dgm:pt modelId="{D68F6C1E-4E6C-4989-8D1B-D012AB21B2E7}" type="parTrans" cxnId="{BC427C1D-3AA6-49A7-AEA9-CFC6767A78F6}">
      <dgm:prSet/>
      <dgm:spPr/>
      <dgm:t>
        <a:bodyPr/>
        <a:lstStyle/>
        <a:p>
          <a:pPr latinLnBrk="1"/>
          <a:endParaRPr lang="ko-KR" altLang="en-US"/>
        </a:p>
      </dgm:t>
    </dgm:pt>
    <dgm:pt modelId="{B8400B20-75C4-4055-A797-ACAF66E8C4AC}" type="sibTrans" cxnId="{BC427C1D-3AA6-49A7-AEA9-CFC6767A78F6}">
      <dgm:prSet/>
      <dgm:spPr/>
      <dgm:t>
        <a:bodyPr/>
        <a:lstStyle/>
        <a:p>
          <a:pPr latinLnBrk="1"/>
          <a:endParaRPr lang="ko-KR" altLang="en-US"/>
        </a:p>
      </dgm:t>
    </dgm:pt>
    <dgm:pt modelId="{98CD6C3E-7BE3-471B-AEE7-E488D142B775}">
      <dgm:prSet phldrT="[텍스트]"/>
      <dgm:spPr/>
      <dgm:t>
        <a:bodyPr/>
        <a:lstStyle/>
        <a:p>
          <a:pPr latinLnBrk="1"/>
          <a:r>
            <a:rPr lang="en-US" altLang="ko-KR"/>
            <a:t>etcd/peer.crt,key</a:t>
          </a:r>
          <a:endParaRPr lang="ko-KR" altLang="en-US"/>
        </a:p>
      </dgm:t>
    </dgm:pt>
    <dgm:pt modelId="{B0210922-099D-4143-AC63-5DBB11B9C0B3}" type="parTrans" cxnId="{D3FE01A2-38D8-4AE7-B540-68CDD40152A1}">
      <dgm:prSet/>
      <dgm:spPr/>
      <dgm:t>
        <a:bodyPr/>
        <a:lstStyle/>
        <a:p>
          <a:pPr latinLnBrk="1"/>
          <a:endParaRPr lang="ko-KR" altLang="en-US"/>
        </a:p>
      </dgm:t>
    </dgm:pt>
    <dgm:pt modelId="{1B24CB11-E366-49B0-B0AD-ABFCBA006518}" type="sibTrans" cxnId="{D3FE01A2-38D8-4AE7-B540-68CDD40152A1}">
      <dgm:prSet/>
      <dgm:spPr/>
      <dgm:t>
        <a:bodyPr/>
        <a:lstStyle/>
        <a:p>
          <a:pPr latinLnBrk="1"/>
          <a:endParaRPr lang="ko-KR" altLang="en-US"/>
        </a:p>
      </dgm:t>
    </dgm:pt>
    <dgm:pt modelId="{1157BB4F-BEB5-4536-B75C-2B3CB060E66B}">
      <dgm:prSet phldrT="[텍스트]"/>
      <dgm:spPr/>
      <dgm:t>
        <a:bodyPr/>
        <a:lstStyle/>
        <a:p>
          <a:pPr latinLnBrk="1"/>
          <a:r>
            <a:rPr lang="en-US" altLang="ko-KR"/>
            <a:t>etcd/healthcheck-client.crt,key</a:t>
          </a:r>
          <a:endParaRPr lang="ko-KR" altLang="en-US"/>
        </a:p>
      </dgm:t>
    </dgm:pt>
    <dgm:pt modelId="{95DA1FC0-C953-4A1C-A5F9-2A603FD6BFF3}" type="parTrans" cxnId="{FDB564BA-CEFE-4C31-8E14-0C5A733665D0}">
      <dgm:prSet/>
      <dgm:spPr/>
      <dgm:t>
        <a:bodyPr/>
        <a:lstStyle/>
        <a:p>
          <a:pPr latinLnBrk="1"/>
          <a:endParaRPr lang="ko-KR" altLang="en-US"/>
        </a:p>
      </dgm:t>
    </dgm:pt>
    <dgm:pt modelId="{9CDA51E6-EF4D-48D5-BCFE-77EF20E2629D}" type="sibTrans" cxnId="{FDB564BA-CEFE-4C31-8E14-0C5A733665D0}">
      <dgm:prSet/>
      <dgm:spPr/>
      <dgm:t>
        <a:bodyPr/>
        <a:lstStyle/>
        <a:p>
          <a:pPr latinLnBrk="1"/>
          <a:endParaRPr lang="ko-KR" altLang="en-US"/>
        </a:p>
      </dgm:t>
    </dgm:pt>
    <dgm:pt modelId="{D2F1CCAC-B34A-4C5D-B5DA-D5E0E012F15D}">
      <dgm:prSet phldrT="[텍스트]"/>
      <dgm:spPr/>
      <dgm:t>
        <a:bodyPr/>
        <a:lstStyle/>
        <a:p>
          <a:pPr latinLnBrk="1"/>
          <a:r>
            <a:rPr lang="en-US" altLang="ko-KR"/>
            <a:t>front-proxy-ca.crt,key</a:t>
          </a:r>
          <a:endParaRPr lang="ko-KR" altLang="en-US"/>
        </a:p>
      </dgm:t>
    </dgm:pt>
    <dgm:pt modelId="{34AD491E-19D1-44F3-93AC-FE0E6EE556C9}" type="parTrans" cxnId="{7FC65CCB-C878-4A66-833E-50E9E32CA870}">
      <dgm:prSet/>
      <dgm:spPr/>
      <dgm:t>
        <a:bodyPr/>
        <a:lstStyle/>
        <a:p>
          <a:pPr latinLnBrk="1"/>
          <a:endParaRPr lang="ko-KR" altLang="en-US"/>
        </a:p>
      </dgm:t>
    </dgm:pt>
    <dgm:pt modelId="{9FC02400-78AD-45E2-955F-6BC7D1E22688}" type="sibTrans" cxnId="{7FC65CCB-C878-4A66-833E-50E9E32CA870}">
      <dgm:prSet/>
      <dgm:spPr/>
      <dgm:t>
        <a:bodyPr/>
        <a:lstStyle/>
        <a:p>
          <a:pPr latinLnBrk="1"/>
          <a:endParaRPr lang="ko-KR" altLang="en-US"/>
        </a:p>
      </dgm:t>
    </dgm:pt>
    <dgm:pt modelId="{75D9CAA3-3818-4AD8-8165-4A35A75D6D58}">
      <dgm:prSet phldrT="[텍스트]"/>
      <dgm:spPr/>
      <dgm:t>
        <a:bodyPr/>
        <a:lstStyle/>
        <a:p>
          <a:pPr latinLnBrk="1"/>
          <a:r>
            <a:rPr lang="en-US" altLang="ko-KR"/>
            <a:t>front-proxy-client.crt,key</a:t>
          </a:r>
          <a:endParaRPr lang="ko-KR" altLang="en-US"/>
        </a:p>
      </dgm:t>
    </dgm:pt>
    <dgm:pt modelId="{A9650F4B-5B27-4928-B051-919CD8260CEB}" type="parTrans" cxnId="{28B8FB42-6386-4D63-BB5A-1082E8687BC2}">
      <dgm:prSet/>
      <dgm:spPr/>
      <dgm:t>
        <a:bodyPr/>
        <a:lstStyle/>
        <a:p>
          <a:pPr latinLnBrk="1"/>
          <a:endParaRPr lang="ko-KR" altLang="en-US"/>
        </a:p>
      </dgm:t>
    </dgm:pt>
    <dgm:pt modelId="{370828A7-3F35-460A-91D4-EEF6D8CF2455}" type="sibTrans" cxnId="{28B8FB42-6386-4D63-BB5A-1082E8687BC2}">
      <dgm:prSet/>
      <dgm:spPr/>
      <dgm:t>
        <a:bodyPr/>
        <a:lstStyle/>
        <a:p>
          <a:pPr latinLnBrk="1"/>
          <a:endParaRPr lang="ko-KR" altLang="en-US"/>
        </a:p>
      </dgm:t>
    </dgm:pt>
    <dgm:pt modelId="{8359FD41-1948-4F6D-92C3-369825EA233F}">
      <dgm:prSet phldrT="[텍스트]"/>
      <dgm:spPr/>
      <dgm:t>
        <a:bodyPr/>
        <a:lstStyle/>
        <a:p>
          <a:pPr latinLnBrk="1"/>
          <a:r>
            <a:rPr lang="en-US" altLang="ko-KR"/>
            <a:t>sa.pub,key</a:t>
          </a:r>
          <a:endParaRPr lang="ko-KR" altLang="en-US"/>
        </a:p>
      </dgm:t>
    </dgm:pt>
    <dgm:pt modelId="{D68E7FB8-FBBD-4B1D-A3C1-39BAA7BA843D}" type="parTrans" cxnId="{B62D0291-5498-401F-A167-E071210BEE21}">
      <dgm:prSet/>
      <dgm:spPr/>
      <dgm:t>
        <a:bodyPr/>
        <a:lstStyle/>
        <a:p>
          <a:pPr latinLnBrk="1"/>
          <a:endParaRPr lang="ko-KR" altLang="en-US"/>
        </a:p>
      </dgm:t>
    </dgm:pt>
    <dgm:pt modelId="{8888E2A7-0F62-4388-8556-D1F825143CC3}" type="sibTrans" cxnId="{B62D0291-5498-401F-A167-E071210BEE21}">
      <dgm:prSet/>
      <dgm:spPr/>
      <dgm:t>
        <a:bodyPr/>
        <a:lstStyle/>
        <a:p>
          <a:pPr latinLnBrk="1"/>
          <a:endParaRPr lang="ko-KR" altLang="en-US"/>
        </a:p>
      </dgm:t>
    </dgm:pt>
    <dgm:pt modelId="{FE076698-3029-4ED4-9416-BF5460F75272}">
      <dgm:prSet phldrT="[텍스트]"/>
      <dgm:spPr/>
      <dgm:t>
        <a:bodyPr/>
        <a:lstStyle/>
        <a:p>
          <a:pPr latinLnBrk="1"/>
          <a:r>
            <a:rPr lang="en-US" altLang="ko-KR"/>
            <a:t>etcd/</a:t>
          </a:r>
          <a:r>
            <a:rPr lang="en-US"/>
            <a:t>apiserver-etcd-client.crt,key</a:t>
          </a:r>
          <a:endParaRPr lang="ko-KR" altLang="en-US"/>
        </a:p>
      </dgm:t>
    </dgm:pt>
    <dgm:pt modelId="{55DBD452-6A18-4141-A975-1111D86DA298}" type="parTrans" cxnId="{9F8EAC67-F22E-445C-8213-E944DA5ABE9F}">
      <dgm:prSet/>
      <dgm:spPr/>
      <dgm:t>
        <a:bodyPr/>
        <a:lstStyle/>
        <a:p>
          <a:pPr latinLnBrk="1"/>
          <a:endParaRPr lang="ko-KR" altLang="en-US"/>
        </a:p>
      </dgm:t>
    </dgm:pt>
    <dgm:pt modelId="{3A4FA50D-6BAC-4939-9A15-ADF2DB5789F3}" type="sibTrans" cxnId="{9F8EAC67-F22E-445C-8213-E944DA5ABE9F}">
      <dgm:prSet/>
      <dgm:spPr/>
      <dgm:t>
        <a:bodyPr/>
        <a:lstStyle/>
        <a:p>
          <a:pPr latinLnBrk="1"/>
          <a:endParaRPr lang="ko-KR" altLang="en-US"/>
        </a:p>
      </dgm:t>
    </dgm:pt>
    <dgm:pt modelId="{B410E31D-B2AD-42FA-A669-2F99336BFABA}" type="pres">
      <dgm:prSet presAssocID="{0C6F1D58-F50D-4F95-81B1-CE42F3F29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43F953-CA08-4857-A493-888710AB0007}" type="pres">
      <dgm:prSet presAssocID="{A0F1313A-86C6-4B6B-9E78-64C327FCDE68}" presName="hierRoot1" presStyleCnt="0">
        <dgm:presLayoutVars>
          <dgm:hierBranch val="init"/>
        </dgm:presLayoutVars>
      </dgm:prSet>
      <dgm:spPr/>
    </dgm:pt>
    <dgm:pt modelId="{AC2BD923-DFB7-4B77-BF5F-F5ECAF3AA39B}" type="pres">
      <dgm:prSet presAssocID="{A0F1313A-86C6-4B6B-9E78-64C327FCDE68}" presName="rootComposite1" presStyleCnt="0"/>
      <dgm:spPr/>
    </dgm:pt>
    <dgm:pt modelId="{A9B2469F-5065-4014-A166-CBCEC31191B6}" type="pres">
      <dgm:prSet presAssocID="{A0F1313A-86C6-4B6B-9E78-64C327FCDE68}" presName="rootText1" presStyleLbl="node0" presStyleIdx="0" presStyleCnt="4">
        <dgm:presLayoutVars>
          <dgm:chPref val="3"/>
        </dgm:presLayoutVars>
      </dgm:prSet>
      <dgm:spPr/>
    </dgm:pt>
    <dgm:pt modelId="{06123B41-CF92-414D-844B-339042BC90BB}" type="pres">
      <dgm:prSet presAssocID="{A0F1313A-86C6-4B6B-9E78-64C327FCDE68}" presName="rootConnector1" presStyleLbl="node1" presStyleIdx="0" presStyleCnt="0"/>
      <dgm:spPr/>
    </dgm:pt>
    <dgm:pt modelId="{266D2D71-5045-4117-AB2C-4F68088C7DCF}" type="pres">
      <dgm:prSet presAssocID="{A0F1313A-86C6-4B6B-9E78-64C327FCDE68}" presName="hierChild2" presStyleCnt="0"/>
      <dgm:spPr/>
    </dgm:pt>
    <dgm:pt modelId="{AD252833-E925-40FB-8830-1527777B5D9D}" type="pres">
      <dgm:prSet presAssocID="{1F489954-D71F-4A17-AC4A-CB6FB395857D}" presName="Name37" presStyleLbl="parChTrans1D2" presStyleIdx="0" presStyleCnt="7"/>
      <dgm:spPr/>
    </dgm:pt>
    <dgm:pt modelId="{BBBE1064-52D4-4C0F-87C7-F7BFEA78CEDB}" type="pres">
      <dgm:prSet presAssocID="{C08A287F-3D3B-4508-937F-2B5D35DB8B7E}" presName="hierRoot2" presStyleCnt="0">
        <dgm:presLayoutVars>
          <dgm:hierBranch val="init"/>
        </dgm:presLayoutVars>
      </dgm:prSet>
      <dgm:spPr/>
    </dgm:pt>
    <dgm:pt modelId="{B75DFF08-0AF0-4C74-B0E2-FE77A3B0869A}" type="pres">
      <dgm:prSet presAssocID="{C08A287F-3D3B-4508-937F-2B5D35DB8B7E}" presName="rootComposite" presStyleCnt="0"/>
      <dgm:spPr/>
    </dgm:pt>
    <dgm:pt modelId="{19E80DAB-B954-4C2F-BFC3-8C17465B4219}" type="pres">
      <dgm:prSet presAssocID="{C08A287F-3D3B-4508-937F-2B5D35DB8B7E}" presName="rootText" presStyleLbl="node2" presStyleIdx="0" presStyleCnt="7">
        <dgm:presLayoutVars>
          <dgm:chPref val="3"/>
        </dgm:presLayoutVars>
      </dgm:prSet>
      <dgm:spPr/>
    </dgm:pt>
    <dgm:pt modelId="{D6C38F36-C13E-4F0F-ADE2-7A252206E002}" type="pres">
      <dgm:prSet presAssocID="{C08A287F-3D3B-4508-937F-2B5D35DB8B7E}" presName="rootConnector" presStyleLbl="node2" presStyleIdx="0" presStyleCnt="7"/>
      <dgm:spPr/>
    </dgm:pt>
    <dgm:pt modelId="{B7E69096-0FC2-4D5E-A66C-24851FA601BE}" type="pres">
      <dgm:prSet presAssocID="{C08A287F-3D3B-4508-937F-2B5D35DB8B7E}" presName="hierChild4" presStyleCnt="0"/>
      <dgm:spPr/>
    </dgm:pt>
    <dgm:pt modelId="{B9C02F17-D018-4AD3-8CBA-69262D67CE25}" type="pres">
      <dgm:prSet presAssocID="{C08A287F-3D3B-4508-937F-2B5D35DB8B7E}" presName="hierChild5" presStyleCnt="0"/>
      <dgm:spPr/>
    </dgm:pt>
    <dgm:pt modelId="{B6AB9CC9-8B19-4F96-89C2-77AB1E0E937E}" type="pres">
      <dgm:prSet presAssocID="{ED9EE2B1-868E-439F-8B8D-8588270945A2}" presName="Name37" presStyleLbl="parChTrans1D2" presStyleIdx="1" presStyleCnt="7"/>
      <dgm:spPr/>
    </dgm:pt>
    <dgm:pt modelId="{AC5AC7A3-BF69-4A8A-B807-441DA5D1AB68}" type="pres">
      <dgm:prSet presAssocID="{967104B3-ABD7-4156-B2E4-56F6ED6FBB67}" presName="hierRoot2" presStyleCnt="0">
        <dgm:presLayoutVars>
          <dgm:hierBranch val="init"/>
        </dgm:presLayoutVars>
      </dgm:prSet>
      <dgm:spPr/>
    </dgm:pt>
    <dgm:pt modelId="{A2482DFD-35B4-4A1D-8DF9-6056ED2704A8}" type="pres">
      <dgm:prSet presAssocID="{967104B3-ABD7-4156-B2E4-56F6ED6FBB67}" presName="rootComposite" presStyleCnt="0"/>
      <dgm:spPr/>
    </dgm:pt>
    <dgm:pt modelId="{19C66609-C040-4042-8150-DBCFC610380E}" type="pres">
      <dgm:prSet presAssocID="{967104B3-ABD7-4156-B2E4-56F6ED6FBB67}" presName="rootText" presStyleLbl="node2" presStyleIdx="1" presStyleCnt="7">
        <dgm:presLayoutVars>
          <dgm:chPref val="3"/>
        </dgm:presLayoutVars>
      </dgm:prSet>
      <dgm:spPr/>
    </dgm:pt>
    <dgm:pt modelId="{E39D721A-5975-44C2-8180-F234C741B97E}" type="pres">
      <dgm:prSet presAssocID="{967104B3-ABD7-4156-B2E4-56F6ED6FBB67}" presName="rootConnector" presStyleLbl="node2" presStyleIdx="1" presStyleCnt="7"/>
      <dgm:spPr/>
    </dgm:pt>
    <dgm:pt modelId="{CC8298F8-22B0-4F43-93C1-64080A695D8C}" type="pres">
      <dgm:prSet presAssocID="{967104B3-ABD7-4156-B2E4-56F6ED6FBB67}" presName="hierChild4" presStyleCnt="0"/>
      <dgm:spPr/>
    </dgm:pt>
    <dgm:pt modelId="{FE9B9332-336F-4519-81D6-D41E307AB427}" type="pres">
      <dgm:prSet presAssocID="{967104B3-ABD7-4156-B2E4-56F6ED6FBB67}" presName="hierChild5" presStyleCnt="0"/>
      <dgm:spPr/>
    </dgm:pt>
    <dgm:pt modelId="{08D0808A-A010-4622-8D5F-145D181193B6}" type="pres">
      <dgm:prSet presAssocID="{A0F1313A-86C6-4B6B-9E78-64C327FCDE68}" presName="hierChild3" presStyleCnt="0"/>
      <dgm:spPr/>
    </dgm:pt>
    <dgm:pt modelId="{DD19BD26-98D4-46A5-AFDB-E33EA032134D}" type="pres">
      <dgm:prSet presAssocID="{0C050A4D-27DD-4FE8-AD2A-37E5588EFCCC}" presName="hierRoot1" presStyleCnt="0">
        <dgm:presLayoutVars>
          <dgm:hierBranch val="init"/>
        </dgm:presLayoutVars>
      </dgm:prSet>
      <dgm:spPr/>
    </dgm:pt>
    <dgm:pt modelId="{A7373B3E-E2B7-4814-8941-289530DBCB9F}" type="pres">
      <dgm:prSet presAssocID="{0C050A4D-27DD-4FE8-AD2A-37E5588EFCCC}" presName="rootComposite1" presStyleCnt="0"/>
      <dgm:spPr/>
    </dgm:pt>
    <dgm:pt modelId="{31A3AB9C-5C96-4E19-AEB8-061E433B2735}" type="pres">
      <dgm:prSet presAssocID="{0C050A4D-27DD-4FE8-AD2A-37E5588EFCCC}" presName="rootText1" presStyleLbl="node0" presStyleIdx="1" presStyleCnt="4">
        <dgm:presLayoutVars>
          <dgm:chPref val="3"/>
        </dgm:presLayoutVars>
      </dgm:prSet>
      <dgm:spPr/>
    </dgm:pt>
    <dgm:pt modelId="{C34D65E3-71BD-4456-8D81-4894806B3DFA}" type="pres">
      <dgm:prSet presAssocID="{0C050A4D-27DD-4FE8-AD2A-37E5588EFCCC}" presName="rootConnector1" presStyleLbl="node1" presStyleIdx="0" presStyleCnt="0"/>
      <dgm:spPr/>
    </dgm:pt>
    <dgm:pt modelId="{A1BCF329-6146-4234-9F26-45C8A01A9805}" type="pres">
      <dgm:prSet presAssocID="{0C050A4D-27DD-4FE8-AD2A-37E5588EFCCC}" presName="hierChild2" presStyleCnt="0"/>
      <dgm:spPr/>
    </dgm:pt>
    <dgm:pt modelId="{8EFE1C17-81A7-4BA8-847F-E9FA74E9AC03}" type="pres">
      <dgm:prSet presAssocID="{D68F6C1E-4E6C-4989-8D1B-D012AB21B2E7}" presName="Name37" presStyleLbl="parChTrans1D2" presStyleIdx="2" presStyleCnt="7"/>
      <dgm:spPr/>
    </dgm:pt>
    <dgm:pt modelId="{9DDBBD9A-1F4B-4B11-8240-B20CCEC4A896}" type="pres">
      <dgm:prSet presAssocID="{902BF4C4-E066-4CC3-B3DB-899C0655679A}" presName="hierRoot2" presStyleCnt="0">
        <dgm:presLayoutVars>
          <dgm:hierBranch val="init"/>
        </dgm:presLayoutVars>
      </dgm:prSet>
      <dgm:spPr/>
    </dgm:pt>
    <dgm:pt modelId="{FBFF1A5B-37EA-4DA2-9DC2-1D52ED511130}" type="pres">
      <dgm:prSet presAssocID="{902BF4C4-E066-4CC3-B3DB-899C0655679A}" presName="rootComposite" presStyleCnt="0"/>
      <dgm:spPr/>
    </dgm:pt>
    <dgm:pt modelId="{28C3CA01-462B-4FCC-B30D-27746F1F7A19}" type="pres">
      <dgm:prSet presAssocID="{902BF4C4-E066-4CC3-B3DB-899C0655679A}" presName="rootText" presStyleLbl="node2" presStyleIdx="2" presStyleCnt="7">
        <dgm:presLayoutVars>
          <dgm:chPref val="3"/>
        </dgm:presLayoutVars>
      </dgm:prSet>
      <dgm:spPr/>
    </dgm:pt>
    <dgm:pt modelId="{C1B2AEC0-BBC1-459E-9E46-6FBDD5BF62D7}" type="pres">
      <dgm:prSet presAssocID="{902BF4C4-E066-4CC3-B3DB-899C0655679A}" presName="rootConnector" presStyleLbl="node2" presStyleIdx="2" presStyleCnt="7"/>
      <dgm:spPr/>
    </dgm:pt>
    <dgm:pt modelId="{E79BE070-FC38-44E6-B94C-9FBA6B220610}" type="pres">
      <dgm:prSet presAssocID="{902BF4C4-E066-4CC3-B3DB-899C0655679A}" presName="hierChild4" presStyleCnt="0"/>
      <dgm:spPr/>
    </dgm:pt>
    <dgm:pt modelId="{1CF01BC8-3BF9-4FA2-A14D-9890D8A93BDA}" type="pres">
      <dgm:prSet presAssocID="{902BF4C4-E066-4CC3-B3DB-899C0655679A}" presName="hierChild5" presStyleCnt="0"/>
      <dgm:spPr/>
    </dgm:pt>
    <dgm:pt modelId="{24DD83A3-9C1B-4561-AA04-83F9A5442613}" type="pres">
      <dgm:prSet presAssocID="{B0210922-099D-4143-AC63-5DBB11B9C0B3}" presName="Name37" presStyleLbl="parChTrans1D2" presStyleIdx="3" presStyleCnt="7"/>
      <dgm:spPr/>
    </dgm:pt>
    <dgm:pt modelId="{2D83E494-5DF8-4C1D-BA33-B99D50EA3B38}" type="pres">
      <dgm:prSet presAssocID="{98CD6C3E-7BE3-471B-AEE7-E488D142B775}" presName="hierRoot2" presStyleCnt="0">
        <dgm:presLayoutVars>
          <dgm:hierBranch val="init"/>
        </dgm:presLayoutVars>
      </dgm:prSet>
      <dgm:spPr/>
    </dgm:pt>
    <dgm:pt modelId="{0E078714-CC0A-4B81-A2A3-E728C7B8A387}" type="pres">
      <dgm:prSet presAssocID="{98CD6C3E-7BE3-471B-AEE7-E488D142B775}" presName="rootComposite" presStyleCnt="0"/>
      <dgm:spPr/>
    </dgm:pt>
    <dgm:pt modelId="{FEC85627-6913-4570-B0B9-93409F5B733C}" type="pres">
      <dgm:prSet presAssocID="{98CD6C3E-7BE3-471B-AEE7-E488D142B775}" presName="rootText" presStyleLbl="node2" presStyleIdx="3" presStyleCnt="7">
        <dgm:presLayoutVars>
          <dgm:chPref val="3"/>
        </dgm:presLayoutVars>
      </dgm:prSet>
      <dgm:spPr/>
    </dgm:pt>
    <dgm:pt modelId="{70FB4082-77C2-48A2-9348-B1287D0BE626}" type="pres">
      <dgm:prSet presAssocID="{98CD6C3E-7BE3-471B-AEE7-E488D142B775}" presName="rootConnector" presStyleLbl="node2" presStyleIdx="3" presStyleCnt="7"/>
      <dgm:spPr/>
    </dgm:pt>
    <dgm:pt modelId="{F6679E0C-1374-449D-A975-C7F41B6170BD}" type="pres">
      <dgm:prSet presAssocID="{98CD6C3E-7BE3-471B-AEE7-E488D142B775}" presName="hierChild4" presStyleCnt="0"/>
      <dgm:spPr/>
    </dgm:pt>
    <dgm:pt modelId="{A6DBB8A2-A538-48D8-8B09-9255EAB97AFC}" type="pres">
      <dgm:prSet presAssocID="{98CD6C3E-7BE3-471B-AEE7-E488D142B775}" presName="hierChild5" presStyleCnt="0"/>
      <dgm:spPr/>
    </dgm:pt>
    <dgm:pt modelId="{392E1DA3-AD8D-448E-8A83-F503C53D60E8}" type="pres">
      <dgm:prSet presAssocID="{55DBD452-6A18-4141-A975-1111D86DA298}" presName="Name37" presStyleLbl="parChTrans1D2" presStyleIdx="4" presStyleCnt="7"/>
      <dgm:spPr/>
    </dgm:pt>
    <dgm:pt modelId="{AA9E6447-6092-4D25-B5B9-6C55E674E55E}" type="pres">
      <dgm:prSet presAssocID="{FE076698-3029-4ED4-9416-BF5460F75272}" presName="hierRoot2" presStyleCnt="0">
        <dgm:presLayoutVars>
          <dgm:hierBranch val="init"/>
        </dgm:presLayoutVars>
      </dgm:prSet>
      <dgm:spPr/>
    </dgm:pt>
    <dgm:pt modelId="{FCD6EA6C-C342-4BB3-B809-6583B1BC076A}" type="pres">
      <dgm:prSet presAssocID="{FE076698-3029-4ED4-9416-BF5460F75272}" presName="rootComposite" presStyleCnt="0"/>
      <dgm:spPr/>
    </dgm:pt>
    <dgm:pt modelId="{081278CF-BA28-48C7-90C0-F6C033563E36}" type="pres">
      <dgm:prSet presAssocID="{FE076698-3029-4ED4-9416-BF5460F75272}" presName="rootText" presStyleLbl="node2" presStyleIdx="4" presStyleCnt="7">
        <dgm:presLayoutVars>
          <dgm:chPref val="3"/>
        </dgm:presLayoutVars>
      </dgm:prSet>
      <dgm:spPr/>
    </dgm:pt>
    <dgm:pt modelId="{91B1ECB2-1BFC-417C-A7F1-863055C8FF02}" type="pres">
      <dgm:prSet presAssocID="{FE076698-3029-4ED4-9416-BF5460F75272}" presName="rootConnector" presStyleLbl="node2" presStyleIdx="4" presStyleCnt="7"/>
      <dgm:spPr/>
    </dgm:pt>
    <dgm:pt modelId="{EB570283-55B7-4F2B-B9C3-8AC233CDF6EA}" type="pres">
      <dgm:prSet presAssocID="{FE076698-3029-4ED4-9416-BF5460F75272}" presName="hierChild4" presStyleCnt="0"/>
      <dgm:spPr/>
    </dgm:pt>
    <dgm:pt modelId="{284DD921-B364-4B5E-BCAB-F4987AD4A4E8}" type="pres">
      <dgm:prSet presAssocID="{FE076698-3029-4ED4-9416-BF5460F75272}" presName="hierChild5" presStyleCnt="0"/>
      <dgm:spPr/>
    </dgm:pt>
    <dgm:pt modelId="{0F018CBD-8310-439B-899D-82944FF8BF65}" type="pres">
      <dgm:prSet presAssocID="{95DA1FC0-C953-4A1C-A5F9-2A603FD6BFF3}" presName="Name37" presStyleLbl="parChTrans1D2" presStyleIdx="5" presStyleCnt="7"/>
      <dgm:spPr/>
    </dgm:pt>
    <dgm:pt modelId="{22836080-3A61-4614-BE15-885D460B4DEB}" type="pres">
      <dgm:prSet presAssocID="{1157BB4F-BEB5-4536-B75C-2B3CB060E66B}" presName="hierRoot2" presStyleCnt="0">
        <dgm:presLayoutVars>
          <dgm:hierBranch val="init"/>
        </dgm:presLayoutVars>
      </dgm:prSet>
      <dgm:spPr/>
    </dgm:pt>
    <dgm:pt modelId="{9EFE0B09-6567-4428-8002-48C1625EC3B5}" type="pres">
      <dgm:prSet presAssocID="{1157BB4F-BEB5-4536-B75C-2B3CB060E66B}" presName="rootComposite" presStyleCnt="0"/>
      <dgm:spPr/>
    </dgm:pt>
    <dgm:pt modelId="{51834C80-5F1A-430D-89C2-EF83B2108D52}" type="pres">
      <dgm:prSet presAssocID="{1157BB4F-BEB5-4536-B75C-2B3CB060E66B}" presName="rootText" presStyleLbl="node2" presStyleIdx="5" presStyleCnt="7">
        <dgm:presLayoutVars>
          <dgm:chPref val="3"/>
        </dgm:presLayoutVars>
      </dgm:prSet>
      <dgm:spPr/>
    </dgm:pt>
    <dgm:pt modelId="{8FA9B0BA-B79D-4E1F-80F7-3C1B9C619E9E}" type="pres">
      <dgm:prSet presAssocID="{1157BB4F-BEB5-4536-B75C-2B3CB060E66B}" presName="rootConnector" presStyleLbl="node2" presStyleIdx="5" presStyleCnt="7"/>
      <dgm:spPr/>
    </dgm:pt>
    <dgm:pt modelId="{4C4A62F0-99D4-4CD0-8E23-50B88C59CEEC}" type="pres">
      <dgm:prSet presAssocID="{1157BB4F-BEB5-4536-B75C-2B3CB060E66B}" presName="hierChild4" presStyleCnt="0"/>
      <dgm:spPr/>
    </dgm:pt>
    <dgm:pt modelId="{51298782-BF4F-4B75-BCE4-D83D9F2910A9}" type="pres">
      <dgm:prSet presAssocID="{1157BB4F-BEB5-4536-B75C-2B3CB060E66B}" presName="hierChild5" presStyleCnt="0"/>
      <dgm:spPr/>
    </dgm:pt>
    <dgm:pt modelId="{BD3D256D-F1F4-429A-89E4-622D627614E2}" type="pres">
      <dgm:prSet presAssocID="{0C050A4D-27DD-4FE8-AD2A-37E5588EFCCC}" presName="hierChild3" presStyleCnt="0"/>
      <dgm:spPr/>
    </dgm:pt>
    <dgm:pt modelId="{607B94E8-A2E8-4F20-8ED8-2A76976525B0}" type="pres">
      <dgm:prSet presAssocID="{D2F1CCAC-B34A-4C5D-B5DA-D5E0E012F15D}" presName="hierRoot1" presStyleCnt="0">
        <dgm:presLayoutVars>
          <dgm:hierBranch val="init"/>
        </dgm:presLayoutVars>
      </dgm:prSet>
      <dgm:spPr/>
    </dgm:pt>
    <dgm:pt modelId="{166595FC-EDE5-491E-9BC6-DC05D93F0EA3}" type="pres">
      <dgm:prSet presAssocID="{D2F1CCAC-B34A-4C5D-B5DA-D5E0E012F15D}" presName="rootComposite1" presStyleCnt="0"/>
      <dgm:spPr/>
    </dgm:pt>
    <dgm:pt modelId="{B2E2CE0F-D49F-4D24-8D9B-7FF79F5658CD}" type="pres">
      <dgm:prSet presAssocID="{D2F1CCAC-B34A-4C5D-B5DA-D5E0E012F15D}" presName="rootText1" presStyleLbl="node0" presStyleIdx="2" presStyleCnt="4">
        <dgm:presLayoutVars>
          <dgm:chPref val="3"/>
        </dgm:presLayoutVars>
      </dgm:prSet>
      <dgm:spPr/>
    </dgm:pt>
    <dgm:pt modelId="{B9DCCEDE-001A-4899-BF6E-DB58B275A325}" type="pres">
      <dgm:prSet presAssocID="{D2F1CCAC-B34A-4C5D-B5DA-D5E0E012F15D}" presName="rootConnector1" presStyleLbl="node1" presStyleIdx="0" presStyleCnt="0"/>
      <dgm:spPr/>
    </dgm:pt>
    <dgm:pt modelId="{35B9D93B-2EAF-4600-B36C-5E751EC4A6CC}" type="pres">
      <dgm:prSet presAssocID="{D2F1CCAC-B34A-4C5D-B5DA-D5E0E012F15D}" presName="hierChild2" presStyleCnt="0"/>
      <dgm:spPr/>
    </dgm:pt>
    <dgm:pt modelId="{FACA3DF3-DD88-4872-A5E1-E1858564E5CA}" type="pres">
      <dgm:prSet presAssocID="{A9650F4B-5B27-4928-B051-919CD8260CEB}" presName="Name37" presStyleLbl="parChTrans1D2" presStyleIdx="6" presStyleCnt="7"/>
      <dgm:spPr/>
    </dgm:pt>
    <dgm:pt modelId="{31F9EEAC-2389-4D63-8840-591E0FAA24BD}" type="pres">
      <dgm:prSet presAssocID="{75D9CAA3-3818-4AD8-8165-4A35A75D6D58}" presName="hierRoot2" presStyleCnt="0">
        <dgm:presLayoutVars>
          <dgm:hierBranch val="init"/>
        </dgm:presLayoutVars>
      </dgm:prSet>
      <dgm:spPr/>
    </dgm:pt>
    <dgm:pt modelId="{A3AA95C9-CDBD-45D7-A6B5-C6CDAC9C9693}" type="pres">
      <dgm:prSet presAssocID="{75D9CAA3-3818-4AD8-8165-4A35A75D6D58}" presName="rootComposite" presStyleCnt="0"/>
      <dgm:spPr/>
    </dgm:pt>
    <dgm:pt modelId="{ED8619B3-CD4D-4A0A-A020-4C437F3AAB3D}" type="pres">
      <dgm:prSet presAssocID="{75D9CAA3-3818-4AD8-8165-4A35A75D6D58}" presName="rootText" presStyleLbl="node2" presStyleIdx="6" presStyleCnt="7">
        <dgm:presLayoutVars>
          <dgm:chPref val="3"/>
        </dgm:presLayoutVars>
      </dgm:prSet>
      <dgm:spPr/>
    </dgm:pt>
    <dgm:pt modelId="{F5AF779F-5D27-4AC0-85F1-3A4C90EE0E77}" type="pres">
      <dgm:prSet presAssocID="{75D9CAA3-3818-4AD8-8165-4A35A75D6D58}" presName="rootConnector" presStyleLbl="node2" presStyleIdx="6" presStyleCnt="7"/>
      <dgm:spPr/>
    </dgm:pt>
    <dgm:pt modelId="{0DE27865-B924-47E0-BA5E-E759F8842F5F}" type="pres">
      <dgm:prSet presAssocID="{75D9CAA3-3818-4AD8-8165-4A35A75D6D58}" presName="hierChild4" presStyleCnt="0"/>
      <dgm:spPr/>
    </dgm:pt>
    <dgm:pt modelId="{3F7B364B-3B73-4F2E-AAA9-029C3653ED4E}" type="pres">
      <dgm:prSet presAssocID="{75D9CAA3-3818-4AD8-8165-4A35A75D6D58}" presName="hierChild5" presStyleCnt="0"/>
      <dgm:spPr/>
    </dgm:pt>
    <dgm:pt modelId="{041315D7-7937-41BC-847E-7E2447CDC85B}" type="pres">
      <dgm:prSet presAssocID="{D2F1CCAC-B34A-4C5D-B5DA-D5E0E012F15D}" presName="hierChild3" presStyleCnt="0"/>
      <dgm:spPr/>
    </dgm:pt>
    <dgm:pt modelId="{5DF79735-A678-4FDC-A50B-CF41E465BFED}" type="pres">
      <dgm:prSet presAssocID="{8359FD41-1948-4F6D-92C3-369825EA233F}" presName="hierRoot1" presStyleCnt="0">
        <dgm:presLayoutVars>
          <dgm:hierBranch val="init"/>
        </dgm:presLayoutVars>
      </dgm:prSet>
      <dgm:spPr/>
    </dgm:pt>
    <dgm:pt modelId="{4D5A0D78-9382-4833-A672-9B13F0B2E4DB}" type="pres">
      <dgm:prSet presAssocID="{8359FD41-1948-4F6D-92C3-369825EA233F}" presName="rootComposite1" presStyleCnt="0"/>
      <dgm:spPr/>
    </dgm:pt>
    <dgm:pt modelId="{BA3E09ED-8605-464D-89AA-96C5C01340C4}" type="pres">
      <dgm:prSet presAssocID="{8359FD41-1948-4F6D-92C3-369825EA233F}" presName="rootText1" presStyleLbl="node0" presStyleIdx="3" presStyleCnt="4">
        <dgm:presLayoutVars>
          <dgm:chPref val="3"/>
        </dgm:presLayoutVars>
      </dgm:prSet>
      <dgm:spPr/>
    </dgm:pt>
    <dgm:pt modelId="{22A32A6A-0FC2-4BAB-8D39-C05940E0B0BC}" type="pres">
      <dgm:prSet presAssocID="{8359FD41-1948-4F6D-92C3-369825EA233F}" presName="rootConnector1" presStyleLbl="node1" presStyleIdx="0" presStyleCnt="0"/>
      <dgm:spPr/>
    </dgm:pt>
    <dgm:pt modelId="{50672C42-97DC-4DFB-BC02-2A7F929D694D}" type="pres">
      <dgm:prSet presAssocID="{8359FD41-1948-4F6D-92C3-369825EA233F}" presName="hierChild2" presStyleCnt="0"/>
      <dgm:spPr/>
    </dgm:pt>
    <dgm:pt modelId="{DE4AAC42-67D3-42FD-A6AE-6D679A3D66AA}" type="pres">
      <dgm:prSet presAssocID="{8359FD41-1948-4F6D-92C3-369825EA233F}" presName="hierChild3" presStyleCnt="0"/>
      <dgm:spPr/>
    </dgm:pt>
  </dgm:ptLst>
  <dgm:cxnLst>
    <dgm:cxn modelId="{F2C07310-0D16-410D-9615-5CC1957F7CA2}" type="presOf" srcId="{A0F1313A-86C6-4B6B-9E78-64C327FCDE68}" destId="{06123B41-CF92-414D-844B-339042BC90BB}" srcOrd="1" destOrd="0" presId="urn:microsoft.com/office/officeart/2005/8/layout/orgChart1"/>
    <dgm:cxn modelId="{ADFD5413-2931-4A5B-9BC0-2E55F85C5A69}" type="presOf" srcId="{FE076698-3029-4ED4-9416-BF5460F75272}" destId="{91B1ECB2-1BFC-417C-A7F1-863055C8FF02}" srcOrd="1" destOrd="0" presId="urn:microsoft.com/office/officeart/2005/8/layout/orgChart1"/>
    <dgm:cxn modelId="{7DB7C417-61BB-4D2D-A4F9-957D6BF7E984}" srcId="{0C6F1D58-F50D-4F95-81B1-CE42F3F29558}" destId="{A0F1313A-86C6-4B6B-9E78-64C327FCDE68}" srcOrd="0" destOrd="0" parTransId="{6E7B5331-E0E2-4B09-84FC-542DF4097EDA}" sibTransId="{FC55F2DE-777F-4FCE-895D-7440F1BB460C}"/>
    <dgm:cxn modelId="{A377271B-B1E2-4C10-ABB2-35D196E378BD}" type="presOf" srcId="{1157BB4F-BEB5-4536-B75C-2B3CB060E66B}" destId="{51834C80-5F1A-430D-89C2-EF83B2108D52}" srcOrd="0" destOrd="0" presId="urn:microsoft.com/office/officeart/2005/8/layout/orgChart1"/>
    <dgm:cxn modelId="{BC427C1D-3AA6-49A7-AEA9-CFC6767A78F6}" srcId="{0C050A4D-27DD-4FE8-AD2A-37E5588EFCCC}" destId="{902BF4C4-E066-4CC3-B3DB-899C0655679A}" srcOrd="0" destOrd="0" parTransId="{D68F6C1E-4E6C-4989-8D1B-D012AB21B2E7}" sibTransId="{B8400B20-75C4-4055-A797-ACAF66E8C4AC}"/>
    <dgm:cxn modelId="{1CAD0E20-6751-4776-950E-277F00A86408}" type="presOf" srcId="{1157BB4F-BEB5-4536-B75C-2B3CB060E66B}" destId="{8FA9B0BA-B79D-4E1F-80F7-3C1B9C619E9E}" srcOrd="1" destOrd="0" presId="urn:microsoft.com/office/officeart/2005/8/layout/orgChart1"/>
    <dgm:cxn modelId="{7891582A-0AD5-47E4-9198-77A26C44C0E5}" type="presOf" srcId="{A9650F4B-5B27-4928-B051-919CD8260CEB}" destId="{FACA3DF3-DD88-4872-A5E1-E1858564E5CA}" srcOrd="0" destOrd="0" presId="urn:microsoft.com/office/officeart/2005/8/layout/orgChart1"/>
    <dgm:cxn modelId="{8E09AC30-57D3-4016-8D9D-CAE9FE60C770}" type="presOf" srcId="{55DBD452-6A18-4141-A975-1111D86DA298}" destId="{392E1DA3-AD8D-448E-8A83-F503C53D60E8}" srcOrd="0" destOrd="0" presId="urn:microsoft.com/office/officeart/2005/8/layout/orgChart1"/>
    <dgm:cxn modelId="{7BA5EB38-1F97-4971-9825-9E175A0CC7E9}" type="presOf" srcId="{C08A287F-3D3B-4508-937F-2B5D35DB8B7E}" destId="{D6C38F36-C13E-4F0F-ADE2-7A252206E002}" srcOrd="1" destOrd="0" presId="urn:microsoft.com/office/officeart/2005/8/layout/orgChart1"/>
    <dgm:cxn modelId="{E6CC773B-A068-44F1-88BB-E55B062A9622}" type="presOf" srcId="{902BF4C4-E066-4CC3-B3DB-899C0655679A}" destId="{C1B2AEC0-BBC1-459E-9E46-6FBDD5BF62D7}" srcOrd="1" destOrd="0" presId="urn:microsoft.com/office/officeart/2005/8/layout/orgChart1"/>
    <dgm:cxn modelId="{28B8FB42-6386-4D63-BB5A-1082E8687BC2}" srcId="{D2F1CCAC-B34A-4C5D-B5DA-D5E0E012F15D}" destId="{75D9CAA3-3818-4AD8-8165-4A35A75D6D58}" srcOrd="0" destOrd="0" parTransId="{A9650F4B-5B27-4928-B051-919CD8260CEB}" sibTransId="{370828A7-3F35-460A-91D4-EEF6D8CF2455}"/>
    <dgm:cxn modelId="{9F8EAC67-F22E-445C-8213-E944DA5ABE9F}" srcId="{0C050A4D-27DD-4FE8-AD2A-37E5588EFCCC}" destId="{FE076698-3029-4ED4-9416-BF5460F75272}" srcOrd="2" destOrd="0" parTransId="{55DBD452-6A18-4141-A975-1111D86DA298}" sibTransId="{3A4FA50D-6BAC-4939-9A15-ADF2DB5789F3}"/>
    <dgm:cxn modelId="{F188FC6D-73FB-4CD1-BC30-AE494AC91354}" type="presOf" srcId="{C08A287F-3D3B-4508-937F-2B5D35DB8B7E}" destId="{19E80DAB-B954-4C2F-BFC3-8C17465B4219}" srcOrd="0" destOrd="0" presId="urn:microsoft.com/office/officeart/2005/8/layout/orgChart1"/>
    <dgm:cxn modelId="{77E0C957-D637-459A-B864-7103777B34D7}" type="presOf" srcId="{75D9CAA3-3818-4AD8-8165-4A35A75D6D58}" destId="{F5AF779F-5D27-4AC0-85F1-3A4C90EE0E77}" srcOrd="1" destOrd="0" presId="urn:microsoft.com/office/officeart/2005/8/layout/orgChart1"/>
    <dgm:cxn modelId="{2FED065A-61B7-4BF5-A87A-1146C53889FC}" type="presOf" srcId="{0C6F1D58-F50D-4F95-81B1-CE42F3F29558}" destId="{B410E31D-B2AD-42FA-A669-2F99336BFABA}" srcOrd="0" destOrd="0" presId="urn:microsoft.com/office/officeart/2005/8/layout/orgChart1"/>
    <dgm:cxn modelId="{3CE3AF7C-2F6A-4286-8263-C912A0D1BD22}" type="presOf" srcId="{967104B3-ABD7-4156-B2E4-56F6ED6FBB67}" destId="{19C66609-C040-4042-8150-DBCFC610380E}" srcOrd="0" destOrd="0" presId="urn:microsoft.com/office/officeart/2005/8/layout/orgChart1"/>
    <dgm:cxn modelId="{D8D0627F-308D-43B0-9ACD-31E411E2D07A}" type="presOf" srcId="{902BF4C4-E066-4CC3-B3DB-899C0655679A}" destId="{28C3CA01-462B-4FCC-B30D-27746F1F7A19}" srcOrd="0" destOrd="0" presId="urn:microsoft.com/office/officeart/2005/8/layout/orgChart1"/>
    <dgm:cxn modelId="{9FB5FE80-5985-46F6-B8D3-B4B2B8A8E8B4}" type="presOf" srcId="{D2F1CCAC-B34A-4C5D-B5DA-D5E0E012F15D}" destId="{B2E2CE0F-D49F-4D24-8D9B-7FF79F5658CD}" srcOrd="0" destOrd="0" presId="urn:microsoft.com/office/officeart/2005/8/layout/orgChart1"/>
    <dgm:cxn modelId="{3FBF5B89-AFF2-440A-813D-096050C050C7}" type="presOf" srcId="{FE076698-3029-4ED4-9416-BF5460F75272}" destId="{081278CF-BA28-48C7-90C0-F6C033563E36}" srcOrd="0" destOrd="0" presId="urn:microsoft.com/office/officeart/2005/8/layout/orgChart1"/>
    <dgm:cxn modelId="{B62D0291-5498-401F-A167-E071210BEE21}" srcId="{0C6F1D58-F50D-4F95-81B1-CE42F3F29558}" destId="{8359FD41-1948-4F6D-92C3-369825EA233F}" srcOrd="3" destOrd="0" parTransId="{D68E7FB8-FBBD-4B1D-A3C1-39BAA7BA843D}" sibTransId="{8888E2A7-0F62-4388-8556-D1F825143CC3}"/>
    <dgm:cxn modelId="{F7420D91-ACB4-4AA2-BBB8-122EB64CE2F7}" type="presOf" srcId="{A0F1313A-86C6-4B6B-9E78-64C327FCDE68}" destId="{A9B2469F-5065-4014-A166-CBCEC31191B6}" srcOrd="0" destOrd="0" presId="urn:microsoft.com/office/officeart/2005/8/layout/orgChart1"/>
    <dgm:cxn modelId="{8814A392-E539-48E4-84F3-38A4C16CF097}" type="presOf" srcId="{D2F1CCAC-B34A-4C5D-B5DA-D5E0E012F15D}" destId="{B9DCCEDE-001A-4899-BF6E-DB58B275A325}" srcOrd="1" destOrd="0" presId="urn:microsoft.com/office/officeart/2005/8/layout/orgChart1"/>
    <dgm:cxn modelId="{4973A39A-E7D0-4A96-99C3-4DBE0F2A48C9}" type="presOf" srcId="{D68F6C1E-4E6C-4989-8D1B-D012AB21B2E7}" destId="{8EFE1C17-81A7-4BA8-847F-E9FA74E9AC03}" srcOrd="0" destOrd="0" presId="urn:microsoft.com/office/officeart/2005/8/layout/orgChart1"/>
    <dgm:cxn modelId="{637B439D-D938-4E0B-A97F-4A566D27CADC}" srcId="{A0F1313A-86C6-4B6B-9E78-64C327FCDE68}" destId="{C08A287F-3D3B-4508-937F-2B5D35DB8B7E}" srcOrd="0" destOrd="0" parTransId="{1F489954-D71F-4A17-AC4A-CB6FB395857D}" sibTransId="{E40024B8-4704-4FB5-963E-D704AF9EAC87}"/>
    <dgm:cxn modelId="{6FED369F-2E9B-4CF8-8DE5-14A0823325F2}" type="presOf" srcId="{0C050A4D-27DD-4FE8-AD2A-37E5588EFCCC}" destId="{31A3AB9C-5C96-4E19-AEB8-061E433B2735}" srcOrd="0" destOrd="0" presId="urn:microsoft.com/office/officeart/2005/8/layout/orgChart1"/>
    <dgm:cxn modelId="{D3FE01A2-38D8-4AE7-B540-68CDD40152A1}" srcId="{0C050A4D-27DD-4FE8-AD2A-37E5588EFCCC}" destId="{98CD6C3E-7BE3-471B-AEE7-E488D142B775}" srcOrd="1" destOrd="0" parTransId="{B0210922-099D-4143-AC63-5DBB11B9C0B3}" sibTransId="{1B24CB11-E366-49B0-B0AD-ABFCBA006518}"/>
    <dgm:cxn modelId="{83E6BCB2-FB20-4204-B6A9-399031F6DFEF}" type="presOf" srcId="{98CD6C3E-7BE3-471B-AEE7-E488D142B775}" destId="{70FB4082-77C2-48A2-9348-B1287D0BE626}" srcOrd="1" destOrd="0" presId="urn:microsoft.com/office/officeart/2005/8/layout/orgChart1"/>
    <dgm:cxn modelId="{E61AD0B5-6625-419E-BFD6-5AA1D732BB69}" type="presOf" srcId="{8359FD41-1948-4F6D-92C3-369825EA233F}" destId="{22A32A6A-0FC2-4BAB-8D39-C05940E0B0BC}" srcOrd="1" destOrd="0" presId="urn:microsoft.com/office/officeart/2005/8/layout/orgChart1"/>
    <dgm:cxn modelId="{FDB564BA-CEFE-4C31-8E14-0C5A733665D0}" srcId="{0C050A4D-27DD-4FE8-AD2A-37E5588EFCCC}" destId="{1157BB4F-BEB5-4536-B75C-2B3CB060E66B}" srcOrd="3" destOrd="0" parTransId="{95DA1FC0-C953-4A1C-A5F9-2A603FD6BFF3}" sibTransId="{9CDA51E6-EF4D-48D5-BCFE-77EF20E2629D}"/>
    <dgm:cxn modelId="{51F983C0-1491-4628-9476-FC84CC1C9260}" srcId="{0C6F1D58-F50D-4F95-81B1-CE42F3F29558}" destId="{0C050A4D-27DD-4FE8-AD2A-37E5588EFCCC}" srcOrd="1" destOrd="0" parTransId="{761A74CC-AFED-43BE-866E-DB7D199BDF25}" sibTransId="{3036CEC8-2717-4E3C-AD25-933242301311}"/>
    <dgm:cxn modelId="{CCF4D1C0-C033-450F-A0ED-D7781519FFE5}" type="presOf" srcId="{0C050A4D-27DD-4FE8-AD2A-37E5588EFCCC}" destId="{C34D65E3-71BD-4456-8D81-4894806B3DFA}" srcOrd="1" destOrd="0" presId="urn:microsoft.com/office/officeart/2005/8/layout/orgChart1"/>
    <dgm:cxn modelId="{7FC65CCB-C878-4A66-833E-50E9E32CA870}" srcId="{0C6F1D58-F50D-4F95-81B1-CE42F3F29558}" destId="{D2F1CCAC-B34A-4C5D-B5DA-D5E0E012F15D}" srcOrd="2" destOrd="0" parTransId="{34AD491E-19D1-44F3-93AC-FE0E6EE556C9}" sibTransId="{9FC02400-78AD-45E2-955F-6BC7D1E22688}"/>
    <dgm:cxn modelId="{058042D2-EEC2-4ABB-999D-06886E12D8F2}" type="presOf" srcId="{8359FD41-1948-4F6D-92C3-369825EA233F}" destId="{BA3E09ED-8605-464D-89AA-96C5C01340C4}" srcOrd="0" destOrd="0" presId="urn:microsoft.com/office/officeart/2005/8/layout/orgChart1"/>
    <dgm:cxn modelId="{192EDEDB-A4DC-4AC8-8786-FA661A773B40}" type="presOf" srcId="{98CD6C3E-7BE3-471B-AEE7-E488D142B775}" destId="{FEC85627-6913-4570-B0B9-93409F5B733C}" srcOrd="0" destOrd="0" presId="urn:microsoft.com/office/officeart/2005/8/layout/orgChart1"/>
    <dgm:cxn modelId="{0F9A58E0-C264-4118-9D52-B31D933FFCFD}" type="presOf" srcId="{B0210922-099D-4143-AC63-5DBB11B9C0B3}" destId="{24DD83A3-9C1B-4561-AA04-83F9A5442613}" srcOrd="0" destOrd="0" presId="urn:microsoft.com/office/officeart/2005/8/layout/orgChart1"/>
    <dgm:cxn modelId="{2D2BC9E5-B5A9-44A1-A62C-F3FB3B49404B}" type="presOf" srcId="{75D9CAA3-3818-4AD8-8165-4A35A75D6D58}" destId="{ED8619B3-CD4D-4A0A-A020-4C437F3AAB3D}" srcOrd="0" destOrd="0" presId="urn:microsoft.com/office/officeart/2005/8/layout/orgChart1"/>
    <dgm:cxn modelId="{74A686EE-7D43-44C6-B601-BDCA793C9829}" type="presOf" srcId="{967104B3-ABD7-4156-B2E4-56F6ED6FBB67}" destId="{E39D721A-5975-44C2-8180-F234C741B97E}" srcOrd="1" destOrd="0" presId="urn:microsoft.com/office/officeart/2005/8/layout/orgChart1"/>
    <dgm:cxn modelId="{A8FBCDF2-86B4-4AB0-B11F-05686A474C8F}" type="presOf" srcId="{1F489954-D71F-4A17-AC4A-CB6FB395857D}" destId="{AD252833-E925-40FB-8830-1527777B5D9D}" srcOrd="0" destOrd="0" presId="urn:microsoft.com/office/officeart/2005/8/layout/orgChart1"/>
    <dgm:cxn modelId="{A3B5B5F5-2F2D-4156-9FA4-FF6D718F3447}" srcId="{A0F1313A-86C6-4B6B-9E78-64C327FCDE68}" destId="{967104B3-ABD7-4156-B2E4-56F6ED6FBB67}" srcOrd="1" destOrd="0" parTransId="{ED9EE2B1-868E-439F-8B8D-8588270945A2}" sibTransId="{98703B4F-4A19-4EAB-A26A-3848457567EE}"/>
    <dgm:cxn modelId="{D1786BF7-78B5-4499-B9BE-67983EBF973F}" type="presOf" srcId="{ED9EE2B1-868E-439F-8B8D-8588270945A2}" destId="{B6AB9CC9-8B19-4F96-89C2-77AB1E0E937E}" srcOrd="0" destOrd="0" presId="urn:microsoft.com/office/officeart/2005/8/layout/orgChart1"/>
    <dgm:cxn modelId="{05E4D9F9-3A97-4F5D-B598-93E7BD33E6FE}" type="presOf" srcId="{95DA1FC0-C953-4A1C-A5F9-2A603FD6BFF3}" destId="{0F018CBD-8310-439B-899D-82944FF8BF65}" srcOrd="0" destOrd="0" presId="urn:microsoft.com/office/officeart/2005/8/layout/orgChart1"/>
    <dgm:cxn modelId="{2D8C15D9-65B0-44F7-9178-75ACE79E23E8}" type="presParOf" srcId="{B410E31D-B2AD-42FA-A669-2F99336BFABA}" destId="{9643F953-CA08-4857-A493-888710AB0007}" srcOrd="0" destOrd="0" presId="urn:microsoft.com/office/officeart/2005/8/layout/orgChart1"/>
    <dgm:cxn modelId="{CB970A99-8E3F-4F95-A54E-6777FAE8561D}" type="presParOf" srcId="{9643F953-CA08-4857-A493-888710AB0007}" destId="{AC2BD923-DFB7-4B77-BF5F-F5ECAF3AA39B}" srcOrd="0" destOrd="0" presId="urn:microsoft.com/office/officeart/2005/8/layout/orgChart1"/>
    <dgm:cxn modelId="{347873C6-F658-4851-A4AA-678D4230209E}" type="presParOf" srcId="{AC2BD923-DFB7-4B77-BF5F-F5ECAF3AA39B}" destId="{A9B2469F-5065-4014-A166-CBCEC31191B6}" srcOrd="0" destOrd="0" presId="urn:microsoft.com/office/officeart/2005/8/layout/orgChart1"/>
    <dgm:cxn modelId="{33391C9F-41A6-43CA-B55A-A0117305920E}" type="presParOf" srcId="{AC2BD923-DFB7-4B77-BF5F-F5ECAF3AA39B}" destId="{06123B41-CF92-414D-844B-339042BC90BB}" srcOrd="1" destOrd="0" presId="urn:microsoft.com/office/officeart/2005/8/layout/orgChart1"/>
    <dgm:cxn modelId="{275F0A26-5DEF-4708-B94A-713F3A0F7682}" type="presParOf" srcId="{9643F953-CA08-4857-A493-888710AB0007}" destId="{266D2D71-5045-4117-AB2C-4F68088C7DCF}" srcOrd="1" destOrd="0" presId="urn:microsoft.com/office/officeart/2005/8/layout/orgChart1"/>
    <dgm:cxn modelId="{E1430189-3DC3-4FF2-A812-BF0E44A7892E}" type="presParOf" srcId="{266D2D71-5045-4117-AB2C-4F68088C7DCF}" destId="{AD252833-E925-40FB-8830-1527777B5D9D}" srcOrd="0" destOrd="0" presId="urn:microsoft.com/office/officeart/2005/8/layout/orgChart1"/>
    <dgm:cxn modelId="{AC1BEE55-8593-4C3D-827B-ED38AE07AECD}" type="presParOf" srcId="{266D2D71-5045-4117-AB2C-4F68088C7DCF}" destId="{BBBE1064-52D4-4C0F-87C7-F7BFEA78CEDB}" srcOrd="1" destOrd="0" presId="urn:microsoft.com/office/officeart/2005/8/layout/orgChart1"/>
    <dgm:cxn modelId="{296103A1-C60C-4461-9512-8C738BE899E0}" type="presParOf" srcId="{BBBE1064-52D4-4C0F-87C7-F7BFEA78CEDB}" destId="{B75DFF08-0AF0-4C74-B0E2-FE77A3B0869A}" srcOrd="0" destOrd="0" presId="urn:microsoft.com/office/officeart/2005/8/layout/orgChart1"/>
    <dgm:cxn modelId="{356A935C-14EA-4891-94D7-EF5068A10175}" type="presParOf" srcId="{B75DFF08-0AF0-4C74-B0E2-FE77A3B0869A}" destId="{19E80DAB-B954-4C2F-BFC3-8C17465B4219}" srcOrd="0" destOrd="0" presId="urn:microsoft.com/office/officeart/2005/8/layout/orgChart1"/>
    <dgm:cxn modelId="{64A687D8-1860-4581-953D-4DC623B9CDEC}" type="presParOf" srcId="{B75DFF08-0AF0-4C74-B0E2-FE77A3B0869A}" destId="{D6C38F36-C13E-4F0F-ADE2-7A252206E002}" srcOrd="1" destOrd="0" presId="urn:microsoft.com/office/officeart/2005/8/layout/orgChart1"/>
    <dgm:cxn modelId="{36C7B64B-1E6E-436F-9B85-447AE24039F6}" type="presParOf" srcId="{BBBE1064-52D4-4C0F-87C7-F7BFEA78CEDB}" destId="{B7E69096-0FC2-4D5E-A66C-24851FA601BE}" srcOrd="1" destOrd="0" presId="urn:microsoft.com/office/officeart/2005/8/layout/orgChart1"/>
    <dgm:cxn modelId="{FCB91B9F-50DD-4551-B290-1973C83F341D}" type="presParOf" srcId="{BBBE1064-52D4-4C0F-87C7-F7BFEA78CEDB}" destId="{B9C02F17-D018-4AD3-8CBA-69262D67CE25}" srcOrd="2" destOrd="0" presId="urn:microsoft.com/office/officeart/2005/8/layout/orgChart1"/>
    <dgm:cxn modelId="{70622E9B-526A-409F-85C2-D7549C95E5CF}" type="presParOf" srcId="{266D2D71-5045-4117-AB2C-4F68088C7DCF}" destId="{B6AB9CC9-8B19-4F96-89C2-77AB1E0E937E}" srcOrd="2" destOrd="0" presId="urn:microsoft.com/office/officeart/2005/8/layout/orgChart1"/>
    <dgm:cxn modelId="{10F613D6-C518-46F9-8635-AEB56C38F08C}" type="presParOf" srcId="{266D2D71-5045-4117-AB2C-4F68088C7DCF}" destId="{AC5AC7A3-BF69-4A8A-B807-441DA5D1AB68}" srcOrd="3" destOrd="0" presId="urn:microsoft.com/office/officeart/2005/8/layout/orgChart1"/>
    <dgm:cxn modelId="{3394F038-2DC8-429E-93C9-5E2B730FB863}" type="presParOf" srcId="{AC5AC7A3-BF69-4A8A-B807-441DA5D1AB68}" destId="{A2482DFD-35B4-4A1D-8DF9-6056ED2704A8}" srcOrd="0" destOrd="0" presId="urn:microsoft.com/office/officeart/2005/8/layout/orgChart1"/>
    <dgm:cxn modelId="{FD325E73-AFE3-4234-BDDC-3A47947AC5EC}" type="presParOf" srcId="{A2482DFD-35B4-4A1D-8DF9-6056ED2704A8}" destId="{19C66609-C040-4042-8150-DBCFC610380E}" srcOrd="0" destOrd="0" presId="urn:microsoft.com/office/officeart/2005/8/layout/orgChart1"/>
    <dgm:cxn modelId="{575A3BB7-432E-4E7D-AC95-C244E805192E}" type="presParOf" srcId="{A2482DFD-35B4-4A1D-8DF9-6056ED2704A8}" destId="{E39D721A-5975-44C2-8180-F234C741B97E}" srcOrd="1" destOrd="0" presId="urn:microsoft.com/office/officeart/2005/8/layout/orgChart1"/>
    <dgm:cxn modelId="{EB258625-1D9F-4EAB-AC16-4F16C06DF627}" type="presParOf" srcId="{AC5AC7A3-BF69-4A8A-B807-441DA5D1AB68}" destId="{CC8298F8-22B0-4F43-93C1-64080A695D8C}" srcOrd="1" destOrd="0" presId="urn:microsoft.com/office/officeart/2005/8/layout/orgChart1"/>
    <dgm:cxn modelId="{F6234C6F-4CFF-470D-A83E-1A04859C0BB4}" type="presParOf" srcId="{AC5AC7A3-BF69-4A8A-B807-441DA5D1AB68}" destId="{FE9B9332-336F-4519-81D6-D41E307AB427}" srcOrd="2" destOrd="0" presId="urn:microsoft.com/office/officeart/2005/8/layout/orgChart1"/>
    <dgm:cxn modelId="{AAC8FE26-18BC-4A8C-9D42-BA56AE3560A0}" type="presParOf" srcId="{9643F953-CA08-4857-A493-888710AB0007}" destId="{08D0808A-A010-4622-8D5F-145D181193B6}" srcOrd="2" destOrd="0" presId="urn:microsoft.com/office/officeart/2005/8/layout/orgChart1"/>
    <dgm:cxn modelId="{FF7A57C2-B2DB-4EA6-9DA0-D8261813203B}" type="presParOf" srcId="{B410E31D-B2AD-42FA-A669-2F99336BFABA}" destId="{DD19BD26-98D4-46A5-AFDB-E33EA032134D}" srcOrd="1" destOrd="0" presId="urn:microsoft.com/office/officeart/2005/8/layout/orgChart1"/>
    <dgm:cxn modelId="{80596435-F351-46AC-8D6B-80B882DDED2E}" type="presParOf" srcId="{DD19BD26-98D4-46A5-AFDB-E33EA032134D}" destId="{A7373B3E-E2B7-4814-8941-289530DBCB9F}" srcOrd="0" destOrd="0" presId="urn:microsoft.com/office/officeart/2005/8/layout/orgChart1"/>
    <dgm:cxn modelId="{CA4A0178-82DD-42B5-8655-B62BCEA6DD52}" type="presParOf" srcId="{A7373B3E-E2B7-4814-8941-289530DBCB9F}" destId="{31A3AB9C-5C96-4E19-AEB8-061E433B2735}" srcOrd="0" destOrd="0" presId="urn:microsoft.com/office/officeart/2005/8/layout/orgChart1"/>
    <dgm:cxn modelId="{9C1879E6-5302-4722-AA37-B51292472DA6}" type="presParOf" srcId="{A7373B3E-E2B7-4814-8941-289530DBCB9F}" destId="{C34D65E3-71BD-4456-8D81-4894806B3DFA}" srcOrd="1" destOrd="0" presId="urn:microsoft.com/office/officeart/2005/8/layout/orgChart1"/>
    <dgm:cxn modelId="{D3355572-736F-423B-94C8-3840527A1344}" type="presParOf" srcId="{DD19BD26-98D4-46A5-AFDB-E33EA032134D}" destId="{A1BCF329-6146-4234-9F26-45C8A01A9805}" srcOrd="1" destOrd="0" presId="urn:microsoft.com/office/officeart/2005/8/layout/orgChart1"/>
    <dgm:cxn modelId="{666C978B-90F9-448A-96BB-7EA468E873A5}" type="presParOf" srcId="{A1BCF329-6146-4234-9F26-45C8A01A9805}" destId="{8EFE1C17-81A7-4BA8-847F-E9FA74E9AC03}" srcOrd="0" destOrd="0" presId="urn:microsoft.com/office/officeart/2005/8/layout/orgChart1"/>
    <dgm:cxn modelId="{D6474446-3C15-4C52-A454-6DFC455ED872}" type="presParOf" srcId="{A1BCF329-6146-4234-9F26-45C8A01A9805}" destId="{9DDBBD9A-1F4B-4B11-8240-B20CCEC4A896}" srcOrd="1" destOrd="0" presId="urn:microsoft.com/office/officeart/2005/8/layout/orgChart1"/>
    <dgm:cxn modelId="{94D9A5E0-6C21-4213-A424-FB8B1AD46455}" type="presParOf" srcId="{9DDBBD9A-1F4B-4B11-8240-B20CCEC4A896}" destId="{FBFF1A5B-37EA-4DA2-9DC2-1D52ED511130}" srcOrd="0" destOrd="0" presId="urn:microsoft.com/office/officeart/2005/8/layout/orgChart1"/>
    <dgm:cxn modelId="{2DBC5A24-B1AC-4DCD-9346-6C20B11A6FEC}" type="presParOf" srcId="{FBFF1A5B-37EA-4DA2-9DC2-1D52ED511130}" destId="{28C3CA01-462B-4FCC-B30D-27746F1F7A19}" srcOrd="0" destOrd="0" presId="urn:microsoft.com/office/officeart/2005/8/layout/orgChart1"/>
    <dgm:cxn modelId="{3946CBB5-5D5D-43E2-BC6D-03B11D44137C}" type="presParOf" srcId="{FBFF1A5B-37EA-4DA2-9DC2-1D52ED511130}" destId="{C1B2AEC0-BBC1-459E-9E46-6FBDD5BF62D7}" srcOrd="1" destOrd="0" presId="urn:microsoft.com/office/officeart/2005/8/layout/orgChart1"/>
    <dgm:cxn modelId="{44FF20B8-F714-4C81-8EBA-59DD22E8E403}" type="presParOf" srcId="{9DDBBD9A-1F4B-4B11-8240-B20CCEC4A896}" destId="{E79BE070-FC38-44E6-B94C-9FBA6B220610}" srcOrd="1" destOrd="0" presId="urn:microsoft.com/office/officeart/2005/8/layout/orgChart1"/>
    <dgm:cxn modelId="{B15C2619-16BF-4642-B3C9-70C131D4AB4F}" type="presParOf" srcId="{9DDBBD9A-1F4B-4B11-8240-B20CCEC4A896}" destId="{1CF01BC8-3BF9-4FA2-A14D-9890D8A93BDA}" srcOrd="2" destOrd="0" presId="urn:microsoft.com/office/officeart/2005/8/layout/orgChart1"/>
    <dgm:cxn modelId="{74D555A7-CA20-48DD-8E30-5D7E572EB11B}" type="presParOf" srcId="{A1BCF329-6146-4234-9F26-45C8A01A9805}" destId="{24DD83A3-9C1B-4561-AA04-83F9A5442613}" srcOrd="2" destOrd="0" presId="urn:microsoft.com/office/officeart/2005/8/layout/orgChart1"/>
    <dgm:cxn modelId="{853A20CD-4D0F-4137-89BF-360C04EBFB90}" type="presParOf" srcId="{A1BCF329-6146-4234-9F26-45C8A01A9805}" destId="{2D83E494-5DF8-4C1D-BA33-B99D50EA3B38}" srcOrd="3" destOrd="0" presId="urn:microsoft.com/office/officeart/2005/8/layout/orgChart1"/>
    <dgm:cxn modelId="{55ED41DF-558B-4A23-8973-F833287C5EA8}" type="presParOf" srcId="{2D83E494-5DF8-4C1D-BA33-B99D50EA3B38}" destId="{0E078714-CC0A-4B81-A2A3-E728C7B8A387}" srcOrd="0" destOrd="0" presId="urn:microsoft.com/office/officeart/2005/8/layout/orgChart1"/>
    <dgm:cxn modelId="{6FD23ECD-B18A-4197-A997-207B2E31BB51}" type="presParOf" srcId="{0E078714-CC0A-4B81-A2A3-E728C7B8A387}" destId="{FEC85627-6913-4570-B0B9-93409F5B733C}" srcOrd="0" destOrd="0" presId="urn:microsoft.com/office/officeart/2005/8/layout/orgChart1"/>
    <dgm:cxn modelId="{AF4055B5-7096-4B5A-AA00-5514C517D333}" type="presParOf" srcId="{0E078714-CC0A-4B81-A2A3-E728C7B8A387}" destId="{70FB4082-77C2-48A2-9348-B1287D0BE626}" srcOrd="1" destOrd="0" presId="urn:microsoft.com/office/officeart/2005/8/layout/orgChart1"/>
    <dgm:cxn modelId="{25B1C9EC-CBC4-4679-B7DC-880FF488DF54}" type="presParOf" srcId="{2D83E494-5DF8-4C1D-BA33-B99D50EA3B38}" destId="{F6679E0C-1374-449D-A975-C7F41B6170BD}" srcOrd="1" destOrd="0" presId="urn:microsoft.com/office/officeart/2005/8/layout/orgChart1"/>
    <dgm:cxn modelId="{C29CCBED-3779-481D-B12E-8F961D2194DD}" type="presParOf" srcId="{2D83E494-5DF8-4C1D-BA33-B99D50EA3B38}" destId="{A6DBB8A2-A538-48D8-8B09-9255EAB97AFC}" srcOrd="2" destOrd="0" presId="urn:microsoft.com/office/officeart/2005/8/layout/orgChart1"/>
    <dgm:cxn modelId="{3FC10B0C-D844-45AE-B427-F2E372E7D87C}" type="presParOf" srcId="{A1BCF329-6146-4234-9F26-45C8A01A9805}" destId="{392E1DA3-AD8D-448E-8A83-F503C53D60E8}" srcOrd="4" destOrd="0" presId="urn:microsoft.com/office/officeart/2005/8/layout/orgChart1"/>
    <dgm:cxn modelId="{CB775516-2709-4F53-AD15-213A5A6715FF}" type="presParOf" srcId="{A1BCF329-6146-4234-9F26-45C8A01A9805}" destId="{AA9E6447-6092-4D25-B5B9-6C55E674E55E}" srcOrd="5" destOrd="0" presId="urn:microsoft.com/office/officeart/2005/8/layout/orgChart1"/>
    <dgm:cxn modelId="{CCCC30D7-981E-4EF8-8B90-FFA3DFE753E1}" type="presParOf" srcId="{AA9E6447-6092-4D25-B5B9-6C55E674E55E}" destId="{FCD6EA6C-C342-4BB3-B809-6583B1BC076A}" srcOrd="0" destOrd="0" presId="urn:microsoft.com/office/officeart/2005/8/layout/orgChart1"/>
    <dgm:cxn modelId="{F9A00687-0546-4FA1-8DCA-7A0E38D05FD4}" type="presParOf" srcId="{FCD6EA6C-C342-4BB3-B809-6583B1BC076A}" destId="{081278CF-BA28-48C7-90C0-F6C033563E36}" srcOrd="0" destOrd="0" presId="urn:microsoft.com/office/officeart/2005/8/layout/orgChart1"/>
    <dgm:cxn modelId="{8238C485-9DDF-4281-9490-3E8D648CF1F2}" type="presParOf" srcId="{FCD6EA6C-C342-4BB3-B809-6583B1BC076A}" destId="{91B1ECB2-1BFC-417C-A7F1-863055C8FF02}" srcOrd="1" destOrd="0" presId="urn:microsoft.com/office/officeart/2005/8/layout/orgChart1"/>
    <dgm:cxn modelId="{9052EA32-9381-4437-B41A-705A08D8F1BF}" type="presParOf" srcId="{AA9E6447-6092-4D25-B5B9-6C55E674E55E}" destId="{EB570283-55B7-4F2B-B9C3-8AC233CDF6EA}" srcOrd="1" destOrd="0" presId="urn:microsoft.com/office/officeart/2005/8/layout/orgChart1"/>
    <dgm:cxn modelId="{BAA78246-E0A4-4C07-8617-63529F2657CD}" type="presParOf" srcId="{AA9E6447-6092-4D25-B5B9-6C55E674E55E}" destId="{284DD921-B364-4B5E-BCAB-F4987AD4A4E8}" srcOrd="2" destOrd="0" presId="urn:microsoft.com/office/officeart/2005/8/layout/orgChart1"/>
    <dgm:cxn modelId="{926B12A5-435A-4501-8C0C-38D0FD530042}" type="presParOf" srcId="{A1BCF329-6146-4234-9F26-45C8A01A9805}" destId="{0F018CBD-8310-439B-899D-82944FF8BF65}" srcOrd="6" destOrd="0" presId="urn:microsoft.com/office/officeart/2005/8/layout/orgChart1"/>
    <dgm:cxn modelId="{4294E51F-CC67-4190-B075-9E0F0C85E5FB}" type="presParOf" srcId="{A1BCF329-6146-4234-9F26-45C8A01A9805}" destId="{22836080-3A61-4614-BE15-885D460B4DEB}" srcOrd="7" destOrd="0" presId="urn:microsoft.com/office/officeart/2005/8/layout/orgChart1"/>
    <dgm:cxn modelId="{73481F16-1DA6-4151-A317-1C3C92133D61}" type="presParOf" srcId="{22836080-3A61-4614-BE15-885D460B4DEB}" destId="{9EFE0B09-6567-4428-8002-48C1625EC3B5}" srcOrd="0" destOrd="0" presId="urn:microsoft.com/office/officeart/2005/8/layout/orgChart1"/>
    <dgm:cxn modelId="{A5EBBED7-FFD3-4977-A72F-B53537821D7C}" type="presParOf" srcId="{9EFE0B09-6567-4428-8002-48C1625EC3B5}" destId="{51834C80-5F1A-430D-89C2-EF83B2108D52}" srcOrd="0" destOrd="0" presId="urn:microsoft.com/office/officeart/2005/8/layout/orgChart1"/>
    <dgm:cxn modelId="{0F9690A7-59F0-4795-9050-D75289DB0608}" type="presParOf" srcId="{9EFE0B09-6567-4428-8002-48C1625EC3B5}" destId="{8FA9B0BA-B79D-4E1F-80F7-3C1B9C619E9E}" srcOrd="1" destOrd="0" presId="urn:microsoft.com/office/officeart/2005/8/layout/orgChart1"/>
    <dgm:cxn modelId="{D9145EDA-A247-49EC-969C-A529F369E02D}" type="presParOf" srcId="{22836080-3A61-4614-BE15-885D460B4DEB}" destId="{4C4A62F0-99D4-4CD0-8E23-50B88C59CEEC}" srcOrd="1" destOrd="0" presId="urn:microsoft.com/office/officeart/2005/8/layout/orgChart1"/>
    <dgm:cxn modelId="{F6E4BC7D-3337-4EF0-B705-AF3110ECE30E}" type="presParOf" srcId="{22836080-3A61-4614-BE15-885D460B4DEB}" destId="{51298782-BF4F-4B75-BCE4-D83D9F2910A9}" srcOrd="2" destOrd="0" presId="urn:microsoft.com/office/officeart/2005/8/layout/orgChart1"/>
    <dgm:cxn modelId="{10821E33-A5FA-4016-AA71-F2DDDDE9CB24}" type="presParOf" srcId="{DD19BD26-98D4-46A5-AFDB-E33EA032134D}" destId="{BD3D256D-F1F4-429A-89E4-622D627614E2}" srcOrd="2" destOrd="0" presId="urn:microsoft.com/office/officeart/2005/8/layout/orgChart1"/>
    <dgm:cxn modelId="{5CC2B55E-1593-49C6-A254-3BFD401BACA6}" type="presParOf" srcId="{B410E31D-B2AD-42FA-A669-2F99336BFABA}" destId="{607B94E8-A2E8-4F20-8ED8-2A76976525B0}" srcOrd="2" destOrd="0" presId="urn:microsoft.com/office/officeart/2005/8/layout/orgChart1"/>
    <dgm:cxn modelId="{88AAD1FA-F662-4B24-A322-4955FE20C68F}" type="presParOf" srcId="{607B94E8-A2E8-4F20-8ED8-2A76976525B0}" destId="{166595FC-EDE5-491E-9BC6-DC05D93F0EA3}" srcOrd="0" destOrd="0" presId="urn:microsoft.com/office/officeart/2005/8/layout/orgChart1"/>
    <dgm:cxn modelId="{5D0ED240-DD09-4309-842C-4C4532370356}" type="presParOf" srcId="{166595FC-EDE5-491E-9BC6-DC05D93F0EA3}" destId="{B2E2CE0F-D49F-4D24-8D9B-7FF79F5658CD}" srcOrd="0" destOrd="0" presId="urn:microsoft.com/office/officeart/2005/8/layout/orgChart1"/>
    <dgm:cxn modelId="{FDB939B0-6E8F-45D1-A2FA-7766D4C98CA2}" type="presParOf" srcId="{166595FC-EDE5-491E-9BC6-DC05D93F0EA3}" destId="{B9DCCEDE-001A-4899-BF6E-DB58B275A325}" srcOrd="1" destOrd="0" presId="urn:microsoft.com/office/officeart/2005/8/layout/orgChart1"/>
    <dgm:cxn modelId="{7B492F01-7A18-4863-AFBB-C16C05E6DBBB}" type="presParOf" srcId="{607B94E8-A2E8-4F20-8ED8-2A76976525B0}" destId="{35B9D93B-2EAF-4600-B36C-5E751EC4A6CC}" srcOrd="1" destOrd="0" presId="urn:microsoft.com/office/officeart/2005/8/layout/orgChart1"/>
    <dgm:cxn modelId="{4A88AF8C-0674-44A6-9348-D3AB188D33B0}" type="presParOf" srcId="{35B9D93B-2EAF-4600-B36C-5E751EC4A6CC}" destId="{FACA3DF3-DD88-4872-A5E1-E1858564E5CA}" srcOrd="0" destOrd="0" presId="urn:microsoft.com/office/officeart/2005/8/layout/orgChart1"/>
    <dgm:cxn modelId="{2C5B7897-0D2D-44B5-8BF5-6C290B348AB6}" type="presParOf" srcId="{35B9D93B-2EAF-4600-B36C-5E751EC4A6CC}" destId="{31F9EEAC-2389-4D63-8840-591E0FAA24BD}" srcOrd="1" destOrd="0" presId="urn:microsoft.com/office/officeart/2005/8/layout/orgChart1"/>
    <dgm:cxn modelId="{C5ABCE08-4793-4222-A58B-137B067A9313}" type="presParOf" srcId="{31F9EEAC-2389-4D63-8840-591E0FAA24BD}" destId="{A3AA95C9-CDBD-45D7-A6B5-C6CDAC9C9693}" srcOrd="0" destOrd="0" presId="urn:microsoft.com/office/officeart/2005/8/layout/orgChart1"/>
    <dgm:cxn modelId="{EE41403B-8DB9-4E6D-8790-0709B51A9E23}" type="presParOf" srcId="{A3AA95C9-CDBD-45D7-A6B5-C6CDAC9C9693}" destId="{ED8619B3-CD4D-4A0A-A020-4C437F3AAB3D}" srcOrd="0" destOrd="0" presId="urn:microsoft.com/office/officeart/2005/8/layout/orgChart1"/>
    <dgm:cxn modelId="{9BDAA522-791F-41E3-A8D9-6A962064D622}" type="presParOf" srcId="{A3AA95C9-CDBD-45D7-A6B5-C6CDAC9C9693}" destId="{F5AF779F-5D27-4AC0-85F1-3A4C90EE0E77}" srcOrd="1" destOrd="0" presId="urn:microsoft.com/office/officeart/2005/8/layout/orgChart1"/>
    <dgm:cxn modelId="{4142D67C-499A-4F6D-8B53-2B2D2F51D26E}" type="presParOf" srcId="{31F9EEAC-2389-4D63-8840-591E0FAA24BD}" destId="{0DE27865-B924-47E0-BA5E-E759F8842F5F}" srcOrd="1" destOrd="0" presId="urn:microsoft.com/office/officeart/2005/8/layout/orgChart1"/>
    <dgm:cxn modelId="{0792F9E7-FDA7-410F-A9F4-4060A1E8FD71}" type="presParOf" srcId="{31F9EEAC-2389-4D63-8840-591E0FAA24BD}" destId="{3F7B364B-3B73-4F2E-AAA9-029C3653ED4E}" srcOrd="2" destOrd="0" presId="urn:microsoft.com/office/officeart/2005/8/layout/orgChart1"/>
    <dgm:cxn modelId="{C2AAE697-3BC2-4C4F-85F5-787F8A157D43}" type="presParOf" srcId="{607B94E8-A2E8-4F20-8ED8-2A76976525B0}" destId="{041315D7-7937-41BC-847E-7E2447CDC85B}" srcOrd="2" destOrd="0" presId="urn:microsoft.com/office/officeart/2005/8/layout/orgChart1"/>
    <dgm:cxn modelId="{DEB7A31A-3A29-45AE-840A-1EDDD2BD14F9}" type="presParOf" srcId="{B410E31D-B2AD-42FA-A669-2F99336BFABA}" destId="{5DF79735-A678-4FDC-A50B-CF41E465BFED}" srcOrd="3" destOrd="0" presId="urn:microsoft.com/office/officeart/2005/8/layout/orgChart1"/>
    <dgm:cxn modelId="{1699D6BF-7A83-4668-910D-50EA6C942CF2}" type="presParOf" srcId="{5DF79735-A678-4FDC-A50B-CF41E465BFED}" destId="{4D5A0D78-9382-4833-A672-9B13F0B2E4DB}" srcOrd="0" destOrd="0" presId="urn:microsoft.com/office/officeart/2005/8/layout/orgChart1"/>
    <dgm:cxn modelId="{B3F0C8FA-0430-4FE3-BDB4-550CABABB81D}" type="presParOf" srcId="{4D5A0D78-9382-4833-A672-9B13F0B2E4DB}" destId="{BA3E09ED-8605-464D-89AA-96C5C01340C4}" srcOrd="0" destOrd="0" presId="urn:microsoft.com/office/officeart/2005/8/layout/orgChart1"/>
    <dgm:cxn modelId="{20BBC476-450F-47C8-ADF6-F38497EA0F4E}" type="presParOf" srcId="{4D5A0D78-9382-4833-A672-9B13F0B2E4DB}" destId="{22A32A6A-0FC2-4BAB-8D39-C05940E0B0BC}" srcOrd="1" destOrd="0" presId="urn:microsoft.com/office/officeart/2005/8/layout/orgChart1"/>
    <dgm:cxn modelId="{DC60B0F7-77C7-4038-8562-BE4FDC498225}" type="presParOf" srcId="{5DF79735-A678-4FDC-A50B-CF41E465BFED}" destId="{50672C42-97DC-4DFB-BC02-2A7F929D694D}" srcOrd="1" destOrd="0" presId="urn:microsoft.com/office/officeart/2005/8/layout/orgChart1"/>
    <dgm:cxn modelId="{9CEC4907-11DF-46E2-A0FB-C00CAC7041F0}" type="presParOf" srcId="{5DF79735-A678-4FDC-A50B-CF41E465BFED}" destId="{DE4AAC42-67D3-42FD-A6AE-6D679A3D66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18CBD-8310-439B-899D-82944FF8BF65}">
      <dsp:nvSpPr>
        <dsp:cNvPr id="0" name=""/>
        <dsp:cNvSpPr/>
      </dsp:nvSpPr>
      <dsp:spPr>
        <a:xfrm>
          <a:off x="6827341" y="799912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1731820" y="100187"/>
              </a:lnTo>
              <a:lnTo>
                <a:pt x="1731820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E1DA3-AD8D-448E-8A83-F503C53D60E8}">
      <dsp:nvSpPr>
        <dsp:cNvPr id="0" name=""/>
        <dsp:cNvSpPr/>
      </dsp:nvSpPr>
      <dsp:spPr>
        <a:xfrm>
          <a:off x="6827341" y="799912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577273" y="100187"/>
              </a:lnTo>
              <a:lnTo>
                <a:pt x="577273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D83A3-9C1B-4561-AA04-83F9A5442613}">
      <dsp:nvSpPr>
        <dsp:cNvPr id="0" name=""/>
        <dsp:cNvSpPr/>
      </dsp:nvSpPr>
      <dsp:spPr>
        <a:xfrm>
          <a:off x="6250068" y="799912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577273" y="0"/>
              </a:moveTo>
              <a:lnTo>
                <a:pt x="577273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1C17-81A7-4BA8-847F-E9FA74E9AC03}">
      <dsp:nvSpPr>
        <dsp:cNvPr id="0" name=""/>
        <dsp:cNvSpPr/>
      </dsp:nvSpPr>
      <dsp:spPr>
        <a:xfrm>
          <a:off x="5095521" y="799912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1731820" y="0"/>
              </a:moveTo>
              <a:lnTo>
                <a:pt x="1731820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93B8C-A492-4ED0-A4C4-2CE4E61A535F}">
      <dsp:nvSpPr>
        <dsp:cNvPr id="0" name=""/>
        <dsp:cNvSpPr/>
      </dsp:nvSpPr>
      <dsp:spPr>
        <a:xfrm>
          <a:off x="3895254" y="799912"/>
          <a:ext cx="91440" cy="20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75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331C-28F2-4594-BAFE-1D81AC1AD44D}">
      <dsp:nvSpPr>
        <dsp:cNvPr id="0" name=""/>
        <dsp:cNvSpPr/>
      </dsp:nvSpPr>
      <dsp:spPr>
        <a:xfrm>
          <a:off x="1631880" y="799912"/>
          <a:ext cx="1154546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1154546" y="100187"/>
              </a:lnTo>
              <a:lnTo>
                <a:pt x="1154546" y="200375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9CC9-8B19-4F96-89C2-77AB1E0E937E}">
      <dsp:nvSpPr>
        <dsp:cNvPr id="0" name=""/>
        <dsp:cNvSpPr/>
      </dsp:nvSpPr>
      <dsp:spPr>
        <a:xfrm>
          <a:off x="1586160" y="799912"/>
          <a:ext cx="91440" cy="20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75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52833-E925-40FB-8830-1527777B5D9D}">
      <dsp:nvSpPr>
        <dsp:cNvPr id="0" name=""/>
        <dsp:cNvSpPr/>
      </dsp:nvSpPr>
      <dsp:spPr>
        <a:xfrm>
          <a:off x="477333" y="799912"/>
          <a:ext cx="1154546" cy="200375"/>
        </a:xfrm>
        <a:custGeom>
          <a:avLst/>
          <a:gdLst/>
          <a:ahLst/>
          <a:cxnLst/>
          <a:rect l="0" t="0" r="0" b="0"/>
          <a:pathLst>
            <a:path>
              <a:moveTo>
                <a:pt x="1154546" y="0"/>
              </a:moveTo>
              <a:lnTo>
                <a:pt x="1154546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2469F-5065-4014-A166-CBCEC31191B6}">
      <dsp:nvSpPr>
        <dsp:cNvPr id="0" name=""/>
        <dsp:cNvSpPr/>
      </dsp:nvSpPr>
      <dsp:spPr>
        <a:xfrm>
          <a:off x="1154795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ca.crt,key</a:t>
          </a:r>
          <a:endParaRPr lang="ko-KR" altLang="en-US" sz="900" kern="1200"/>
        </a:p>
      </dsp:txBody>
      <dsp:txXfrm>
        <a:off x="1154795" y="322826"/>
        <a:ext cx="954171" cy="477085"/>
      </dsp:txXfrm>
    </dsp:sp>
    <dsp:sp modelId="{19E80DAB-B954-4C2F-BFC3-8C17465B4219}">
      <dsp:nvSpPr>
        <dsp:cNvPr id="0" name=""/>
        <dsp:cNvSpPr/>
      </dsp:nvSpPr>
      <dsp:spPr>
        <a:xfrm>
          <a:off x="248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apiserver.crt,key</a:t>
          </a:r>
          <a:endParaRPr lang="ko-KR" altLang="en-US" sz="900" kern="1200"/>
        </a:p>
      </dsp:txBody>
      <dsp:txXfrm>
        <a:off x="248" y="1000287"/>
        <a:ext cx="954171" cy="477085"/>
      </dsp:txXfrm>
    </dsp:sp>
    <dsp:sp modelId="{19C66609-C040-4042-8150-DBCFC610380E}">
      <dsp:nvSpPr>
        <dsp:cNvPr id="0" name=""/>
        <dsp:cNvSpPr/>
      </dsp:nvSpPr>
      <dsp:spPr>
        <a:xfrm>
          <a:off x="1154795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apiserver-kubelet-client.crt,key</a:t>
          </a:r>
          <a:endParaRPr lang="ko-KR" altLang="en-US" sz="900" kern="1200"/>
        </a:p>
      </dsp:txBody>
      <dsp:txXfrm>
        <a:off x="1154795" y="1000287"/>
        <a:ext cx="954171" cy="477085"/>
      </dsp:txXfrm>
    </dsp:sp>
    <dsp:sp modelId="{B5ED424A-A001-45F4-8398-7572ED9E751A}">
      <dsp:nvSpPr>
        <dsp:cNvPr id="0" name=""/>
        <dsp:cNvSpPr/>
      </dsp:nvSpPr>
      <dsp:spPr>
        <a:xfrm>
          <a:off x="2309342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client.crt,key</a:t>
          </a:r>
        </a:p>
      </dsp:txBody>
      <dsp:txXfrm>
        <a:off x="2309342" y="1000287"/>
        <a:ext cx="954171" cy="477085"/>
      </dsp:txXfrm>
    </dsp:sp>
    <dsp:sp modelId="{8C611F56-FA55-4BB6-BF05-0A4131C1957C}">
      <dsp:nvSpPr>
        <dsp:cNvPr id="0" name=""/>
        <dsp:cNvSpPr/>
      </dsp:nvSpPr>
      <dsp:spPr>
        <a:xfrm>
          <a:off x="2309342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kubelet.crt.key</a:t>
          </a:r>
          <a:endParaRPr lang="ko-KR" altLang="en-US" sz="900" kern="1200"/>
        </a:p>
      </dsp:txBody>
      <dsp:txXfrm>
        <a:off x="2309342" y="322826"/>
        <a:ext cx="954171" cy="477085"/>
      </dsp:txXfrm>
    </dsp:sp>
    <dsp:sp modelId="{797B9143-4CCF-40A0-B765-256AB9691581}">
      <dsp:nvSpPr>
        <dsp:cNvPr id="0" name=""/>
        <dsp:cNvSpPr/>
      </dsp:nvSpPr>
      <dsp:spPr>
        <a:xfrm>
          <a:off x="3463889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front-proxy-ca.crt,key</a:t>
          </a:r>
          <a:endParaRPr lang="ko-KR" altLang="en-US" sz="900" kern="1200"/>
        </a:p>
      </dsp:txBody>
      <dsp:txXfrm>
        <a:off x="3463889" y="322826"/>
        <a:ext cx="954171" cy="477085"/>
      </dsp:txXfrm>
    </dsp:sp>
    <dsp:sp modelId="{EE3DE216-CEA1-4DCC-B252-1FAEB0622606}">
      <dsp:nvSpPr>
        <dsp:cNvPr id="0" name=""/>
        <dsp:cNvSpPr/>
      </dsp:nvSpPr>
      <dsp:spPr>
        <a:xfrm>
          <a:off x="3463889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front-proxy-client.crt,key</a:t>
          </a:r>
          <a:endParaRPr lang="ko-KR" altLang="en-US" sz="900" kern="1200"/>
        </a:p>
      </dsp:txBody>
      <dsp:txXfrm>
        <a:off x="3463889" y="1000287"/>
        <a:ext cx="954171" cy="477085"/>
      </dsp:txXfrm>
    </dsp:sp>
    <dsp:sp modelId="{A96CB113-38A5-46AD-BA03-D2B58BE7155B}">
      <dsp:nvSpPr>
        <dsp:cNvPr id="0" name=""/>
        <dsp:cNvSpPr/>
      </dsp:nvSpPr>
      <dsp:spPr>
        <a:xfrm>
          <a:off x="4618435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sa.pub,key</a:t>
          </a:r>
          <a:endParaRPr lang="ko-KR" altLang="en-US" sz="900" kern="1200"/>
        </a:p>
      </dsp:txBody>
      <dsp:txXfrm>
        <a:off x="4618435" y="322826"/>
        <a:ext cx="954171" cy="477085"/>
      </dsp:txXfrm>
    </dsp:sp>
    <dsp:sp modelId="{31A3AB9C-5C96-4E19-AEB8-061E433B2735}">
      <dsp:nvSpPr>
        <dsp:cNvPr id="0" name=""/>
        <dsp:cNvSpPr/>
      </dsp:nvSpPr>
      <dsp:spPr>
        <a:xfrm>
          <a:off x="6350256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etcd/ca.crt,key</a:t>
          </a:r>
          <a:endParaRPr lang="ko-KR" altLang="en-US" sz="900" kern="1200"/>
        </a:p>
      </dsp:txBody>
      <dsp:txXfrm>
        <a:off x="6350256" y="322826"/>
        <a:ext cx="954171" cy="477085"/>
      </dsp:txXfrm>
    </dsp:sp>
    <dsp:sp modelId="{28C3CA01-462B-4FCC-B30D-27746F1F7A19}">
      <dsp:nvSpPr>
        <dsp:cNvPr id="0" name=""/>
        <dsp:cNvSpPr/>
      </dsp:nvSpPr>
      <dsp:spPr>
        <a:xfrm>
          <a:off x="4618435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etcd/server.crt,key</a:t>
          </a:r>
          <a:endParaRPr lang="ko-KR" altLang="en-US" sz="900" kern="1200"/>
        </a:p>
      </dsp:txBody>
      <dsp:txXfrm>
        <a:off x="4618435" y="1000287"/>
        <a:ext cx="954171" cy="477085"/>
      </dsp:txXfrm>
    </dsp:sp>
    <dsp:sp modelId="{FEC85627-6913-4570-B0B9-93409F5B733C}">
      <dsp:nvSpPr>
        <dsp:cNvPr id="0" name=""/>
        <dsp:cNvSpPr/>
      </dsp:nvSpPr>
      <dsp:spPr>
        <a:xfrm>
          <a:off x="5772982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etcd/peer.crt,key</a:t>
          </a:r>
          <a:endParaRPr lang="ko-KR" altLang="en-US" sz="900" kern="1200"/>
        </a:p>
      </dsp:txBody>
      <dsp:txXfrm>
        <a:off x="5772982" y="1000287"/>
        <a:ext cx="954171" cy="477085"/>
      </dsp:txXfrm>
    </dsp:sp>
    <dsp:sp modelId="{081278CF-BA28-48C7-90C0-F6C033563E36}">
      <dsp:nvSpPr>
        <dsp:cNvPr id="0" name=""/>
        <dsp:cNvSpPr/>
      </dsp:nvSpPr>
      <dsp:spPr>
        <a:xfrm>
          <a:off x="6927529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</a:t>
          </a:r>
          <a:r>
            <a:rPr lang="en-US" sz="900" kern="1200"/>
            <a:t>apiserver-etcd-client.crt,key</a:t>
          </a:r>
          <a:endParaRPr lang="ko-KR" altLang="en-US" sz="900" kern="1200"/>
        </a:p>
      </dsp:txBody>
      <dsp:txXfrm>
        <a:off x="6927529" y="1000287"/>
        <a:ext cx="954171" cy="477085"/>
      </dsp:txXfrm>
    </dsp:sp>
    <dsp:sp modelId="{51834C80-5F1A-430D-89C2-EF83B2108D52}">
      <dsp:nvSpPr>
        <dsp:cNvPr id="0" name=""/>
        <dsp:cNvSpPr/>
      </dsp:nvSpPr>
      <dsp:spPr>
        <a:xfrm>
          <a:off x="8082076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etcd/healthcheck-client.crt,key</a:t>
          </a:r>
          <a:endParaRPr lang="ko-KR" altLang="en-US" sz="900" kern="1200"/>
        </a:p>
      </dsp:txBody>
      <dsp:txXfrm>
        <a:off x="8082076" y="1000287"/>
        <a:ext cx="954171" cy="47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A3DF3-DD88-4872-A5E1-E1858564E5CA}">
      <dsp:nvSpPr>
        <dsp:cNvPr id="0" name=""/>
        <dsp:cNvSpPr/>
      </dsp:nvSpPr>
      <dsp:spPr>
        <a:xfrm>
          <a:off x="7358895" y="1055363"/>
          <a:ext cx="91440" cy="20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18CBD-8310-439B-899D-82944FF8BF65}">
      <dsp:nvSpPr>
        <dsp:cNvPr id="0" name=""/>
        <dsp:cNvSpPr/>
      </dsp:nvSpPr>
      <dsp:spPr>
        <a:xfrm>
          <a:off x="4518248" y="1055363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1731820" y="100187"/>
              </a:lnTo>
              <a:lnTo>
                <a:pt x="173182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E1DA3-AD8D-448E-8A83-F503C53D60E8}">
      <dsp:nvSpPr>
        <dsp:cNvPr id="0" name=""/>
        <dsp:cNvSpPr/>
      </dsp:nvSpPr>
      <dsp:spPr>
        <a:xfrm>
          <a:off x="4518248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577273" y="100187"/>
              </a:lnTo>
              <a:lnTo>
                <a:pt x="577273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D83A3-9C1B-4561-AA04-83F9A5442613}">
      <dsp:nvSpPr>
        <dsp:cNvPr id="0" name=""/>
        <dsp:cNvSpPr/>
      </dsp:nvSpPr>
      <dsp:spPr>
        <a:xfrm>
          <a:off x="3940974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577273" y="0"/>
              </a:moveTo>
              <a:lnTo>
                <a:pt x="577273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1C17-81A7-4BA8-847F-E9FA74E9AC03}">
      <dsp:nvSpPr>
        <dsp:cNvPr id="0" name=""/>
        <dsp:cNvSpPr/>
      </dsp:nvSpPr>
      <dsp:spPr>
        <a:xfrm>
          <a:off x="2786427" y="1055363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1731820" y="0"/>
              </a:moveTo>
              <a:lnTo>
                <a:pt x="1731820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9CC9-8B19-4F96-89C2-77AB1E0E937E}">
      <dsp:nvSpPr>
        <dsp:cNvPr id="0" name=""/>
        <dsp:cNvSpPr/>
      </dsp:nvSpPr>
      <dsp:spPr>
        <a:xfrm>
          <a:off x="1054607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577273" y="100187"/>
              </a:lnTo>
              <a:lnTo>
                <a:pt x="577273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52833-E925-40FB-8830-1527777B5D9D}">
      <dsp:nvSpPr>
        <dsp:cNvPr id="0" name=""/>
        <dsp:cNvSpPr/>
      </dsp:nvSpPr>
      <dsp:spPr>
        <a:xfrm>
          <a:off x="477333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577273" y="0"/>
              </a:moveTo>
              <a:lnTo>
                <a:pt x="577273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2469F-5065-4014-A166-CBCEC31191B6}">
      <dsp:nvSpPr>
        <dsp:cNvPr id="0" name=""/>
        <dsp:cNvSpPr/>
      </dsp:nvSpPr>
      <dsp:spPr>
        <a:xfrm>
          <a:off x="577521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ca.crt,key</a:t>
          </a:r>
          <a:endParaRPr lang="ko-KR" altLang="en-US" sz="900" kern="1200"/>
        </a:p>
      </dsp:txBody>
      <dsp:txXfrm>
        <a:off x="577521" y="578277"/>
        <a:ext cx="954171" cy="477085"/>
      </dsp:txXfrm>
    </dsp:sp>
    <dsp:sp modelId="{19E80DAB-B954-4C2F-BFC3-8C17465B4219}">
      <dsp:nvSpPr>
        <dsp:cNvPr id="0" name=""/>
        <dsp:cNvSpPr/>
      </dsp:nvSpPr>
      <dsp:spPr>
        <a:xfrm>
          <a:off x="248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apiserver.crt,key</a:t>
          </a:r>
          <a:endParaRPr lang="ko-KR" altLang="en-US" sz="900" kern="1200"/>
        </a:p>
      </dsp:txBody>
      <dsp:txXfrm>
        <a:off x="248" y="1255738"/>
        <a:ext cx="954171" cy="477085"/>
      </dsp:txXfrm>
    </dsp:sp>
    <dsp:sp modelId="{19C66609-C040-4042-8150-DBCFC610380E}">
      <dsp:nvSpPr>
        <dsp:cNvPr id="0" name=""/>
        <dsp:cNvSpPr/>
      </dsp:nvSpPr>
      <dsp:spPr>
        <a:xfrm>
          <a:off x="1154795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apiserver-kubelet-client.crt,key</a:t>
          </a:r>
          <a:endParaRPr lang="ko-KR" altLang="en-US" sz="900" kern="1200"/>
        </a:p>
      </dsp:txBody>
      <dsp:txXfrm>
        <a:off x="1154795" y="1255738"/>
        <a:ext cx="954171" cy="477085"/>
      </dsp:txXfrm>
    </dsp:sp>
    <dsp:sp modelId="{31A3AB9C-5C96-4E19-AEB8-061E433B2735}">
      <dsp:nvSpPr>
        <dsp:cNvPr id="0" name=""/>
        <dsp:cNvSpPr/>
      </dsp:nvSpPr>
      <dsp:spPr>
        <a:xfrm>
          <a:off x="4041162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etcd/ca.crt,key</a:t>
          </a:r>
          <a:endParaRPr lang="ko-KR" altLang="en-US" sz="900" kern="1200"/>
        </a:p>
      </dsp:txBody>
      <dsp:txXfrm>
        <a:off x="4041162" y="578277"/>
        <a:ext cx="954171" cy="477085"/>
      </dsp:txXfrm>
    </dsp:sp>
    <dsp:sp modelId="{28C3CA01-462B-4FCC-B30D-27746F1F7A19}">
      <dsp:nvSpPr>
        <dsp:cNvPr id="0" name=""/>
        <dsp:cNvSpPr/>
      </dsp:nvSpPr>
      <dsp:spPr>
        <a:xfrm>
          <a:off x="2309342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etcd/server.crt,key</a:t>
          </a:r>
          <a:endParaRPr lang="ko-KR" altLang="en-US" sz="900" kern="1200"/>
        </a:p>
      </dsp:txBody>
      <dsp:txXfrm>
        <a:off x="2309342" y="1255738"/>
        <a:ext cx="954171" cy="477085"/>
      </dsp:txXfrm>
    </dsp:sp>
    <dsp:sp modelId="{FEC85627-6913-4570-B0B9-93409F5B733C}">
      <dsp:nvSpPr>
        <dsp:cNvPr id="0" name=""/>
        <dsp:cNvSpPr/>
      </dsp:nvSpPr>
      <dsp:spPr>
        <a:xfrm>
          <a:off x="3463889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etcd/peer.crt,key</a:t>
          </a:r>
          <a:endParaRPr lang="ko-KR" altLang="en-US" sz="900" kern="1200"/>
        </a:p>
      </dsp:txBody>
      <dsp:txXfrm>
        <a:off x="3463889" y="1255738"/>
        <a:ext cx="954171" cy="477085"/>
      </dsp:txXfrm>
    </dsp:sp>
    <dsp:sp modelId="{081278CF-BA28-48C7-90C0-F6C033563E36}">
      <dsp:nvSpPr>
        <dsp:cNvPr id="0" name=""/>
        <dsp:cNvSpPr/>
      </dsp:nvSpPr>
      <dsp:spPr>
        <a:xfrm>
          <a:off x="4618435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</a:t>
          </a:r>
          <a:r>
            <a:rPr lang="en-US" sz="900" kern="1200"/>
            <a:t>apiserver-etcd-client.crt,key</a:t>
          </a:r>
          <a:endParaRPr lang="ko-KR" altLang="en-US" sz="900" kern="1200"/>
        </a:p>
      </dsp:txBody>
      <dsp:txXfrm>
        <a:off x="4618435" y="1255738"/>
        <a:ext cx="954171" cy="477085"/>
      </dsp:txXfrm>
    </dsp:sp>
    <dsp:sp modelId="{51834C80-5F1A-430D-89C2-EF83B2108D52}">
      <dsp:nvSpPr>
        <dsp:cNvPr id="0" name=""/>
        <dsp:cNvSpPr/>
      </dsp:nvSpPr>
      <dsp:spPr>
        <a:xfrm>
          <a:off x="5772982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etcd/healthcheck-client.crt,key</a:t>
          </a:r>
          <a:endParaRPr lang="ko-KR" altLang="en-US" sz="900" kern="1200"/>
        </a:p>
      </dsp:txBody>
      <dsp:txXfrm>
        <a:off x="5772982" y="1255738"/>
        <a:ext cx="954171" cy="477085"/>
      </dsp:txXfrm>
    </dsp:sp>
    <dsp:sp modelId="{B2E2CE0F-D49F-4D24-8D9B-7FF79F5658CD}">
      <dsp:nvSpPr>
        <dsp:cNvPr id="0" name=""/>
        <dsp:cNvSpPr/>
      </dsp:nvSpPr>
      <dsp:spPr>
        <a:xfrm>
          <a:off x="6927529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front-proxy-ca.crt,key</a:t>
          </a:r>
          <a:endParaRPr lang="ko-KR" altLang="en-US" sz="900" kern="1200"/>
        </a:p>
      </dsp:txBody>
      <dsp:txXfrm>
        <a:off x="6927529" y="578277"/>
        <a:ext cx="954171" cy="477085"/>
      </dsp:txXfrm>
    </dsp:sp>
    <dsp:sp modelId="{ED8619B3-CD4D-4A0A-A020-4C437F3AAB3D}">
      <dsp:nvSpPr>
        <dsp:cNvPr id="0" name=""/>
        <dsp:cNvSpPr/>
      </dsp:nvSpPr>
      <dsp:spPr>
        <a:xfrm>
          <a:off x="6927529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front-proxy-client.crt,key</a:t>
          </a:r>
          <a:endParaRPr lang="ko-KR" altLang="en-US" sz="900" kern="1200"/>
        </a:p>
      </dsp:txBody>
      <dsp:txXfrm>
        <a:off x="6927529" y="1255738"/>
        <a:ext cx="954171" cy="477085"/>
      </dsp:txXfrm>
    </dsp:sp>
    <dsp:sp modelId="{BA3E09ED-8605-464D-89AA-96C5C01340C4}">
      <dsp:nvSpPr>
        <dsp:cNvPr id="0" name=""/>
        <dsp:cNvSpPr/>
      </dsp:nvSpPr>
      <dsp:spPr>
        <a:xfrm>
          <a:off x="8082076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sa.pub,key</a:t>
          </a:r>
          <a:endParaRPr lang="ko-KR" altLang="en-US" sz="900" kern="1200"/>
        </a:p>
      </dsp:txBody>
      <dsp:txXfrm>
        <a:off x="8082076" y="578277"/>
        <a:ext cx="954171" cy="47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2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Ceritifcate, key</a:t>
            </a:r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D159FE3-460A-445F-8D46-BAD4598D9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28671"/>
              </p:ext>
            </p:extLst>
          </p:nvPr>
        </p:nvGraphicFramePr>
        <p:xfrm>
          <a:off x="72008" y="915566"/>
          <a:ext cx="903649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7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Certificate Usage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02EFDF32-F99D-4407-9350-5DB4E565F356}"/>
              </a:ext>
            </a:extLst>
          </p:cNvPr>
          <p:cNvSpPr/>
          <p:nvPr/>
        </p:nvSpPr>
        <p:spPr>
          <a:xfrm>
            <a:off x="2092945" y="1106581"/>
            <a:ext cx="6079454" cy="3265369"/>
          </a:xfrm>
          <a:prstGeom prst="roundRect">
            <a:avLst>
              <a:gd name="adj" fmla="val 250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50"/>
              <a:t>K8s</a:t>
            </a:r>
            <a:r>
              <a:rPr lang="ko-KR" altLang="en-US" sz="1050"/>
              <a:t> </a:t>
            </a:r>
            <a:r>
              <a:rPr lang="en-US" altLang="ko-KR" sz="1050"/>
              <a:t>Master Node A</a:t>
            </a:r>
            <a:endParaRPr lang="ko-KR" altLang="en-US" sz="1050" dirty="0"/>
          </a:p>
        </p:txBody>
      </p:sp>
      <p:sp>
        <p:nvSpPr>
          <p:cNvPr id="5" name="모서리가 둥근 직사각형 44">
            <a:extLst>
              <a:ext uri="{FF2B5EF4-FFF2-40B4-BE49-F238E27FC236}">
                <a16:creationId xmlns:a16="http://schemas.microsoft.com/office/drawing/2014/main" id="{7949F2DB-DB21-4203-9D19-5E6360516104}"/>
              </a:ext>
            </a:extLst>
          </p:cNvPr>
          <p:cNvSpPr/>
          <p:nvPr/>
        </p:nvSpPr>
        <p:spPr>
          <a:xfrm>
            <a:off x="2189635" y="1189437"/>
            <a:ext cx="3098059" cy="1792820"/>
          </a:xfrm>
          <a:prstGeom prst="roundRect">
            <a:avLst>
              <a:gd name="adj" fmla="val 416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K8s API Server A</a:t>
            </a:r>
            <a:endParaRPr lang="ko-KR" altLang="en-US" sz="10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F2500BC9-CEB9-4F73-A472-04B8CE67FC6F}"/>
              </a:ext>
            </a:extLst>
          </p:cNvPr>
          <p:cNvSpPr/>
          <p:nvPr/>
        </p:nvSpPr>
        <p:spPr>
          <a:xfrm>
            <a:off x="5371205" y="1189437"/>
            <a:ext cx="2392924" cy="103528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etcd Server A</a:t>
            </a:r>
            <a:endParaRPr lang="ko-KR" altLang="en-US" sz="1000" dirty="0"/>
          </a:p>
        </p:txBody>
      </p:sp>
      <p:sp>
        <p:nvSpPr>
          <p:cNvPr id="9" name="모서리가 둥근 직사각형 44">
            <a:extLst>
              <a:ext uri="{FF2B5EF4-FFF2-40B4-BE49-F238E27FC236}">
                <a16:creationId xmlns:a16="http://schemas.microsoft.com/office/drawing/2014/main" id="{B008772D-328E-4F89-9596-CE3C0FBA9B68}"/>
              </a:ext>
            </a:extLst>
          </p:cNvPr>
          <p:cNvSpPr/>
          <p:nvPr/>
        </p:nvSpPr>
        <p:spPr>
          <a:xfrm>
            <a:off x="5464247" y="1269175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10" name="모서리가 둥근 직사각형 44">
            <a:extLst>
              <a:ext uri="{FF2B5EF4-FFF2-40B4-BE49-F238E27FC236}">
                <a16:creationId xmlns:a16="http://schemas.microsoft.com/office/drawing/2014/main" id="{3908FACA-5350-4195-88E3-5D55D3805D80}"/>
              </a:ext>
            </a:extLst>
          </p:cNvPr>
          <p:cNvSpPr/>
          <p:nvPr/>
        </p:nvSpPr>
        <p:spPr>
          <a:xfrm>
            <a:off x="6361168" y="1269175"/>
            <a:ext cx="1309939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etcd/peer.crt,key A</a:t>
            </a:r>
            <a:endParaRPr lang="ko-KR" altLang="en-US" sz="1000" dirty="0"/>
          </a:p>
        </p:txBody>
      </p: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7F19C009-3344-40A2-B3C2-03051E69C5B4}"/>
              </a:ext>
            </a:extLst>
          </p:cNvPr>
          <p:cNvSpPr/>
          <p:nvPr/>
        </p:nvSpPr>
        <p:spPr>
          <a:xfrm>
            <a:off x="5877955" y="1647638"/>
            <a:ext cx="1385551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etcd/server.crt,key A</a:t>
            </a:r>
            <a:endParaRPr lang="ko-KR" altLang="en-US" sz="1000" dirty="0"/>
          </a:p>
        </p:txBody>
      </p:sp>
      <p:sp>
        <p:nvSpPr>
          <p:cNvPr id="12" name="모서리가 둥근 직사각형 44">
            <a:extLst>
              <a:ext uri="{FF2B5EF4-FFF2-40B4-BE49-F238E27FC236}">
                <a16:creationId xmlns:a16="http://schemas.microsoft.com/office/drawing/2014/main" id="{DAA5617D-50F0-44FB-BDAD-34B3EF0CEDC7}"/>
              </a:ext>
            </a:extLst>
          </p:cNvPr>
          <p:cNvSpPr/>
          <p:nvPr/>
        </p:nvSpPr>
        <p:spPr>
          <a:xfrm>
            <a:off x="2355852" y="1269175"/>
            <a:ext cx="535919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71B2BD7D-ED8B-419A-A0DB-440DADA14BA1}"/>
              </a:ext>
            </a:extLst>
          </p:cNvPr>
          <p:cNvSpPr/>
          <p:nvPr/>
        </p:nvSpPr>
        <p:spPr>
          <a:xfrm>
            <a:off x="2984814" y="1269175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7B238939-8C0D-4A9F-A9A4-185A1A77E5F2}"/>
              </a:ext>
            </a:extLst>
          </p:cNvPr>
          <p:cNvSpPr/>
          <p:nvPr/>
        </p:nvSpPr>
        <p:spPr>
          <a:xfrm>
            <a:off x="2273146" y="2032352"/>
            <a:ext cx="2143679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apiserver-kubelet-client.crt,key</a:t>
            </a:r>
            <a:endParaRPr lang="ko-KR" altLang="en-US" sz="100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4B587307-7BDF-4AAF-A95B-B67111459AEB}"/>
              </a:ext>
            </a:extLst>
          </p:cNvPr>
          <p:cNvSpPr/>
          <p:nvPr/>
        </p:nvSpPr>
        <p:spPr>
          <a:xfrm>
            <a:off x="2273146" y="1648414"/>
            <a:ext cx="1153715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apiserver.crt,key</a:t>
            </a:r>
            <a:endParaRPr lang="ko-KR" altLang="en-US" sz="1000" dirty="0"/>
          </a:p>
        </p:txBody>
      </p:sp>
      <p:sp>
        <p:nvSpPr>
          <p:cNvPr id="16" name="모서리가 둥근 직사각형 44">
            <a:extLst>
              <a:ext uri="{FF2B5EF4-FFF2-40B4-BE49-F238E27FC236}">
                <a16:creationId xmlns:a16="http://schemas.microsoft.com/office/drawing/2014/main" id="{9F5D73ED-2D4C-4BC5-80B6-4A8F70318F23}"/>
              </a:ext>
            </a:extLst>
          </p:cNvPr>
          <p:cNvSpPr/>
          <p:nvPr/>
        </p:nvSpPr>
        <p:spPr>
          <a:xfrm>
            <a:off x="2808575" y="2410815"/>
            <a:ext cx="1960233" cy="303278"/>
          </a:xfrm>
          <a:prstGeom prst="roundRect">
            <a:avLst>
              <a:gd name="adj" fmla="val 818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apiserver-etcd-client.crt,key A</a:t>
            </a:r>
            <a:endParaRPr lang="ko-KR" altLang="en-US" sz="10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304C8BB0-BF5C-436F-B957-22D99BB7B3E8}"/>
              </a:ext>
            </a:extLst>
          </p:cNvPr>
          <p:cNvSpPr/>
          <p:nvPr/>
        </p:nvSpPr>
        <p:spPr>
          <a:xfrm>
            <a:off x="3882703" y="1269175"/>
            <a:ext cx="1219736" cy="303278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000"/>
              <a:t>front-proxy-ca.crt</a:t>
            </a:r>
            <a:endParaRPr lang="ko-KR" altLang="en-US" sz="100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1C8EE283-27FF-4E1A-9B8B-F46E9BA8808C}"/>
              </a:ext>
            </a:extLst>
          </p:cNvPr>
          <p:cNvSpPr/>
          <p:nvPr/>
        </p:nvSpPr>
        <p:spPr>
          <a:xfrm>
            <a:off x="3519371" y="1647638"/>
            <a:ext cx="1674749" cy="303278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front-proxy-client.crt,key</a:t>
            </a:r>
            <a:endParaRPr lang="ko-KR" altLang="en-US" sz="1000"/>
          </a:p>
        </p:txBody>
      </p: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F617D2FD-E291-4990-B847-7AFA355DC0BA}"/>
              </a:ext>
            </a:extLst>
          </p:cNvPr>
          <p:cNvSpPr/>
          <p:nvPr/>
        </p:nvSpPr>
        <p:spPr>
          <a:xfrm>
            <a:off x="4504306" y="2032352"/>
            <a:ext cx="689814" cy="303278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sa.pub</a:t>
            </a:r>
            <a:endParaRPr lang="ko-KR" altLang="en-US" sz="1000"/>
          </a:p>
        </p:txBody>
      </p: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CE5F992C-E54E-499B-8000-23FE112E2A1E}"/>
              </a:ext>
            </a:extLst>
          </p:cNvPr>
          <p:cNvSpPr/>
          <p:nvPr/>
        </p:nvSpPr>
        <p:spPr>
          <a:xfrm>
            <a:off x="5378265" y="2312261"/>
            <a:ext cx="2691887" cy="1033810"/>
          </a:xfrm>
          <a:prstGeom prst="roundRect">
            <a:avLst>
              <a:gd name="adj" fmla="val 76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K8s Controller Manager A </a:t>
            </a:r>
            <a:endParaRPr lang="ko-KR" altLang="en-US" sz="1000" dirty="0"/>
          </a:p>
        </p:txBody>
      </p: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CF1C5089-D538-468C-A6D6-F0347E8A9219}"/>
              </a:ext>
            </a:extLst>
          </p:cNvPr>
          <p:cNvSpPr/>
          <p:nvPr/>
        </p:nvSpPr>
        <p:spPr>
          <a:xfrm>
            <a:off x="6095930" y="2392000"/>
            <a:ext cx="1220704" cy="303278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000"/>
              <a:t>front-proxy-ca.crt</a:t>
            </a:r>
            <a:endParaRPr lang="ko-KR" altLang="en-US" sz="1000"/>
          </a:p>
        </p:txBody>
      </p: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EDCDF68-09A9-42BB-AD7A-0491BC19C15C}"/>
              </a:ext>
            </a:extLst>
          </p:cNvPr>
          <p:cNvSpPr/>
          <p:nvPr/>
        </p:nvSpPr>
        <p:spPr>
          <a:xfrm>
            <a:off x="7407759" y="2383178"/>
            <a:ext cx="590931" cy="303278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sa.key</a:t>
            </a:r>
            <a:endParaRPr lang="ko-KR" altLang="en-US" sz="100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9BEF6479-6146-4AA6-8DEA-122D7A8A6E7E}"/>
              </a:ext>
            </a:extLst>
          </p:cNvPr>
          <p:cNvSpPr/>
          <p:nvPr/>
        </p:nvSpPr>
        <p:spPr>
          <a:xfrm>
            <a:off x="539552" y="1641299"/>
            <a:ext cx="1429103" cy="2408260"/>
          </a:xfrm>
          <a:prstGeom prst="roundRect">
            <a:avLst>
              <a:gd name="adj" fmla="val 52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K8s Master/</a:t>
            </a:r>
            <a:r>
              <a:rPr lang="ko-KR" altLang="en-US" sz="1050"/>
              <a:t> </a:t>
            </a:r>
            <a:r>
              <a:rPr lang="en-US" altLang="ko-KR" sz="1050"/>
              <a:t>Worker Node</a:t>
            </a:r>
            <a:endParaRPr lang="ko-KR" altLang="en-US" sz="1050" dirty="0"/>
          </a:p>
        </p:txBody>
      </p: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6AD5541F-6BD0-4ED5-83F8-68BC94F4E83C}"/>
              </a:ext>
            </a:extLst>
          </p:cNvPr>
          <p:cNvSpPr/>
          <p:nvPr/>
        </p:nvSpPr>
        <p:spPr>
          <a:xfrm>
            <a:off x="628604" y="2660587"/>
            <a:ext cx="1240132" cy="936060"/>
          </a:xfrm>
          <a:prstGeom prst="roundRect">
            <a:avLst>
              <a:gd name="adj" fmla="val 57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  <a:endParaRPr lang="ko-KR" altLang="en-US" sz="1000" dirty="0"/>
          </a:p>
        </p:txBody>
      </p:sp>
      <p:sp>
        <p:nvSpPr>
          <p:cNvPr id="35" name="모서리가 둥근 직사각형 44">
            <a:extLst>
              <a:ext uri="{FF2B5EF4-FFF2-40B4-BE49-F238E27FC236}">
                <a16:creationId xmlns:a16="http://schemas.microsoft.com/office/drawing/2014/main" id="{0C5CDE8C-C335-422E-ABBE-C7D3BC60DA03}"/>
              </a:ext>
            </a:extLst>
          </p:cNvPr>
          <p:cNvSpPr/>
          <p:nvPr/>
        </p:nvSpPr>
        <p:spPr>
          <a:xfrm>
            <a:off x="983079" y="2739935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D8B8FB-FF65-4F93-A488-9682D0B8998F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1783287" y="2183992"/>
            <a:ext cx="489860" cy="105456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3F174BFD-A20D-4326-8270-78BFDF6B8267}"/>
              </a:ext>
            </a:extLst>
          </p:cNvPr>
          <p:cNvSpPr/>
          <p:nvPr/>
        </p:nvSpPr>
        <p:spPr>
          <a:xfrm>
            <a:off x="5468884" y="2389945"/>
            <a:ext cx="535919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ED2E49EC-FD91-4EB1-91BD-38AADB90C287}"/>
              </a:ext>
            </a:extLst>
          </p:cNvPr>
          <p:cNvSpPr/>
          <p:nvPr/>
        </p:nvSpPr>
        <p:spPr>
          <a:xfrm>
            <a:off x="679864" y="1299853"/>
            <a:ext cx="1113091" cy="257008"/>
          </a:xfrm>
          <a:prstGeom prst="roundRect">
            <a:avLst>
              <a:gd name="adj" fmla="val 163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kubectl</a:t>
            </a:r>
            <a:endParaRPr lang="ko-KR" altLang="en-US" sz="10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A0992D-09B9-4696-9365-6BA43A9EAA9E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>
            <a:off x="1792954" y="1428357"/>
            <a:ext cx="480192" cy="37169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1B28521A-BB9B-4883-A255-4440A0D1C09A}"/>
              </a:ext>
            </a:extLst>
          </p:cNvPr>
          <p:cNvSpPr/>
          <p:nvPr/>
        </p:nvSpPr>
        <p:spPr>
          <a:xfrm>
            <a:off x="678827" y="360771"/>
            <a:ext cx="1113091" cy="943849"/>
          </a:xfrm>
          <a:prstGeom prst="roundRect">
            <a:avLst>
              <a:gd name="adj" fmla="val 49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.kube/config</a:t>
            </a:r>
            <a:endParaRPr lang="ko-KR" altLang="en-US" sz="1000" dirty="0"/>
          </a:p>
        </p:txBody>
      </p: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5E5B5415-E4D9-427A-A24B-1D534B4AD961}"/>
              </a:ext>
            </a:extLst>
          </p:cNvPr>
          <p:cNvSpPr/>
          <p:nvPr/>
        </p:nvSpPr>
        <p:spPr>
          <a:xfrm>
            <a:off x="971589" y="433162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81" name="모서리가 둥근 직사각형 44">
            <a:extLst>
              <a:ext uri="{FF2B5EF4-FFF2-40B4-BE49-F238E27FC236}">
                <a16:creationId xmlns:a16="http://schemas.microsoft.com/office/drawing/2014/main" id="{3CAA0A12-7300-473B-8D6C-429B99054D94}"/>
              </a:ext>
            </a:extLst>
          </p:cNvPr>
          <p:cNvSpPr/>
          <p:nvPr/>
        </p:nvSpPr>
        <p:spPr>
          <a:xfrm>
            <a:off x="2093613" y="357080"/>
            <a:ext cx="3102580" cy="633818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etcdctl</a:t>
            </a:r>
            <a:endParaRPr lang="ko-KR" altLang="en-US" sz="10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07900188-6BB8-4FE3-86A5-69725C86AC20}"/>
              </a:ext>
            </a:extLst>
          </p:cNvPr>
          <p:cNvSpPr/>
          <p:nvPr/>
        </p:nvSpPr>
        <p:spPr>
          <a:xfrm>
            <a:off x="713295" y="3100099"/>
            <a:ext cx="1069991" cy="276910"/>
          </a:xfrm>
          <a:prstGeom prst="roundRect">
            <a:avLst>
              <a:gd name="adj" fmla="val 8188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kubelet.crt,key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280EF61-6A78-4CD0-AF31-51A5436DEF9F}"/>
              </a:ext>
            </a:extLst>
          </p:cNvPr>
          <p:cNvCxnSpPr>
            <a:cxnSpLocks/>
            <a:stCxn id="11" idx="1"/>
            <a:endCxn id="65" idx="2"/>
          </p:cNvCxnSpPr>
          <p:nvPr/>
        </p:nvCxnSpPr>
        <p:spPr>
          <a:xfrm flipH="1" flipV="1">
            <a:off x="4102421" y="747805"/>
            <a:ext cx="1775534" cy="10514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4">
            <a:extLst>
              <a:ext uri="{FF2B5EF4-FFF2-40B4-BE49-F238E27FC236}">
                <a16:creationId xmlns:a16="http://schemas.microsoft.com/office/drawing/2014/main" id="{79FA89AD-85BF-41BF-9A8F-77C2D9005001}"/>
              </a:ext>
            </a:extLst>
          </p:cNvPr>
          <p:cNvSpPr/>
          <p:nvPr/>
        </p:nvSpPr>
        <p:spPr>
          <a:xfrm>
            <a:off x="2196774" y="444526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E8888565-509D-4396-B50F-A49799CE8C69}"/>
              </a:ext>
            </a:extLst>
          </p:cNvPr>
          <p:cNvSpPr/>
          <p:nvPr/>
        </p:nvSpPr>
        <p:spPr>
          <a:xfrm>
            <a:off x="3103814" y="444526"/>
            <a:ext cx="1997215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etcd/healthcheck-client.crt,key</a:t>
            </a:r>
            <a:endParaRPr lang="ko-KR" altLang="en-US" sz="100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8BAE9C-3A24-42C6-841E-150F25191AC2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4768809" y="1799277"/>
            <a:ext cx="1109146" cy="7631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0FA3EEA2-E4C5-4D6C-8120-1FFB11BB2944}"/>
              </a:ext>
            </a:extLst>
          </p:cNvPr>
          <p:cNvSpPr/>
          <p:nvPr/>
        </p:nvSpPr>
        <p:spPr>
          <a:xfrm>
            <a:off x="765918" y="791256"/>
            <a:ext cx="947261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client.crt,key</a:t>
            </a:r>
            <a:endParaRPr lang="ko-KR" altLang="en-US" sz="10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B57D8DE-5920-4ACF-991E-422D6EA6AC99}"/>
              </a:ext>
            </a:extLst>
          </p:cNvPr>
          <p:cNvCxnSpPr>
            <a:cxnSpLocks/>
            <a:stCxn id="107" idx="3"/>
            <a:endCxn id="15" idx="1"/>
          </p:cNvCxnSpPr>
          <p:nvPr/>
        </p:nvCxnSpPr>
        <p:spPr>
          <a:xfrm>
            <a:off x="1713179" y="929711"/>
            <a:ext cx="559967" cy="87034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44">
            <a:extLst>
              <a:ext uri="{FF2B5EF4-FFF2-40B4-BE49-F238E27FC236}">
                <a16:creationId xmlns:a16="http://schemas.microsoft.com/office/drawing/2014/main" id="{EBF1B15E-2A55-4BE5-BFE0-F96432AF20F6}"/>
              </a:ext>
            </a:extLst>
          </p:cNvPr>
          <p:cNvSpPr/>
          <p:nvPr/>
        </p:nvSpPr>
        <p:spPr>
          <a:xfrm>
            <a:off x="5299354" y="27065"/>
            <a:ext cx="2557539" cy="963833"/>
          </a:xfrm>
          <a:prstGeom prst="roundRect">
            <a:avLst>
              <a:gd name="adj" fmla="val 92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K8s Master Node B</a:t>
            </a:r>
            <a:endParaRPr lang="ko-KR" altLang="en-US" sz="105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F1E3FC95-9AD0-459D-B376-7B2C2B343CEB}"/>
              </a:ext>
            </a:extLst>
          </p:cNvPr>
          <p:cNvSpPr/>
          <p:nvPr/>
        </p:nvSpPr>
        <p:spPr>
          <a:xfrm>
            <a:off x="5376119" y="113121"/>
            <a:ext cx="2392924" cy="633818"/>
          </a:xfrm>
          <a:prstGeom prst="roundRect">
            <a:avLst>
              <a:gd name="adj" fmla="val 92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etcd Server B</a:t>
            </a:r>
            <a:endParaRPr lang="ko-KR" altLang="en-US" sz="1000" dirty="0"/>
          </a:p>
        </p:txBody>
      </p:sp>
      <p:sp>
        <p:nvSpPr>
          <p:cNvPr id="76" name="모서리가 둥근 직사각형 44">
            <a:extLst>
              <a:ext uri="{FF2B5EF4-FFF2-40B4-BE49-F238E27FC236}">
                <a16:creationId xmlns:a16="http://schemas.microsoft.com/office/drawing/2014/main" id="{501A4FFD-54E5-4AE5-B9C3-D9E96E64B779}"/>
              </a:ext>
            </a:extLst>
          </p:cNvPr>
          <p:cNvSpPr/>
          <p:nvPr/>
        </p:nvSpPr>
        <p:spPr>
          <a:xfrm>
            <a:off x="5459353" y="201716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77" name="모서리가 둥근 직사각형 44">
            <a:extLst>
              <a:ext uri="{FF2B5EF4-FFF2-40B4-BE49-F238E27FC236}">
                <a16:creationId xmlns:a16="http://schemas.microsoft.com/office/drawing/2014/main" id="{0847E87D-4C41-4FBC-AFE3-111A068D883F}"/>
              </a:ext>
            </a:extLst>
          </p:cNvPr>
          <p:cNvSpPr/>
          <p:nvPr/>
        </p:nvSpPr>
        <p:spPr>
          <a:xfrm>
            <a:off x="6361168" y="201716"/>
            <a:ext cx="1309939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etcd/peer.crt,key B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938E0B9-EB20-474C-82E4-E18487C00B6B}"/>
              </a:ext>
            </a:extLst>
          </p:cNvPr>
          <p:cNvCxnSpPr>
            <a:cxnSpLocks/>
          </p:cNvCxnSpPr>
          <p:nvPr/>
        </p:nvCxnSpPr>
        <p:spPr>
          <a:xfrm flipV="1">
            <a:off x="7318827" y="504994"/>
            <a:ext cx="0" cy="76418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44">
            <a:extLst>
              <a:ext uri="{FF2B5EF4-FFF2-40B4-BE49-F238E27FC236}">
                <a16:creationId xmlns:a16="http://schemas.microsoft.com/office/drawing/2014/main" id="{0830CE19-E874-4878-88A7-2F5F4B0AC7D6}"/>
              </a:ext>
            </a:extLst>
          </p:cNvPr>
          <p:cNvSpPr/>
          <p:nvPr/>
        </p:nvSpPr>
        <p:spPr>
          <a:xfrm>
            <a:off x="633354" y="1728055"/>
            <a:ext cx="1240132" cy="936060"/>
          </a:xfrm>
          <a:prstGeom prst="roundRect">
            <a:avLst>
              <a:gd name="adj" fmla="val 57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kubelet.conf</a:t>
            </a:r>
            <a:endParaRPr lang="ko-KR" altLang="en-US" sz="1000" dirty="0"/>
          </a:p>
        </p:txBody>
      </p:sp>
      <p:sp>
        <p:nvSpPr>
          <p:cNvPr id="79" name="모서리가 둥근 직사각형 44">
            <a:extLst>
              <a:ext uri="{FF2B5EF4-FFF2-40B4-BE49-F238E27FC236}">
                <a16:creationId xmlns:a16="http://schemas.microsoft.com/office/drawing/2014/main" id="{8526E893-30B6-4CE1-8FD1-40694F0DA2E6}"/>
              </a:ext>
            </a:extLst>
          </p:cNvPr>
          <p:cNvSpPr/>
          <p:nvPr/>
        </p:nvSpPr>
        <p:spPr>
          <a:xfrm>
            <a:off x="765918" y="2162655"/>
            <a:ext cx="947261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client.crt,key</a:t>
            </a:r>
            <a:endParaRPr lang="ko-KR" altLang="en-US" sz="100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B357440-4E4E-47AC-A9A8-3B768E5002E9}"/>
              </a:ext>
            </a:extLst>
          </p:cNvPr>
          <p:cNvCxnSpPr>
            <a:cxnSpLocks/>
            <a:stCxn id="15" idx="1"/>
            <a:endCxn id="79" idx="3"/>
          </p:cNvCxnSpPr>
          <p:nvPr/>
        </p:nvCxnSpPr>
        <p:spPr>
          <a:xfrm flipH="1">
            <a:off x="1713179" y="1800054"/>
            <a:ext cx="559967" cy="5010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44">
            <a:extLst>
              <a:ext uri="{FF2B5EF4-FFF2-40B4-BE49-F238E27FC236}">
                <a16:creationId xmlns:a16="http://schemas.microsoft.com/office/drawing/2014/main" id="{37FC30BE-43EA-459E-A402-244843D0A62B}"/>
              </a:ext>
            </a:extLst>
          </p:cNvPr>
          <p:cNvSpPr/>
          <p:nvPr/>
        </p:nvSpPr>
        <p:spPr>
          <a:xfrm>
            <a:off x="983079" y="1799461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7633C7CB-DE70-4E6D-A036-57BA1953DB27}"/>
              </a:ext>
            </a:extLst>
          </p:cNvPr>
          <p:cNvSpPr/>
          <p:nvPr/>
        </p:nvSpPr>
        <p:spPr>
          <a:xfrm>
            <a:off x="5378265" y="3346071"/>
            <a:ext cx="2691887" cy="565451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controller-manager.conf</a:t>
            </a:r>
            <a:endParaRPr lang="ko-KR" altLang="en-US" sz="10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895E4BAB-46FD-4FA9-A4EB-0B4C6EF80590}"/>
              </a:ext>
            </a:extLst>
          </p:cNvPr>
          <p:cNvSpPr/>
          <p:nvPr/>
        </p:nvSpPr>
        <p:spPr>
          <a:xfrm>
            <a:off x="5963637" y="3417024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E2D22352-07D2-4086-BA00-4FB4F87E65BB}"/>
              </a:ext>
            </a:extLst>
          </p:cNvPr>
          <p:cNvSpPr/>
          <p:nvPr/>
        </p:nvSpPr>
        <p:spPr>
          <a:xfrm>
            <a:off x="6630722" y="3422110"/>
            <a:ext cx="947261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client.crt,key</a:t>
            </a:r>
            <a:endParaRPr lang="ko-KR" altLang="en-US" sz="100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FBEE3D2-8657-4DAF-AB90-D23BADDEDB79}"/>
              </a:ext>
            </a:extLst>
          </p:cNvPr>
          <p:cNvCxnSpPr>
            <a:cxnSpLocks/>
            <a:stCxn id="15" idx="3"/>
            <a:endCxn id="99" idx="1"/>
          </p:cNvCxnSpPr>
          <p:nvPr/>
        </p:nvCxnSpPr>
        <p:spPr>
          <a:xfrm>
            <a:off x="3426861" y="1800054"/>
            <a:ext cx="3203861" cy="176051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C5F23704-2C72-41A7-ABB4-0A50A641607A}"/>
              </a:ext>
            </a:extLst>
          </p:cNvPr>
          <p:cNvSpPr/>
          <p:nvPr/>
        </p:nvSpPr>
        <p:spPr>
          <a:xfrm>
            <a:off x="3533033" y="3072018"/>
            <a:ext cx="1754661" cy="621916"/>
          </a:xfrm>
          <a:prstGeom prst="roundRect">
            <a:avLst>
              <a:gd name="adj" fmla="val 1022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K8s Scheduler A </a:t>
            </a:r>
            <a:endParaRPr lang="ko-KR" altLang="en-US" sz="10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D867CB87-C0CF-48DF-839D-2B8B15C9D26F}"/>
              </a:ext>
            </a:extLst>
          </p:cNvPr>
          <p:cNvSpPr/>
          <p:nvPr/>
        </p:nvSpPr>
        <p:spPr>
          <a:xfrm>
            <a:off x="3533033" y="3698047"/>
            <a:ext cx="1754661" cy="565451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controller-manager.conf</a:t>
            </a:r>
            <a:endParaRPr lang="ko-KR" altLang="en-US" sz="10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23E444AC-A637-4FE1-B647-649508594ECA}"/>
              </a:ext>
            </a:extLst>
          </p:cNvPr>
          <p:cNvSpPr/>
          <p:nvPr/>
        </p:nvSpPr>
        <p:spPr>
          <a:xfrm>
            <a:off x="3616913" y="3772649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DAE186A2-82A3-4F48-A875-EB7E2BDD15FC}"/>
              </a:ext>
            </a:extLst>
          </p:cNvPr>
          <p:cNvSpPr/>
          <p:nvPr/>
        </p:nvSpPr>
        <p:spPr>
          <a:xfrm>
            <a:off x="4257669" y="3777735"/>
            <a:ext cx="947261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client.crt,key</a:t>
            </a:r>
            <a:endParaRPr lang="ko-KR" altLang="en-US" sz="100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6D2EBE64-3F0D-4DA6-9FDE-5F94E0BBC0C9}"/>
              </a:ext>
            </a:extLst>
          </p:cNvPr>
          <p:cNvSpPr/>
          <p:nvPr/>
        </p:nvSpPr>
        <p:spPr>
          <a:xfrm>
            <a:off x="6379707" y="3991977"/>
            <a:ext cx="1690463" cy="293568"/>
          </a:xfrm>
          <a:prstGeom prst="roundRect">
            <a:avLst>
              <a:gd name="adj" fmla="val 184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Account Token</a:t>
            </a:r>
            <a:endParaRPr lang="ko-KR" altLang="en-US" sz="10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1494399-EB49-42A7-97B7-C12A830F28F9}"/>
              </a:ext>
            </a:extLst>
          </p:cNvPr>
          <p:cNvCxnSpPr>
            <a:cxnSpLocks/>
            <a:stCxn id="66" idx="0"/>
            <a:endCxn id="32" idx="2"/>
          </p:cNvCxnSpPr>
          <p:nvPr/>
        </p:nvCxnSpPr>
        <p:spPr>
          <a:xfrm flipV="1">
            <a:off x="7224938" y="2686456"/>
            <a:ext cx="478287" cy="130552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875BB12-6191-4026-8385-B79277E01FD7}"/>
              </a:ext>
            </a:extLst>
          </p:cNvPr>
          <p:cNvCxnSpPr>
            <a:cxnSpLocks/>
            <a:stCxn id="19" idx="2"/>
            <a:endCxn id="66" idx="1"/>
          </p:cNvCxnSpPr>
          <p:nvPr/>
        </p:nvCxnSpPr>
        <p:spPr>
          <a:xfrm>
            <a:off x="4849214" y="2335631"/>
            <a:ext cx="1530493" cy="180313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AACC0E02-B280-4D83-A124-785FB37CAD93}"/>
              </a:ext>
            </a:extLst>
          </p:cNvPr>
          <p:cNvSpPr/>
          <p:nvPr/>
        </p:nvSpPr>
        <p:spPr>
          <a:xfrm>
            <a:off x="6056459" y="2776714"/>
            <a:ext cx="1299644" cy="303278"/>
          </a:xfrm>
          <a:prstGeom prst="roundRect">
            <a:avLst>
              <a:gd name="adj" fmla="val 818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in-memory.crt,key</a:t>
            </a:r>
            <a:endParaRPr lang="ko-KR" altLang="en-US" sz="1000"/>
          </a:p>
        </p:txBody>
      </p:sp>
      <p:sp>
        <p:nvSpPr>
          <p:cNvPr id="72" name="모서리가 둥근 직사각형 44">
            <a:extLst>
              <a:ext uri="{FF2B5EF4-FFF2-40B4-BE49-F238E27FC236}">
                <a16:creationId xmlns:a16="http://schemas.microsoft.com/office/drawing/2014/main" id="{F502D0E9-F114-4EEE-8E91-51EFB9E9B1D2}"/>
              </a:ext>
            </a:extLst>
          </p:cNvPr>
          <p:cNvSpPr/>
          <p:nvPr/>
        </p:nvSpPr>
        <p:spPr>
          <a:xfrm>
            <a:off x="3751849" y="3143240"/>
            <a:ext cx="1330951" cy="303278"/>
          </a:xfrm>
          <a:prstGeom prst="roundRect">
            <a:avLst>
              <a:gd name="adj" fmla="val 818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in-memory.crt,key</a:t>
            </a:r>
            <a:endParaRPr lang="ko-KR" altLang="en-US" sz="10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EDD1920-08C5-4E65-AA74-D5CCC29FCA4F}"/>
              </a:ext>
            </a:extLst>
          </p:cNvPr>
          <p:cNvCxnSpPr>
            <a:cxnSpLocks/>
            <a:stCxn id="15" idx="2"/>
            <a:endCxn id="62" idx="0"/>
          </p:cNvCxnSpPr>
          <p:nvPr/>
        </p:nvCxnSpPr>
        <p:spPr>
          <a:xfrm>
            <a:off x="2850004" y="1951693"/>
            <a:ext cx="1881295" cy="182604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A2F49138-9F33-455D-8F27-5132A3A12438}"/>
              </a:ext>
            </a:extLst>
          </p:cNvPr>
          <p:cNvSpPr/>
          <p:nvPr/>
        </p:nvSpPr>
        <p:spPr>
          <a:xfrm>
            <a:off x="3059831" y="4459464"/>
            <a:ext cx="4423290" cy="632566"/>
          </a:xfrm>
          <a:prstGeom prst="roundRect">
            <a:avLst>
              <a:gd name="adj" fmla="val 1622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K8s Worker Node</a:t>
            </a:r>
            <a:endParaRPr lang="ko-KR" altLang="en-US" sz="105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1EB829A2-0C70-4178-A92C-5F9B2E5B2D7E}"/>
              </a:ext>
            </a:extLst>
          </p:cNvPr>
          <p:cNvSpPr/>
          <p:nvPr/>
        </p:nvSpPr>
        <p:spPr>
          <a:xfrm>
            <a:off x="4353640" y="4540005"/>
            <a:ext cx="3038042" cy="474478"/>
          </a:xfrm>
          <a:prstGeom prst="roundRect">
            <a:avLst>
              <a:gd name="adj" fmla="val 1622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K8s Extention API Server</a:t>
            </a:r>
            <a:endParaRPr lang="ko-KR" altLang="en-US" sz="1050" dirty="0"/>
          </a:p>
        </p:txBody>
      </p: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281DEDD2-7C74-444D-9121-58406B11417C}"/>
              </a:ext>
            </a:extLst>
          </p:cNvPr>
          <p:cNvSpPr/>
          <p:nvPr/>
        </p:nvSpPr>
        <p:spPr>
          <a:xfrm>
            <a:off x="6083155" y="4624788"/>
            <a:ext cx="1220704" cy="303278"/>
          </a:xfrm>
          <a:prstGeom prst="roundRect">
            <a:avLst>
              <a:gd name="adj" fmla="val 1321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000"/>
              <a:t>front-proxy-ca.crt</a:t>
            </a:r>
            <a:endParaRPr lang="ko-KR" altLang="en-US" sz="10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DDECB79-4877-4D04-8CE7-AA101312EFDF}"/>
              </a:ext>
            </a:extLst>
          </p:cNvPr>
          <p:cNvCxnSpPr>
            <a:cxnSpLocks/>
            <a:stCxn id="89" idx="0"/>
            <a:endCxn id="18" idx="2"/>
          </p:cNvCxnSpPr>
          <p:nvPr/>
        </p:nvCxnSpPr>
        <p:spPr>
          <a:xfrm flipH="1" flipV="1">
            <a:off x="4356746" y="1950916"/>
            <a:ext cx="2336761" cy="267387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2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Certificate Usage</a:t>
            </a:r>
            <a:endParaRPr lang="ko-KR" altLang="en-US" dirty="0"/>
          </a:p>
        </p:txBody>
      </p:sp>
      <p:sp>
        <p:nvSpPr>
          <p:cNvPr id="5" name="모서리가 둥근 직사각형 44">
            <a:extLst>
              <a:ext uri="{FF2B5EF4-FFF2-40B4-BE49-F238E27FC236}">
                <a16:creationId xmlns:a16="http://schemas.microsoft.com/office/drawing/2014/main" id="{7949F2DB-DB21-4203-9D19-5E6360516104}"/>
              </a:ext>
            </a:extLst>
          </p:cNvPr>
          <p:cNvSpPr/>
          <p:nvPr/>
        </p:nvSpPr>
        <p:spPr>
          <a:xfrm>
            <a:off x="2102917" y="2149065"/>
            <a:ext cx="3330128" cy="2119858"/>
          </a:xfrm>
          <a:prstGeom prst="roundRect">
            <a:avLst>
              <a:gd name="adj" fmla="val 416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K8s API Server A</a:t>
            </a:r>
            <a:endParaRPr lang="ko-KR" altLang="en-US" sz="11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F2500BC9-CEB9-4F73-A472-04B8CE67FC6F}"/>
              </a:ext>
            </a:extLst>
          </p:cNvPr>
          <p:cNvSpPr/>
          <p:nvPr/>
        </p:nvSpPr>
        <p:spPr>
          <a:xfrm>
            <a:off x="5600227" y="1964667"/>
            <a:ext cx="2572173" cy="122413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etcd Server A</a:t>
            </a:r>
            <a:endParaRPr lang="ko-KR" altLang="en-US" sz="1100" dirty="0"/>
          </a:p>
        </p:txBody>
      </p:sp>
      <p:sp>
        <p:nvSpPr>
          <p:cNvPr id="9" name="모서리가 둥근 직사각형 44">
            <a:extLst>
              <a:ext uri="{FF2B5EF4-FFF2-40B4-BE49-F238E27FC236}">
                <a16:creationId xmlns:a16="http://schemas.microsoft.com/office/drawing/2014/main" id="{B008772D-328E-4F89-9596-CE3C0FBA9B68}"/>
              </a:ext>
            </a:extLst>
          </p:cNvPr>
          <p:cNvSpPr/>
          <p:nvPr/>
        </p:nvSpPr>
        <p:spPr>
          <a:xfrm>
            <a:off x="5700238" y="2058950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10" name="모서리가 둥근 직사각형 44">
            <a:extLst>
              <a:ext uri="{FF2B5EF4-FFF2-40B4-BE49-F238E27FC236}">
                <a16:creationId xmlns:a16="http://schemas.microsoft.com/office/drawing/2014/main" id="{3908FACA-5350-4195-88E3-5D55D3805D80}"/>
              </a:ext>
            </a:extLst>
          </p:cNvPr>
          <p:cNvSpPr/>
          <p:nvPr/>
        </p:nvSpPr>
        <p:spPr>
          <a:xfrm>
            <a:off x="6664346" y="2058950"/>
            <a:ext cx="1408064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etcd/peer.crt,key A</a:t>
            </a:r>
            <a:endParaRPr lang="ko-KR" altLang="en-US" sz="1100" dirty="0"/>
          </a:p>
        </p:txBody>
      </p: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7F19C009-3344-40A2-B3C2-03051E69C5B4}"/>
              </a:ext>
            </a:extLst>
          </p:cNvPr>
          <p:cNvSpPr/>
          <p:nvPr/>
        </p:nvSpPr>
        <p:spPr>
          <a:xfrm>
            <a:off x="6144936" y="2506450"/>
            <a:ext cx="1489340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etcd/server.crt,key A</a:t>
            </a:r>
            <a:endParaRPr lang="ko-KR" altLang="en-US" sz="1100" dirty="0"/>
          </a:p>
        </p:txBody>
      </p:sp>
      <p:sp>
        <p:nvSpPr>
          <p:cNvPr id="12" name="모서리가 둥근 직사각형 44">
            <a:extLst>
              <a:ext uri="{FF2B5EF4-FFF2-40B4-BE49-F238E27FC236}">
                <a16:creationId xmlns:a16="http://schemas.microsoft.com/office/drawing/2014/main" id="{DAA5617D-50F0-44FB-BDAD-34B3EF0CEDC7}"/>
              </a:ext>
            </a:extLst>
          </p:cNvPr>
          <p:cNvSpPr/>
          <p:nvPr/>
        </p:nvSpPr>
        <p:spPr>
          <a:xfrm>
            <a:off x="2281585" y="2243348"/>
            <a:ext cx="576064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71B2BD7D-ED8B-419A-A0DB-440DADA14BA1}"/>
              </a:ext>
            </a:extLst>
          </p:cNvPr>
          <p:cNvSpPr/>
          <p:nvPr/>
        </p:nvSpPr>
        <p:spPr>
          <a:xfrm>
            <a:off x="2957661" y="2243348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7B238939-8C0D-4A9F-A9A4-185A1A77E5F2}"/>
              </a:ext>
            </a:extLst>
          </p:cNvPr>
          <p:cNvSpPr/>
          <p:nvPr/>
        </p:nvSpPr>
        <p:spPr>
          <a:xfrm>
            <a:off x="2192684" y="3145741"/>
            <a:ext cx="2304257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apiserver-kubelet-client.crt,key</a:t>
            </a:r>
            <a:endParaRPr lang="ko-KR" altLang="en-US" sz="110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4B587307-7BDF-4AAF-A95B-B67111459AEB}"/>
              </a:ext>
            </a:extLst>
          </p:cNvPr>
          <p:cNvSpPr/>
          <p:nvPr/>
        </p:nvSpPr>
        <p:spPr>
          <a:xfrm>
            <a:off x="2192684" y="2691767"/>
            <a:ext cx="1240137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apiserver.crt,key</a:t>
            </a:r>
            <a:endParaRPr lang="ko-KR" altLang="en-US" sz="1100" dirty="0"/>
          </a:p>
        </p:txBody>
      </p:sp>
      <p:sp>
        <p:nvSpPr>
          <p:cNvPr id="16" name="모서리가 둥근 직사각형 44">
            <a:extLst>
              <a:ext uri="{FF2B5EF4-FFF2-40B4-BE49-F238E27FC236}">
                <a16:creationId xmlns:a16="http://schemas.microsoft.com/office/drawing/2014/main" id="{9F5D73ED-2D4C-4BC5-80B6-4A8F70318F23}"/>
              </a:ext>
            </a:extLst>
          </p:cNvPr>
          <p:cNvSpPr/>
          <p:nvPr/>
        </p:nvSpPr>
        <p:spPr>
          <a:xfrm>
            <a:off x="2768221" y="3593241"/>
            <a:ext cx="2107070" cy="358601"/>
          </a:xfrm>
          <a:prstGeom prst="roundRect">
            <a:avLst>
              <a:gd name="adj" fmla="val 818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apiserver-etcd-client.crt,key A</a:t>
            </a:r>
            <a:endParaRPr lang="ko-KR" altLang="en-US" sz="11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304C8BB0-BF5C-436F-B957-22D99BB7B3E8}"/>
              </a:ext>
            </a:extLst>
          </p:cNvPr>
          <p:cNvSpPr/>
          <p:nvPr/>
        </p:nvSpPr>
        <p:spPr>
          <a:xfrm>
            <a:off x="3922809" y="2243348"/>
            <a:ext cx="1311104" cy="358601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100"/>
              <a:t>front-proxy-ca.crt</a:t>
            </a:r>
            <a:endParaRPr lang="ko-KR" altLang="en-US" sz="110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1C8EE283-27FF-4E1A-9B8B-F46E9BA8808C}"/>
              </a:ext>
            </a:extLst>
          </p:cNvPr>
          <p:cNvSpPr/>
          <p:nvPr/>
        </p:nvSpPr>
        <p:spPr>
          <a:xfrm>
            <a:off x="3532261" y="2690848"/>
            <a:ext cx="1800201" cy="358601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front-proxy-client.crt,key</a:t>
            </a:r>
            <a:endParaRPr lang="ko-KR" altLang="en-US" sz="1100"/>
          </a:p>
        </p:txBody>
      </p: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F617D2FD-E291-4990-B847-7AFA355DC0BA}"/>
              </a:ext>
            </a:extLst>
          </p:cNvPr>
          <p:cNvSpPr/>
          <p:nvPr/>
        </p:nvSpPr>
        <p:spPr>
          <a:xfrm>
            <a:off x="4590975" y="3145741"/>
            <a:ext cx="741487" cy="358601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sa.pub</a:t>
            </a:r>
            <a:endParaRPr lang="ko-KR" altLang="en-US" sz="1100"/>
          </a:p>
        </p:txBody>
      </p: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CE5F992C-E54E-499B-8000-23FE112E2A1E}"/>
              </a:ext>
            </a:extLst>
          </p:cNvPr>
          <p:cNvSpPr/>
          <p:nvPr/>
        </p:nvSpPr>
        <p:spPr>
          <a:xfrm>
            <a:off x="5801543" y="3292312"/>
            <a:ext cx="2179486" cy="122413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K8s Controller Manager A</a:t>
            </a:r>
            <a:endParaRPr lang="ko-KR" altLang="en-US" sz="1100" dirty="0"/>
          </a:p>
        </p:txBody>
      </p: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CF1C5089-D538-468C-A6D6-F0347E8A9219}"/>
              </a:ext>
            </a:extLst>
          </p:cNvPr>
          <p:cNvSpPr/>
          <p:nvPr/>
        </p:nvSpPr>
        <p:spPr>
          <a:xfrm>
            <a:off x="6572965" y="3386595"/>
            <a:ext cx="1312144" cy="358601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100"/>
              <a:t>front-proxy-ca.crt</a:t>
            </a:r>
            <a:endParaRPr lang="ko-KR" altLang="en-US" sz="1100"/>
          </a:p>
        </p:txBody>
      </p: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EDCDF68-09A9-42BB-AD7A-0491BC19C15C}"/>
              </a:ext>
            </a:extLst>
          </p:cNvPr>
          <p:cNvSpPr/>
          <p:nvPr/>
        </p:nvSpPr>
        <p:spPr>
          <a:xfrm>
            <a:off x="6573688" y="3836875"/>
            <a:ext cx="635196" cy="358601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sa.key</a:t>
            </a:r>
            <a:endParaRPr lang="ko-KR" altLang="en-US" sz="1100"/>
          </a:p>
        </p:txBody>
      </p: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6AD5541F-6BD0-4ED5-83F8-68BC94F4E83C}"/>
              </a:ext>
            </a:extLst>
          </p:cNvPr>
          <p:cNvSpPr/>
          <p:nvPr/>
        </p:nvSpPr>
        <p:spPr>
          <a:xfrm>
            <a:off x="611560" y="2687832"/>
            <a:ext cx="1333028" cy="1551965"/>
          </a:xfrm>
          <a:prstGeom prst="roundRect">
            <a:avLst>
              <a:gd name="adj" fmla="val 57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kubelet</a:t>
            </a:r>
            <a:endParaRPr lang="ko-KR" altLang="en-US" sz="1100" dirty="0"/>
          </a:p>
        </p:txBody>
      </p:sp>
      <p:sp>
        <p:nvSpPr>
          <p:cNvPr id="35" name="모서리가 둥근 직사각형 44">
            <a:extLst>
              <a:ext uri="{FF2B5EF4-FFF2-40B4-BE49-F238E27FC236}">
                <a16:creationId xmlns:a16="http://schemas.microsoft.com/office/drawing/2014/main" id="{0C5CDE8C-C335-422E-ABBE-C7D3BC60DA03}"/>
              </a:ext>
            </a:extLst>
          </p:cNvPr>
          <p:cNvSpPr/>
          <p:nvPr/>
        </p:nvSpPr>
        <p:spPr>
          <a:xfrm>
            <a:off x="992588" y="2799637"/>
            <a:ext cx="576064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D8B8FB-FF65-4F93-A488-9682D0B8998F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1852737" y="3325042"/>
            <a:ext cx="339947" cy="49134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3F174BFD-A20D-4326-8270-78BFDF6B8267}"/>
              </a:ext>
            </a:extLst>
          </p:cNvPr>
          <p:cNvSpPr/>
          <p:nvPr/>
        </p:nvSpPr>
        <p:spPr>
          <a:xfrm>
            <a:off x="5898949" y="3384166"/>
            <a:ext cx="576064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FBEE3D2-8657-4DAF-AB90-D23BADDEDB7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32821" y="2871068"/>
            <a:ext cx="2291307" cy="103331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ED2E49EC-FD91-4EB1-91BD-38AADB90C287}"/>
              </a:ext>
            </a:extLst>
          </p:cNvPr>
          <p:cNvSpPr/>
          <p:nvPr/>
        </p:nvSpPr>
        <p:spPr>
          <a:xfrm>
            <a:off x="666659" y="2229001"/>
            <a:ext cx="1196470" cy="303891"/>
          </a:xfrm>
          <a:prstGeom prst="roundRect">
            <a:avLst>
              <a:gd name="adj" fmla="val 163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A0992D-09B9-4696-9365-6BA43A9EAA9E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>
            <a:off x="1863129" y="2380947"/>
            <a:ext cx="329555" cy="49012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F1E3FC95-9AD0-459D-B376-7B2C2B343CEB}"/>
              </a:ext>
            </a:extLst>
          </p:cNvPr>
          <p:cNvSpPr/>
          <p:nvPr/>
        </p:nvSpPr>
        <p:spPr>
          <a:xfrm>
            <a:off x="5600227" y="1102234"/>
            <a:ext cx="2572173" cy="749436"/>
          </a:xfrm>
          <a:prstGeom prst="roundRect">
            <a:avLst>
              <a:gd name="adj" fmla="val 92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etcd Server B</a:t>
            </a:r>
            <a:endParaRPr lang="ko-KR" altLang="en-US" sz="1100" dirty="0"/>
          </a:p>
        </p:txBody>
      </p: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1B28521A-BB9B-4883-A255-4440A0D1C09A}"/>
              </a:ext>
            </a:extLst>
          </p:cNvPr>
          <p:cNvSpPr/>
          <p:nvPr/>
        </p:nvSpPr>
        <p:spPr>
          <a:xfrm>
            <a:off x="670034" y="1110082"/>
            <a:ext cx="1196470" cy="1116022"/>
          </a:xfrm>
          <a:prstGeom prst="roundRect">
            <a:avLst>
              <a:gd name="adj" fmla="val 49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.kube/config</a:t>
            </a:r>
            <a:endParaRPr lang="ko-KR" altLang="en-US" sz="1100" dirty="0"/>
          </a:p>
        </p:txBody>
      </p: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5E5B5415-E4D9-427A-A24B-1D534B4AD961}"/>
              </a:ext>
            </a:extLst>
          </p:cNvPr>
          <p:cNvSpPr/>
          <p:nvPr/>
        </p:nvSpPr>
        <p:spPr>
          <a:xfrm>
            <a:off x="980237" y="1204212"/>
            <a:ext cx="576064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sp>
        <p:nvSpPr>
          <p:cNvPr id="81" name="모서리가 둥근 직사각형 44">
            <a:extLst>
              <a:ext uri="{FF2B5EF4-FFF2-40B4-BE49-F238E27FC236}">
                <a16:creationId xmlns:a16="http://schemas.microsoft.com/office/drawing/2014/main" id="{3CAA0A12-7300-473B-8D6C-429B99054D94}"/>
              </a:ext>
            </a:extLst>
          </p:cNvPr>
          <p:cNvSpPr/>
          <p:nvPr/>
        </p:nvSpPr>
        <p:spPr>
          <a:xfrm>
            <a:off x="2048695" y="1102234"/>
            <a:ext cx="3438921" cy="749436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etcdctl</a:t>
            </a:r>
            <a:endParaRPr lang="ko-KR" altLang="en-US" sz="11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07900188-6BB8-4FE3-86A5-69725C86AC20}"/>
              </a:ext>
            </a:extLst>
          </p:cNvPr>
          <p:cNvSpPr/>
          <p:nvPr/>
        </p:nvSpPr>
        <p:spPr>
          <a:xfrm>
            <a:off x="702595" y="3652671"/>
            <a:ext cx="1150142" cy="327422"/>
          </a:xfrm>
          <a:prstGeom prst="roundRect">
            <a:avLst>
              <a:gd name="adj" fmla="val 8188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kubelet.crt.key</a:t>
            </a:r>
            <a:endParaRPr lang="ko-KR" altLang="en-US" sz="110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938E0B9-EB20-474C-82E4-E18487C00B6B}"/>
              </a:ext>
            </a:extLst>
          </p:cNvPr>
          <p:cNvCxnSpPr>
            <a:cxnSpLocks/>
            <a:stCxn id="10" idx="0"/>
            <a:endCxn id="77" idx="2"/>
          </p:cNvCxnSpPr>
          <p:nvPr/>
        </p:nvCxnSpPr>
        <p:spPr>
          <a:xfrm flipV="1">
            <a:off x="7368378" y="1565590"/>
            <a:ext cx="0" cy="4933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280EF61-6A78-4CD0-AF31-51A5436DEF9F}"/>
              </a:ext>
            </a:extLst>
          </p:cNvPr>
          <p:cNvCxnSpPr>
            <a:cxnSpLocks/>
            <a:stCxn id="11" idx="1"/>
            <a:endCxn id="65" idx="2"/>
          </p:cNvCxnSpPr>
          <p:nvPr/>
        </p:nvCxnSpPr>
        <p:spPr>
          <a:xfrm flipH="1" flipV="1">
            <a:off x="4244184" y="1564233"/>
            <a:ext cx="1900752" cy="11215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4">
            <a:extLst>
              <a:ext uri="{FF2B5EF4-FFF2-40B4-BE49-F238E27FC236}">
                <a16:creationId xmlns:a16="http://schemas.microsoft.com/office/drawing/2014/main" id="{79FA89AD-85BF-41BF-9A8F-77C2D9005001}"/>
              </a:ext>
            </a:extLst>
          </p:cNvPr>
          <p:cNvSpPr/>
          <p:nvPr/>
        </p:nvSpPr>
        <p:spPr>
          <a:xfrm>
            <a:off x="2144368" y="1205632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E8888565-509D-4396-B50F-A49799CE8C69}"/>
              </a:ext>
            </a:extLst>
          </p:cNvPr>
          <p:cNvSpPr/>
          <p:nvPr/>
        </p:nvSpPr>
        <p:spPr>
          <a:xfrm>
            <a:off x="3103044" y="1205632"/>
            <a:ext cx="2282279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etcd/healthcheck-client.crt,key</a:t>
            </a:r>
            <a:endParaRPr lang="ko-KR" altLang="en-US" sz="1100"/>
          </a:p>
        </p:txBody>
      </p:sp>
      <p:sp>
        <p:nvSpPr>
          <p:cNvPr id="76" name="모서리가 둥근 직사각형 44">
            <a:extLst>
              <a:ext uri="{FF2B5EF4-FFF2-40B4-BE49-F238E27FC236}">
                <a16:creationId xmlns:a16="http://schemas.microsoft.com/office/drawing/2014/main" id="{501A4FFD-54E5-4AE5-B9C3-D9E96E64B779}"/>
              </a:ext>
            </a:extLst>
          </p:cNvPr>
          <p:cNvSpPr/>
          <p:nvPr/>
        </p:nvSpPr>
        <p:spPr>
          <a:xfrm>
            <a:off x="5700238" y="1206989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77" name="모서리가 둥근 직사각형 44">
            <a:extLst>
              <a:ext uri="{FF2B5EF4-FFF2-40B4-BE49-F238E27FC236}">
                <a16:creationId xmlns:a16="http://schemas.microsoft.com/office/drawing/2014/main" id="{0847E87D-4C41-4FBC-AFE3-111A068D883F}"/>
              </a:ext>
            </a:extLst>
          </p:cNvPr>
          <p:cNvSpPr/>
          <p:nvPr/>
        </p:nvSpPr>
        <p:spPr>
          <a:xfrm>
            <a:off x="6664346" y="1206989"/>
            <a:ext cx="1408064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etcd/peer.crt,key B</a:t>
            </a:r>
            <a:endParaRPr lang="ko-KR" altLang="en-US" sz="11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8BAE9C-3A24-42C6-841E-150F25191AC2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4875291" y="2685751"/>
            <a:ext cx="1269645" cy="108679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42358A39-9426-4BB5-87A4-29D0E888E3C3}"/>
              </a:ext>
            </a:extLst>
          </p:cNvPr>
          <p:cNvSpPr/>
          <p:nvPr/>
        </p:nvSpPr>
        <p:spPr>
          <a:xfrm>
            <a:off x="3635691" y="4364502"/>
            <a:ext cx="1817092" cy="303891"/>
          </a:xfrm>
          <a:prstGeom prst="roundRect">
            <a:avLst>
              <a:gd name="adj" fmla="val 184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Account Token</a:t>
            </a:r>
            <a:endParaRPr lang="ko-KR" altLang="en-US" sz="11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319C601-CF69-4C7E-AB21-DFE1E1E6453B}"/>
              </a:ext>
            </a:extLst>
          </p:cNvPr>
          <p:cNvCxnSpPr>
            <a:cxnSpLocks/>
            <a:stCxn id="97" idx="3"/>
            <a:endCxn id="32" idx="2"/>
          </p:cNvCxnSpPr>
          <p:nvPr/>
        </p:nvCxnSpPr>
        <p:spPr>
          <a:xfrm flipV="1">
            <a:off x="5452783" y="4195476"/>
            <a:ext cx="1438503" cy="32097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F33A8AE-7E6D-45FF-93D1-B53EFFF4457F}"/>
              </a:ext>
            </a:extLst>
          </p:cNvPr>
          <p:cNvCxnSpPr>
            <a:cxnSpLocks/>
            <a:stCxn id="19" idx="2"/>
            <a:endCxn id="97" idx="3"/>
          </p:cNvCxnSpPr>
          <p:nvPr/>
        </p:nvCxnSpPr>
        <p:spPr>
          <a:xfrm>
            <a:off x="4961719" y="3504342"/>
            <a:ext cx="491064" cy="101210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0FA3EEA2-E4C5-4D6C-8120-1FFB11BB2944}"/>
              </a:ext>
            </a:extLst>
          </p:cNvPr>
          <p:cNvSpPr/>
          <p:nvPr/>
        </p:nvSpPr>
        <p:spPr>
          <a:xfrm>
            <a:off x="759160" y="1627627"/>
            <a:ext cx="1018218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user.crt,key</a:t>
            </a:r>
            <a:endParaRPr lang="ko-KR" altLang="en-US" sz="11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B57D8DE-5920-4ACF-991E-422D6EA6AC99}"/>
              </a:ext>
            </a:extLst>
          </p:cNvPr>
          <p:cNvCxnSpPr>
            <a:cxnSpLocks/>
            <a:stCxn id="107" idx="3"/>
            <a:endCxn id="15" idx="1"/>
          </p:cNvCxnSpPr>
          <p:nvPr/>
        </p:nvCxnSpPr>
        <p:spPr>
          <a:xfrm>
            <a:off x="1777378" y="1791338"/>
            <a:ext cx="415306" cy="107973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44">
            <a:extLst>
              <a:ext uri="{FF2B5EF4-FFF2-40B4-BE49-F238E27FC236}">
                <a16:creationId xmlns:a16="http://schemas.microsoft.com/office/drawing/2014/main" id="{D1218FEC-AB78-46F3-9F1B-6E59E3B383E9}"/>
              </a:ext>
            </a:extLst>
          </p:cNvPr>
          <p:cNvSpPr/>
          <p:nvPr/>
        </p:nvSpPr>
        <p:spPr>
          <a:xfrm>
            <a:off x="759160" y="3226012"/>
            <a:ext cx="1018218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node.crt,key</a:t>
            </a:r>
            <a:endParaRPr lang="ko-KR" altLang="en-US" sz="110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B357440-4E4E-47AC-A9A8-3B768E5002E9}"/>
              </a:ext>
            </a:extLst>
          </p:cNvPr>
          <p:cNvCxnSpPr>
            <a:cxnSpLocks/>
            <a:stCxn id="15" idx="1"/>
            <a:endCxn id="119" idx="3"/>
          </p:cNvCxnSpPr>
          <p:nvPr/>
        </p:nvCxnSpPr>
        <p:spPr>
          <a:xfrm flipH="1">
            <a:off x="1777378" y="2871068"/>
            <a:ext cx="415306" cy="51865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Ceritifcate, key</a:t>
            </a:r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D159FE3-460A-445F-8D46-BAD4598D93A1}"/>
              </a:ext>
            </a:extLst>
          </p:cNvPr>
          <p:cNvGraphicFramePr/>
          <p:nvPr/>
        </p:nvGraphicFramePr>
        <p:xfrm>
          <a:off x="72008" y="836712"/>
          <a:ext cx="9036496" cy="231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91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48069</TotalTime>
  <Words>488</Words>
  <Application>Microsoft Office PowerPoint</Application>
  <PresentationFormat>화면 슬라이드 쇼(16:9)</PresentationFormat>
  <Paragraphs>113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Ceritifcate, key</vt:lpstr>
      <vt:lpstr>Certificate Usage</vt:lpstr>
      <vt:lpstr>PowerPoint 프레젠테이션</vt:lpstr>
      <vt:lpstr>Certificate Usage</vt:lpstr>
      <vt:lpstr>Ceritifcate, key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6198</cp:revision>
  <dcterms:created xsi:type="dcterms:W3CDTF">2006-10-05T04:04:58Z</dcterms:created>
  <dcterms:modified xsi:type="dcterms:W3CDTF">2020-03-21T13:33:50Z</dcterms:modified>
</cp:coreProperties>
</file>