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49" r:id="rId2"/>
    <p:sldId id="448" r:id="rId3"/>
    <p:sldId id="450" r:id="rId4"/>
    <p:sldId id="451" r:id="rId5"/>
    <p:sldId id="452" r:id="rId6"/>
    <p:sldId id="453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6534" autoAdjust="0"/>
  </p:normalViewPr>
  <p:slideViewPr>
    <p:cSldViewPr>
      <p:cViewPr varScale="1">
        <p:scale>
          <a:sx n="131" d="100"/>
          <a:sy n="131" d="100"/>
        </p:scale>
        <p:origin x="3006" y="10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4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33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83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00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724402" y="1544174"/>
            <a:ext cx="5659378" cy="2827776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Host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id="{0FB88AC0-5E25-4C22-9F9F-FF062E2DDB6A}"/>
              </a:ext>
            </a:extLst>
          </p:cNvPr>
          <p:cNvSpPr/>
          <p:nvPr/>
        </p:nvSpPr>
        <p:spPr>
          <a:xfrm>
            <a:off x="1846369" y="1681344"/>
            <a:ext cx="5415441" cy="1499628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400" b="1"/>
              <a:t>cilium </a:t>
            </a:r>
            <a:r>
              <a:rPr lang="en-US" altLang="ko-KR" sz="1400" b="1" dirty="0"/>
              <a:t>Container</a:t>
            </a:r>
          </a:p>
          <a:p>
            <a:pPr algn="r"/>
            <a:r>
              <a:rPr lang="en-US" altLang="ko-KR" sz="1200" b="1"/>
              <a:t>(Host Network </a:t>
            </a:r>
          </a:p>
          <a:p>
            <a:pPr algn="r"/>
            <a:r>
              <a:rPr lang="en-US" altLang="ko-KR" sz="1200" b="1"/>
              <a:t>Namespace</a:t>
            </a:r>
            <a:r>
              <a:rPr lang="en-US" altLang="ko-KR" sz="1200" b="1" dirty="0"/>
              <a:t>)</a:t>
            </a:r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5580460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cilium-node- monitor</a:t>
            </a:r>
            <a:endParaRPr lang="ko-KR" altLang="en-US" sz="1400" dirty="0"/>
          </a:p>
        </p:txBody>
      </p:sp>
      <p:sp>
        <p:nvSpPr>
          <p:cNvPr id="45" name="모서리가 둥근 직사각형 75">
            <a:extLst>
              <a:ext uri="{FF2B5EF4-FFF2-40B4-BE49-F238E27FC236}">
                <a16:creationId xmlns:a16="http://schemas.microsoft.com/office/drawing/2014/main" id="{07DA784D-B34A-413D-A378-7A7B113637C1}"/>
              </a:ext>
            </a:extLst>
          </p:cNvPr>
          <p:cNvSpPr/>
          <p:nvPr/>
        </p:nvSpPr>
        <p:spPr>
          <a:xfrm>
            <a:off x="3772489" y="176019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cilium-agent</a:t>
            </a:r>
            <a:endParaRPr lang="ko-KR" altLang="en-US" sz="1400" dirty="0"/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id="{2EBEE14D-89BD-4822-AD15-7105D7141912}"/>
              </a:ext>
            </a:extLst>
          </p:cNvPr>
          <p:cNvSpPr/>
          <p:nvPr/>
        </p:nvSpPr>
        <p:spPr>
          <a:xfrm>
            <a:off x="1979712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cilium-health</a:t>
            </a:r>
            <a:endParaRPr lang="ko-KR" altLang="en-US" sz="1400" dirty="0"/>
          </a:p>
        </p:txBody>
      </p: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2339752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07097A-FB90-4123-BE4D-654986075238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2761312" y="2336262"/>
            <a:ext cx="1792776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55">
            <a:extLst>
              <a:ext uri="{FF2B5EF4-FFF2-40B4-BE49-F238E27FC236}">
                <a16:creationId xmlns:a16="http://schemas.microsoft.com/office/drawing/2014/main" id="{A4F42F86-EB7F-411F-AF37-C57BFD357135}"/>
              </a:ext>
            </a:extLst>
          </p:cNvPr>
          <p:cNvSpPr/>
          <p:nvPr/>
        </p:nvSpPr>
        <p:spPr>
          <a:xfrm>
            <a:off x="1846369" y="3291830"/>
            <a:ext cx="5415441" cy="648072"/>
          </a:xfrm>
          <a:prstGeom prst="roundRect">
            <a:avLst>
              <a:gd name="adj" fmla="val 94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Kernel</a:t>
            </a:r>
            <a:endParaRPr lang="en-US" altLang="ko-KR" sz="1200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D03EF73-B78F-4E84-8CC7-8E27D981EA12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>
            <a:off x="4554089" y="2336262"/>
            <a:ext cx="1807971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75">
            <a:extLst>
              <a:ext uri="{FF2B5EF4-FFF2-40B4-BE49-F238E27FC236}">
                <a16:creationId xmlns:a16="http://schemas.microsoft.com/office/drawing/2014/main" id="{8C4E8306-9BB8-4BC9-93FF-6F326444E88C}"/>
              </a:ext>
            </a:extLst>
          </p:cNvPr>
          <p:cNvSpPr/>
          <p:nvPr/>
        </p:nvSpPr>
        <p:spPr>
          <a:xfrm>
            <a:off x="2771800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sp>
        <p:nvSpPr>
          <p:cNvPr id="47" name="모서리가 둥근 직사각형 75">
            <a:extLst>
              <a:ext uri="{FF2B5EF4-FFF2-40B4-BE49-F238E27FC236}">
                <a16:creationId xmlns:a16="http://schemas.microsoft.com/office/drawing/2014/main" id="{FCBEDB7E-6380-4126-8EDC-54C8C192CA21}"/>
              </a:ext>
            </a:extLst>
          </p:cNvPr>
          <p:cNvSpPr/>
          <p:nvPr/>
        </p:nvSpPr>
        <p:spPr>
          <a:xfrm>
            <a:off x="4736993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D7A052D-9851-4823-BDDB-4A6E723ED0C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flipH="1">
            <a:off x="3553400" y="2336262"/>
            <a:ext cx="1000689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DB4613F-29B7-439A-B9AD-03568A1449AB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4554089" y="2336262"/>
            <a:ext cx="964504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10E2432-8859-4EA5-93FC-8217A76AA195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372174" y="1432162"/>
            <a:ext cx="1181915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75">
            <a:extLst>
              <a:ext uri="{FF2B5EF4-FFF2-40B4-BE49-F238E27FC236}">
                <a16:creationId xmlns:a16="http://schemas.microsoft.com/office/drawing/2014/main" id="{76A9E267-E423-49FF-B8D5-A92AF9721BAC}"/>
              </a:ext>
            </a:extLst>
          </p:cNvPr>
          <p:cNvSpPr/>
          <p:nvPr/>
        </p:nvSpPr>
        <p:spPr>
          <a:xfrm>
            <a:off x="1979712" y="1760733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 (CLI)</a:t>
            </a:r>
            <a:endParaRPr lang="ko-KR" altLang="en-US" sz="14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7EC7940-D7F6-46CA-872E-7CDEA81F8749}"/>
              </a:ext>
            </a:extLst>
          </p:cNvPr>
          <p:cNvCxnSpPr>
            <a:cxnSpLocks/>
            <a:stCxn id="45" idx="1"/>
            <a:endCxn id="58" idx="3"/>
          </p:cNvCxnSpPr>
          <p:nvPr/>
        </p:nvCxnSpPr>
        <p:spPr>
          <a:xfrm flipH="1">
            <a:off x="3542911" y="2048230"/>
            <a:ext cx="229578" cy="5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75">
            <a:extLst>
              <a:ext uri="{FF2B5EF4-FFF2-40B4-BE49-F238E27FC236}">
                <a16:creationId xmlns:a16="http://schemas.microsoft.com/office/drawing/2014/main" id="{1923C144-1F5F-4F7D-A3B9-652DADF565B5}"/>
              </a:ext>
            </a:extLst>
          </p:cNvPr>
          <p:cNvSpPr/>
          <p:nvPr/>
        </p:nvSpPr>
        <p:spPr>
          <a:xfrm>
            <a:off x="4736993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API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DC87DA-BC21-4183-B530-49CF835C9463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flipH="1">
            <a:off x="4554089" y="1432162"/>
            <a:ext cx="1215326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9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VXLAN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59" y="51471"/>
            <a:ext cx="3888433" cy="4464496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030896"/>
              </p:ext>
            </p:extLst>
          </p:nvPr>
        </p:nvGraphicFramePr>
        <p:xfrm>
          <a:off x="1010841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979627" y="387668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639777" y="51465"/>
            <a:ext cx="3888433" cy="4464495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720888" y="387668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4402376" y="4056700"/>
            <a:ext cx="31851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30472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755576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7AED245-81A0-4C82-B0B6-01DD482E1A62}"/>
              </a:ext>
            </a:extLst>
          </p:cNvPr>
          <p:cNvCxnSpPr>
            <a:cxnSpLocks/>
            <a:stCxn id="48" idx="2"/>
            <a:endCxn id="21" idx="3"/>
          </p:cNvCxnSpPr>
          <p:nvPr/>
        </p:nvCxnSpPr>
        <p:spPr>
          <a:xfrm flipH="1">
            <a:off x="6017032" y="3838589"/>
            <a:ext cx="1656166" cy="2181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469726" y="3838589"/>
            <a:ext cx="1509901" cy="2181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7" y="123478"/>
            <a:ext cx="2842225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Container A </a:t>
            </a:r>
            <a:endParaRPr lang="ko-KR" altLang="en-US" sz="16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483518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120308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cxnSpLocks/>
            <a:stCxn id="7" idx="2"/>
            <a:endCxn id="37" idx="0"/>
          </p:cNvCxnSpPr>
          <p:nvPr/>
        </p:nvCxnSpPr>
        <p:spPr>
          <a:xfrm>
            <a:off x="1475656" y="843558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979712" y="513998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192.167.2.10</a:t>
            </a:r>
            <a:endParaRPr lang="ko-KR" altLang="en-US" sz="1400" dirty="0"/>
          </a:p>
        </p:txBody>
      </p:sp>
      <p:sp>
        <p:nvSpPr>
          <p:cNvPr id="37" name="모서리가 둥근 직사각형 44">
            <a:extLst>
              <a:ext uri="{FF2B5EF4-FFF2-40B4-BE49-F238E27FC236}">
                <a16:creationId xmlns:a16="http://schemas.microsoft.com/office/drawing/2014/main" id="{354EC3C2-BD19-4B9B-807D-849B28C9A25F}"/>
              </a:ext>
            </a:extLst>
          </p:cNvPr>
          <p:cNvSpPr/>
          <p:nvPr/>
        </p:nvSpPr>
        <p:spPr>
          <a:xfrm>
            <a:off x="827584" y="946046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755576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46438B16-4E97-4038-A6B1-370F53760D86}"/>
              </a:ext>
            </a:extLst>
          </p:cNvPr>
          <p:cNvSpPr/>
          <p:nvPr/>
        </p:nvSpPr>
        <p:spPr>
          <a:xfrm>
            <a:off x="6959048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4720888" y="3579862"/>
            <a:ext cx="1564112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BA3F6961-E250-4EDB-B8B5-E55A26D8FFCB}"/>
              </a:ext>
            </a:extLst>
          </p:cNvPr>
          <p:cNvSpPr/>
          <p:nvPr/>
        </p:nvSpPr>
        <p:spPr>
          <a:xfrm>
            <a:off x="6959048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813275" y="3268170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838259" y="3571435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EDE89B9-D0C5-452F-A52C-05ED0AC87400}"/>
              </a:ext>
            </a:extLst>
          </p:cNvPr>
          <p:cNvCxnSpPr>
            <a:cxnSpLocks/>
          </p:cNvCxnSpPr>
          <p:nvPr/>
        </p:nvCxnSpPr>
        <p:spPr>
          <a:xfrm>
            <a:off x="899592" y="1529762"/>
            <a:ext cx="0" cy="169006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120" idx="1"/>
          </p:cNvCxnSpPr>
          <p:nvPr/>
        </p:nvCxnSpPr>
        <p:spPr>
          <a:xfrm flipV="1">
            <a:off x="2183876" y="3137419"/>
            <a:ext cx="629396" cy="52115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  <a:endCxn id="8" idx="3"/>
          </p:cNvCxnSpPr>
          <p:nvPr/>
        </p:nvCxnSpPr>
        <p:spPr>
          <a:xfrm flipH="1" flipV="1">
            <a:off x="2123728" y="1362338"/>
            <a:ext cx="502912" cy="273308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D63FD35A-53CC-4222-A3B0-174C07D770B0}"/>
              </a:ext>
            </a:extLst>
          </p:cNvPr>
          <p:cNvSpPr/>
          <p:nvPr/>
        </p:nvSpPr>
        <p:spPr>
          <a:xfrm>
            <a:off x="4724400" y="3268170"/>
            <a:ext cx="1560606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7018"/>
              </p:ext>
            </p:extLst>
          </p:nvPr>
        </p:nvGraphicFramePr>
        <p:xfrm>
          <a:off x="4899273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4" name="모서리가 둥근 직사각형 44">
            <a:extLst>
              <a:ext uri="{FF2B5EF4-FFF2-40B4-BE49-F238E27FC236}">
                <a16:creationId xmlns:a16="http://schemas.microsoft.com/office/drawing/2014/main" id="{C5968AF5-30E0-43C5-84FA-34B656FA9364}"/>
              </a:ext>
            </a:extLst>
          </p:cNvPr>
          <p:cNvSpPr/>
          <p:nvPr/>
        </p:nvSpPr>
        <p:spPr>
          <a:xfrm flipH="1">
            <a:off x="5618207" y="123478"/>
            <a:ext cx="2842225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Container B </a:t>
            </a:r>
            <a:endParaRPr lang="ko-KR" altLang="en-US" sz="1600" dirty="0"/>
          </a:p>
        </p:txBody>
      </p:sp>
      <p:sp>
        <p:nvSpPr>
          <p:cNvPr id="95" name="모서리가 둥근 직사각형 44">
            <a:extLst>
              <a:ext uri="{FF2B5EF4-FFF2-40B4-BE49-F238E27FC236}">
                <a16:creationId xmlns:a16="http://schemas.microsoft.com/office/drawing/2014/main" id="{BFCB0D57-B969-4ABC-A91C-9F6592064323}"/>
              </a:ext>
            </a:extLst>
          </p:cNvPr>
          <p:cNvSpPr/>
          <p:nvPr/>
        </p:nvSpPr>
        <p:spPr>
          <a:xfrm flipH="1">
            <a:off x="7020271" y="483518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96" name="모서리가 둥근 직사각형 44">
            <a:extLst>
              <a:ext uri="{FF2B5EF4-FFF2-40B4-BE49-F238E27FC236}">
                <a16:creationId xmlns:a16="http://schemas.microsoft.com/office/drawing/2014/main" id="{5C69331D-F996-495A-8AA4-E7DC2A8A8035}"/>
              </a:ext>
            </a:extLst>
          </p:cNvPr>
          <p:cNvSpPr/>
          <p:nvPr/>
        </p:nvSpPr>
        <p:spPr>
          <a:xfrm flipH="1">
            <a:off x="7020271" y="1203694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AD1311C-E5B2-416B-AE24-5CABAEB947A5}"/>
              </a:ext>
            </a:extLst>
          </p:cNvPr>
          <p:cNvCxnSpPr>
            <a:cxnSpLocks/>
            <a:stCxn id="95" idx="2"/>
            <a:endCxn id="99" idx="0"/>
          </p:cNvCxnSpPr>
          <p:nvPr/>
        </p:nvCxnSpPr>
        <p:spPr>
          <a:xfrm flipH="1">
            <a:off x="7668343" y="843558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44">
            <a:extLst>
              <a:ext uri="{FF2B5EF4-FFF2-40B4-BE49-F238E27FC236}">
                <a16:creationId xmlns:a16="http://schemas.microsoft.com/office/drawing/2014/main" id="{7B3973F9-79FD-4B7B-B5B4-34B5E04BB534}"/>
              </a:ext>
            </a:extLst>
          </p:cNvPr>
          <p:cNvSpPr/>
          <p:nvPr/>
        </p:nvSpPr>
        <p:spPr>
          <a:xfrm flipH="1">
            <a:off x="5487312" y="513998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192.167.3.10</a:t>
            </a:r>
            <a:endParaRPr lang="ko-KR" altLang="en-US" sz="1400" dirty="0"/>
          </a:p>
        </p:txBody>
      </p:sp>
      <p:sp>
        <p:nvSpPr>
          <p:cNvPr id="99" name="모서리가 둥근 직사각형 44">
            <a:extLst>
              <a:ext uri="{FF2B5EF4-FFF2-40B4-BE49-F238E27FC236}">
                <a16:creationId xmlns:a16="http://schemas.microsoft.com/office/drawing/2014/main" id="{0DE8E52E-C806-40FC-8B88-E5B815986732}"/>
              </a:ext>
            </a:extLst>
          </p:cNvPr>
          <p:cNvSpPr/>
          <p:nvPr/>
        </p:nvSpPr>
        <p:spPr>
          <a:xfrm flipH="1">
            <a:off x="7020271" y="946046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0D2F042-15F8-4B17-BACC-6C383A9460D0}"/>
              </a:ext>
            </a:extLst>
          </p:cNvPr>
          <p:cNvCxnSpPr>
            <a:cxnSpLocks/>
          </p:cNvCxnSpPr>
          <p:nvPr/>
        </p:nvCxnSpPr>
        <p:spPr>
          <a:xfrm>
            <a:off x="8244408" y="1529762"/>
            <a:ext cx="0" cy="169006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5505192" y="2883786"/>
            <a:ext cx="0" cy="122073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  <a:endCxn id="96" idx="3"/>
          </p:cNvCxnSpPr>
          <p:nvPr/>
        </p:nvCxnSpPr>
        <p:spPr>
          <a:xfrm flipV="1">
            <a:off x="6515072" y="1362950"/>
            <a:ext cx="505199" cy="272696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F02AAE9-30EF-4B7F-80EA-1795FDC6990D}"/>
              </a:ext>
            </a:extLst>
          </p:cNvPr>
          <p:cNvCxnSpPr>
            <a:cxnSpLocks/>
            <a:stCxn id="48" idx="1"/>
            <a:endCxn id="111" idx="3"/>
          </p:cNvCxnSpPr>
          <p:nvPr/>
        </p:nvCxnSpPr>
        <p:spPr>
          <a:xfrm flipH="1" flipV="1">
            <a:off x="6285003" y="3137419"/>
            <a:ext cx="674045" cy="52115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E341FD17-D490-451E-928F-D5070A9093BD}"/>
              </a:ext>
            </a:extLst>
          </p:cNvPr>
          <p:cNvSpPr/>
          <p:nvPr/>
        </p:nvSpPr>
        <p:spPr>
          <a:xfrm>
            <a:off x="4725381" y="3005859"/>
            <a:ext cx="1559622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813272" y="3005859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3609386" y="2883787"/>
            <a:ext cx="526" cy="122072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8" y="1311654"/>
            <a:ext cx="2189192" cy="168300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4818119" y="1302636"/>
            <a:ext cx="2215528" cy="169202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DC7BC12-5D9E-4F4D-A24E-5E748082AF63}"/>
              </a:ext>
            </a:extLst>
          </p:cNvPr>
          <p:cNvCxnSpPr>
            <a:cxnSpLocks/>
          </p:cNvCxnSpPr>
          <p:nvPr/>
        </p:nvCxnSpPr>
        <p:spPr>
          <a:xfrm flipH="1">
            <a:off x="4816990" y="4698082"/>
            <a:ext cx="396277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E34809DE-DE61-484E-BB47-F21E075ED943}"/>
              </a:ext>
            </a:extLst>
          </p:cNvPr>
          <p:cNvCxnSpPr>
            <a:cxnSpLocks/>
          </p:cNvCxnSpPr>
          <p:nvPr/>
        </p:nvCxnSpPr>
        <p:spPr>
          <a:xfrm flipH="1">
            <a:off x="4823006" y="4909914"/>
            <a:ext cx="390261" cy="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44">
            <a:extLst>
              <a:ext uri="{FF2B5EF4-FFF2-40B4-BE49-F238E27FC236}">
                <a16:creationId xmlns:a16="http://schemas.microsoft.com/office/drawing/2014/main" id="{93D3556A-89DF-4D7F-9305-9CA12DA46674}"/>
              </a:ext>
            </a:extLst>
          </p:cNvPr>
          <p:cNvSpPr/>
          <p:nvPr/>
        </p:nvSpPr>
        <p:spPr>
          <a:xfrm>
            <a:off x="4600020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     Redirect</a:t>
            </a:r>
            <a:endParaRPr lang="en-US" altLang="ko-KR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     Routing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3189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Host L3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61" y="267499"/>
            <a:ext cx="3499539" cy="432467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70670"/>
              </p:ext>
            </p:extLst>
          </p:nvPr>
        </p:nvGraphicFramePr>
        <p:xfrm>
          <a:off x="683568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3867898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25989" y="267494"/>
            <a:ext cx="3502221" cy="4324678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263228" y="3867898"/>
            <a:ext cx="139700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3906517" y="4047918"/>
            <a:ext cx="135671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421915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4219152"/>
            <a:ext cx="1296144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659986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7" y="339506"/>
            <a:ext cx="2842225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Container A </a:t>
            </a:r>
            <a:endParaRPr lang="ko-KR" altLang="en-US" sz="16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699546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1419110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cxnSpLocks/>
            <a:stCxn id="7" idx="2"/>
            <a:endCxn id="37" idx="0"/>
          </p:cNvCxnSpPr>
          <p:nvPr/>
        </p:nvCxnSpPr>
        <p:spPr>
          <a:xfrm>
            <a:off x="1475656" y="1059586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979712" y="730026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192.167.2.10</a:t>
            </a:r>
            <a:endParaRPr lang="ko-KR" altLang="en-US" sz="1400" dirty="0"/>
          </a:p>
        </p:txBody>
      </p:sp>
      <p:sp>
        <p:nvSpPr>
          <p:cNvPr id="37" name="모서리가 둥근 직사각형 44">
            <a:extLst>
              <a:ext uri="{FF2B5EF4-FFF2-40B4-BE49-F238E27FC236}">
                <a16:creationId xmlns:a16="http://schemas.microsoft.com/office/drawing/2014/main" id="{354EC3C2-BD19-4B9B-807D-849B28C9A25F}"/>
              </a:ext>
            </a:extLst>
          </p:cNvPr>
          <p:cNvSpPr/>
          <p:nvPr/>
        </p:nvSpPr>
        <p:spPr>
          <a:xfrm>
            <a:off x="827584" y="1162074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5082932" y="3505797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460353" y="3497370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  <a:endCxn id="8" idx="3"/>
          </p:cNvCxnSpPr>
          <p:nvPr/>
        </p:nvCxnSpPr>
        <p:spPr>
          <a:xfrm flipH="1" flipV="1">
            <a:off x="2123728" y="1578366"/>
            <a:ext cx="175639" cy="273308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97901"/>
              </p:ext>
            </p:extLst>
          </p:nvPr>
        </p:nvGraphicFramePr>
        <p:xfrm>
          <a:off x="5228833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4" name="모서리가 둥근 직사각형 44">
            <a:extLst>
              <a:ext uri="{FF2B5EF4-FFF2-40B4-BE49-F238E27FC236}">
                <a16:creationId xmlns:a16="http://schemas.microsoft.com/office/drawing/2014/main" id="{C5968AF5-30E0-43C5-84FA-34B656FA9364}"/>
              </a:ext>
            </a:extLst>
          </p:cNvPr>
          <p:cNvSpPr/>
          <p:nvPr/>
        </p:nvSpPr>
        <p:spPr>
          <a:xfrm flipH="1">
            <a:off x="5618207" y="339506"/>
            <a:ext cx="2842225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Container B </a:t>
            </a:r>
            <a:endParaRPr lang="ko-KR" altLang="en-US" sz="1600" dirty="0"/>
          </a:p>
        </p:txBody>
      </p:sp>
      <p:sp>
        <p:nvSpPr>
          <p:cNvPr id="95" name="모서리가 둥근 직사각형 44">
            <a:extLst>
              <a:ext uri="{FF2B5EF4-FFF2-40B4-BE49-F238E27FC236}">
                <a16:creationId xmlns:a16="http://schemas.microsoft.com/office/drawing/2014/main" id="{BFCB0D57-B969-4ABC-A91C-9F6592064323}"/>
              </a:ext>
            </a:extLst>
          </p:cNvPr>
          <p:cNvSpPr/>
          <p:nvPr/>
        </p:nvSpPr>
        <p:spPr>
          <a:xfrm flipH="1">
            <a:off x="7020271" y="699546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96" name="모서리가 둥근 직사각형 44">
            <a:extLst>
              <a:ext uri="{FF2B5EF4-FFF2-40B4-BE49-F238E27FC236}">
                <a16:creationId xmlns:a16="http://schemas.microsoft.com/office/drawing/2014/main" id="{5C69331D-F996-495A-8AA4-E7DC2A8A8035}"/>
              </a:ext>
            </a:extLst>
          </p:cNvPr>
          <p:cNvSpPr/>
          <p:nvPr/>
        </p:nvSpPr>
        <p:spPr>
          <a:xfrm flipH="1">
            <a:off x="7020271" y="141972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AD1311C-E5B2-416B-AE24-5CABAEB947A5}"/>
              </a:ext>
            </a:extLst>
          </p:cNvPr>
          <p:cNvCxnSpPr>
            <a:cxnSpLocks/>
            <a:stCxn id="95" idx="2"/>
            <a:endCxn id="99" idx="0"/>
          </p:cNvCxnSpPr>
          <p:nvPr/>
        </p:nvCxnSpPr>
        <p:spPr>
          <a:xfrm flipH="1">
            <a:off x="7668343" y="1059586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44">
            <a:extLst>
              <a:ext uri="{FF2B5EF4-FFF2-40B4-BE49-F238E27FC236}">
                <a16:creationId xmlns:a16="http://schemas.microsoft.com/office/drawing/2014/main" id="{7B3973F9-79FD-4B7B-B5B4-34B5E04BB534}"/>
              </a:ext>
            </a:extLst>
          </p:cNvPr>
          <p:cNvSpPr/>
          <p:nvPr/>
        </p:nvSpPr>
        <p:spPr>
          <a:xfrm flipH="1">
            <a:off x="5487312" y="730026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192.167.3.10</a:t>
            </a:r>
            <a:endParaRPr lang="ko-KR" altLang="en-US" sz="1400" dirty="0"/>
          </a:p>
        </p:txBody>
      </p:sp>
      <p:sp>
        <p:nvSpPr>
          <p:cNvPr id="99" name="모서리가 둥근 직사각형 44">
            <a:extLst>
              <a:ext uri="{FF2B5EF4-FFF2-40B4-BE49-F238E27FC236}">
                <a16:creationId xmlns:a16="http://schemas.microsoft.com/office/drawing/2014/main" id="{0DE8E52E-C806-40FC-8B88-E5B815986732}"/>
              </a:ext>
            </a:extLst>
          </p:cNvPr>
          <p:cNvSpPr/>
          <p:nvPr/>
        </p:nvSpPr>
        <p:spPr>
          <a:xfrm flipH="1">
            <a:off x="7020271" y="1162074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5883304" y="2771735"/>
            <a:ext cx="0" cy="160055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  <a:endCxn id="96" idx="3"/>
          </p:cNvCxnSpPr>
          <p:nvPr/>
        </p:nvCxnSpPr>
        <p:spPr>
          <a:xfrm flipV="1">
            <a:off x="6844632" y="1578978"/>
            <a:ext cx="175639" cy="272696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3257015" y="2794322"/>
            <a:ext cx="0" cy="137468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8" y="1527682"/>
            <a:ext cx="1859216" cy="1404111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5161055" y="1518664"/>
            <a:ext cx="1872592" cy="141312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DC7BC12-5D9E-4F4D-A24E-5E748082AF63}"/>
              </a:ext>
            </a:extLst>
          </p:cNvPr>
          <p:cNvCxnSpPr>
            <a:cxnSpLocks/>
          </p:cNvCxnSpPr>
          <p:nvPr/>
        </p:nvCxnSpPr>
        <p:spPr>
          <a:xfrm flipH="1">
            <a:off x="4816990" y="4770094"/>
            <a:ext cx="396277" cy="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44">
            <a:extLst>
              <a:ext uri="{FF2B5EF4-FFF2-40B4-BE49-F238E27FC236}">
                <a16:creationId xmlns:a16="http://schemas.microsoft.com/office/drawing/2014/main" id="{93D3556A-89DF-4D7F-9305-9CA12DA46674}"/>
              </a:ext>
            </a:extLst>
          </p:cNvPr>
          <p:cNvSpPr/>
          <p:nvPr/>
        </p:nvSpPr>
        <p:spPr>
          <a:xfrm>
            <a:off x="4614588" y="4659982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     Routing</a:t>
            </a:r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81" name="Picture 2" descr="C:\Users\Tmax\Desktop\Network-Router-icon.png">
            <a:extLst>
              <a:ext uri="{FF2B5EF4-FFF2-40B4-BE49-F238E27FC236}">
                <a16:creationId xmlns:a16="http://schemas.microsoft.com/office/drawing/2014/main" id="{FB097D89-3FC9-4911-BFC9-23F560405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449" y="3808408"/>
            <a:ext cx="484191" cy="4617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6F1F7E58-0865-4A1C-BB45-186D154A5903}"/>
              </a:ext>
            </a:extLst>
          </p:cNvPr>
          <p:cNvSpPr/>
          <p:nvPr/>
        </p:nvSpPr>
        <p:spPr>
          <a:xfrm>
            <a:off x="3859540" y="356462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  <a:endParaRPr lang="ko-KR" altLang="en-US" sz="1400" b="1" dirty="0"/>
          </a:p>
        </p:txBody>
      </p:sp>
      <p:sp>
        <p:nvSpPr>
          <p:cNvPr id="51" name="모서리가 둥근 직사각형 44">
            <a:extLst>
              <a:ext uri="{FF2B5EF4-FFF2-40B4-BE49-F238E27FC236}">
                <a16:creationId xmlns:a16="http://schemas.microsoft.com/office/drawing/2014/main" id="{37B0EFA3-9BA2-40DF-A74C-BD9129400D01}"/>
              </a:ext>
            </a:extLst>
          </p:cNvPr>
          <p:cNvSpPr/>
          <p:nvPr/>
        </p:nvSpPr>
        <p:spPr>
          <a:xfrm>
            <a:off x="2460378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54" name="모서리가 둥근 직사각형 44">
            <a:extLst>
              <a:ext uri="{FF2B5EF4-FFF2-40B4-BE49-F238E27FC236}">
                <a16:creationId xmlns:a16="http://schemas.microsoft.com/office/drawing/2014/main" id="{1E01D9A1-CB37-4E24-8120-0F10A3FB3D78}"/>
              </a:ext>
            </a:extLst>
          </p:cNvPr>
          <p:cNvSpPr/>
          <p:nvPr/>
        </p:nvSpPr>
        <p:spPr>
          <a:xfrm>
            <a:off x="2460375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490EA8D-3D36-48EA-B3FE-758B21C58AFC}"/>
              </a:ext>
            </a:extLst>
          </p:cNvPr>
          <p:cNvCxnSpPr>
            <a:cxnSpLocks/>
            <a:stCxn id="13" idx="1"/>
            <a:endCxn id="2" idx="2"/>
          </p:cNvCxnSpPr>
          <p:nvPr/>
        </p:nvCxnSpPr>
        <p:spPr>
          <a:xfrm flipH="1" flipV="1">
            <a:off x="2299367" y="2787779"/>
            <a:ext cx="184401" cy="1260139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987033C6-F28B-40B7-808E-D574C9BC0F99}"/>
              </a:ext>
            </a:extLst>
          </p:cNvPr>
          <p:cNvSpPr/>
          <p:nvPr/>
        </p:nvSpPr>
        <p:spPr>
          <a:xfrm>
            <a:off x="5086667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1150529D-BC2D-4E1D-8133-FA651D96A89C}"/>
              </a:ext>
            </a:extLst>
          </p:cNvPr>
          <p:cNvSpPr/>
          <p:nvPr/>
        </p:nvSpPr>
        <p:spPr>
          <a:xfrm>
            <a:off x="5086664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20E4752-0515-4E2C-A8D8-8D7005EEC6D7}"/>
              </a:ext>
            </a:extLst>
          </p:cNvPr>
          <p:cNvCxnSpPr>
            <a:cxnSpLocks/>
            <a:stCxn id="21" idx="3"/>
            <a:endCxn id="91" idx="2"/>
          </p:cNvCxnSpPr>
          <p:nvPr/>
        </p:nvCxnSpPr>
        <p:spPr>
          <a:xfrm flipV="1">
            <a:off x="6660232" y="2787779"/>
            <a:ext cx="184400" cy="1260139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78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Prefilter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8820" y="1563638"/>
            <a:ext cx="3847158" cy="2127664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VXLAN </a:t>
            </a:r>
            <a:endParaRPr lang="en-US" altLang="ko-KR" sz="1600" b="1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35612" y="3222292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611561" y="2544915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55" idx="1"/>
          </p:cNvCxnSpPr>
          <p:nvPr/>
        </p:nvCxnSpPr>
        <p:spPr>
          <a:xfrm>
            <a:off x="1325711" y="2904955"/>
            <a:ext cx="1509901" cy="86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611561" y="2286188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94D272-B43E-4BB1-A49A-592640D66DB3}"/>
              </a:ext>
            </a:extLst>
          </p:cNvPr>
          <p:cNvSpPr/>
          <p:nvPr/>
        </p:nvSpPr>
        <p:spPr>
          <a:xfrm>
            <a:off x="2348264" y="206513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8090923-DF75-4B25-83B9-B2A6982C5178}"/>
              </a:ext>
            </a:extLst>
          </p:cNvPr>
          <p:cNvSpPr/>
          <p:nvPr/>
        </p:nvSpPr>
        <p:spPr>
          <a:xfrm>
            <a:off x="2348264" y="18901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C9D108C-4499-417A-B998-D83F2C0C79AD}"/>
              </a:ext>
            </a:extLst>
          </p:cNvPr>
          <p:cNvSpPr/>
          <p:nvPr/>
        </p:nvSpPr>
        <p:spPr>
          <a:xfrm>
            <a:off x="2348264" y="171012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44">
            <a:extLst>
              <a:ext uri="{FF2B5EF4-FFF2-40B4-BE49-F238E27FC236}">
                <a16:creationId xmlns:a16="http://schemas.microsoft.com/office/drawing/2014/main" id="{5F9D92F4-CB37-49F2-90D9-9C51F48004B6}"/>
              </a:ext>
            </a:extLst>
          </p:cNvPr>
          <p:cNvSpPr/>
          <p:nvPr/>
        </p:nvSpPr>
        <p:spPr>
          <a:xfrm>
            <a:off x="2835612" y="2760940"/>
            <a:ext cx="1419974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4716034" y="1311610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7042826" y="354290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6555478" y="179675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6555478" y="162176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6555478" y="14417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4F0CA634-3239-4F60-82EA-F742E5E03C98}"/>
              </a:ext>
            </a:extLst>
          </p:cNvPr>
          <p:cNvSpPr/>
          <p:nvPr/>
        </p:nvSpPr>
        <p:spPr>
          <a:xfrm>
            <a:off x="7040051" y="3081548"/>
            <a:ext cx="1422749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93936"/>
              </p:ext>
            </p:extLst>
          </p:nvPr>
        </p:nvGraphicFramePr>
        <p:xfrm>
          <a:off x="5023813" y="1989136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66" idx="1"/>
          </p:cNvCxnSpPr>
          <p:nvPr/>
        </p:nvCxnSpPr>
        <p:spPr>
          <a:xfrm>
            <a:off x="6639612" y="2925236"/>
            <a:ext cx="400439" cy="386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17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Load Balacner</a:t>
            </a:r>
            <a:endParaRPr lang="ko-KR" altLang="en-US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2669058" y="1347614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4995850" y="3566204"/>
            <a:ext cx="1422749" cy="360040"/>
          </a:xfrm>
          <a:prstGeom prst="roundRect">
            <a:avLst>
              <a:gd name="adj" fmla="val 1148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4508502" y="1832756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4508502" y="165776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4508502" y="147774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393855"/>
              </p:ext>
            </p:extLst>
          </p:nvPr>
        </p:nvGraphicFramePr>
        <p:xfrm>
          <a:off x="2976837" y="2025140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20" idx="1"/>
          </p:cNvCxnSpPr>
          <p:nvPr/>
        </p:nvCxnSpPr>
        <p:spPr>
          <a:xfrm>
            <a:off x="4592636" y="2961240"/>
            <a:ext cx="403214" cy="477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0C59F5C9-C1E2-4AE4-9544-430BDD1B9872}"/>
              </a:ext>
            </a:extLst>
          </p:cNvPr>
          <p:cNvSpPr/>
          <p:nvPr/>
        </p:nvSpPr>
        <p:spPr>
          <a:xfrm>
            <a:off x="4995850" y="3306756"/>
            <a:ext cx="1422749" cy="263120"/>
          </a:xfrm>
          <a:prstGeom prst="roundRect">
            <a:avLst>
              <a:gd name="adj" fmla="val 1343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715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A34609-5B47-453A-B34B-EBEB630FC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70" y="0"/>
            <a:ext cx="68510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4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47788</TotalTime>
  <Words>286</Words>
  <Application>Microsoft Office PowerPoint</Application>
  <PresentationFormat>화면 슬라이드 쇼(16:9)</PresentationFormat>
  <Paragraphs>156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Cilium Component</vt:lpstr>
      <vt:lpstr>Cilium Network with VXLAN</vt:lpstr>
      <vt:lpstr>Cilium Network with Host L3</vt:lpstr>
      <vt:lpstr>Cilium Prefilter</vt:lpstr>
      <vt:lpstr>Cilium Load Balacner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6179</cp:revision>
  <dcterms:created xsi:type="dcterms:W3CDTF">2006-10-05T04:04:58Z</dcterms:created>
  <dcterms:modified xsi:type="dcterms:W3CDTF">2019-06-18T12:54:36Z</dcterms:modified>
</cp:coreProperties>
</file>