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1402" autoAdjust="0"/>
  </p:normalViewPr>
  <p:slideViewPr>
    <p:cSldViewPr>
      <p:cViewPr varScale="1">
        <p:scale>
          <a:sx n="157" d="100"/>
          <a:sy n="157" d="100"/>
        </p:scale>
        <p:origin x="-522" y="-96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131590"/>
            <a:ext cx="2880320" cy="144016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Controller Node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enp0s3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10.0.0.11</a:t>
            </a:r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enp0s8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192.168.77.170</a:t>
            </a:r>
            <a:endParaRPr lang="en-US" altLang="ko-KR" sz="1200" dirty="0" smtClean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3207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sda</a:t>
            </a:r>
            <a:r>
              <a:rPr lang="en-US" altLang="ko-KR" sz="1200" dirty="0" smtClean="0"/>
              <a:t> (root)</a:t>
            </a:r>
            <a:endParaRPr lang="en-US" altLang="ko-KR" sz="1200" dirty="0" smtClean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131590"/>
            <a:ext cx="2880320" cy="144016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Compute Node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enp0s3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10.0.0.31</a:t>
            </a:r>
          </a:p>
          <a:p>
            <a:pPr algn="ctr"/>
            <a:endParaRPr lang="ko-KR" altLang="en-US" sz="11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19530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enp0s8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192.168.77.180</a:t>
            </a:r>
            <a:endParaRPr lang="en-US" altLang="ko-KR" sz="1200" dirty="0" smtClean="0"/>
          </a:p>
          <a:p>
            <a:pPr algn="ctr"/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07543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sda</a:t>
            </a:r>
            <a:r>
              <a:rPr lang="en-US" altLang="ko-KR" sz="1200" dirty="0" smtClean="0"/>
              <a:t> (root)</a:t>
            </a:r>
            <a:endParaRPr lang="en-US" altLang="ko-KR" sz="1200" dirty="0" smtClean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56176" y="1131590"/>
            <a:ext cx="2880320" cy="144016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Storage Node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28184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enp0s3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10.0.0.41</a:t>
            </a:r>
          </a:p>
          <a:p>
            <a:pPr algn="ctr"/>
            <a:endParaRPr lang="ko-KR" altLang="en-US" sz="11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643866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enp0s8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192.168.77.190</a:t>
            </a:r>
            <a:endParaRPr lang="en-US" altLang="ko-KR" sz="1200" dirty="0" smtClean="0"/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228184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sda</a:t>
            </a:r>
            <a:r>
              <a:rPr lang="en-US" altLang="ko-KR" sz="1200" dirty="0" smtClean="0"/>
              <a:t> (root)</a:t>
            </a:r>
            <a:endParaRPr lang="en-US" altLang="ko-KR" sz="1200" dirty="0" smtClean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43866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sdb</a:t>
            </a:r>
            <a:r>
              <a:rPr lang="en-US" altLang="ko-KR" sz="1200" dirty="0" smtClean="0"/>
              <a:t> (</a:t>
            </a:r>
            <a:r>
              <a:rPr lang="en-US" altLang="ko-KR" sz="1200" dirty="0" err="1" smtClean="0"/>
              <a:t>LVM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87282" y="3219822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NAT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10.0.0.0/24</a:t>
            </a:r>
            <a:endParaRPr lang="en-US" altLang="ko-KR" sz="1200" dirty="0" smtClean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426981" y="3219822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Gateway</a:t>
            </a:r>
            <a:endParaRPr lang="en-US" altLang="ko-KR" sz="1200" dirty="0" smtClean="0"/>
          </a:p>
        </p:txBody>
      </p:sp>
      <p:cxnSp>
        <p:nvCxnSpPr>
          <p:cNvPr id="3" name="직선 연결선 2"/>
          <p:cNvCxnSpPr>
            <a:stCxn id="19" idx="2"/>
            <a:endCxn id="47" idx="0"/>
          </p:cNvCxnSpPr>
          <p:nvPr/>
        </p:nvCxnSpPr>
        <p:spPr>
          <a:xfrm>
            <a:off x="843969" y="2499742"/>
            <a:ext cx="2203624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2"/>
            <a:endCxn id="47" idx="0"/>
          </p:cNvCxnSpPr>
          <p:nvPr/>
        </p:nvCxnSpPr>
        <p:spPr>
          <a:xfrm flipH="1">
            <a:off x="3047593" y="2499742"/>
            <a:ext cx="820712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2" idx="2"/>
            <a:endCxn id="47" idx="0"/>
          </p:cNvCxnSpPr>
          <p:nvPr/>
        </p:nvCxnSpPr>
        <p:spPr>
          <a:xfrm flipH="1">
            <a:off x="3047593" y="2499742"/>
            <a:ext cx="384504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8" idx="1"/>
            <a:endCxn id="47" idx="3"/>
          </p:cNvCxnSpPr>
          <p:nvPr/>
        </p:nvCxnSpPr>
        <p:spPr>
          <a:xfrm flipH="1">
            <a:off x="3707904" y="3471850"/>
            <a:ext cx="17190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8" idx="2"/>
          </p:cNvCxnSpPr>
          <p:nvPr/>
        </p:nvCxnSpPr>
        <p:spPr>
          <a:xfrm flipV="1">
            <a:off x="6087292" y="3723878"/>
            <a:ext cx="0" cy="324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0"/>
            <a:endCxn id="24" idx="2"/>
          </p:cNvCxnSpPr>
          <p:nvPr/>
        </p:nvCxnSpPr>
        <p:spPr>
          <a:xfrm flipH="1" flipV="1">
            <a:off x="2255505" y="2499742"/>
            <a:ext cx="3831787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8" idx="0"/>
            <a:endCxn id="39" idx="2"/>
          </p:cNvCxnSpPr>
          <p:nvPr/>
        </p:nvCxnSpPr>
        <p:spPr>
          <a:xfrm flipH="1" flipV="1">
            <a:off x="5279841" y="2499742"/>
            <a:ext cx="807451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8" idx="0"/>
            <a:endCxn id="43" idx="2"/>
          </p:cNvCxnSpPr>
          <p:nvPr/>
        </p:nvCxnSpPr>
        <p:spPr>
          <a:xfrm flipV="1">
            <a:off x="6087292" y="2499742"/>
            <a:ext cx="2216885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41317</TotalTime>
  <Words>43</Words>
  <Application>Microsoft Office PowerPoint</Application>
  <PresentationFormat>화면 슬라이드 쇼(16:9)</PresentationFormat>
  <Paragraphs>24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Environment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5124</cp:revision>
  <dcterms:created xsi:type="dcterms:W3CDTF">2006-10-05T04:04:58Z</dcterms:created>
  <dcterms:modified xsi:type="dcterms:W3CDTF">2017-07-04T05:23:55Z</dcterms:modified>
</cp:coreProperties>
</file>