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1" r:id="rId2"/>
    <p:sldId id="362" r:id="rId3"/>
    <p:sldId id="363" r:id="rId4"/>
    <p:sldId id="364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-732" y="-324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Multicast Address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0000 0001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267744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0000 0000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0101 1110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423172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0xxx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503292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583412" y="3003798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347864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1110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xxxx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3292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23172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</a:rPr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583412" y="1995686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x</a:t>
            </a:r>
            <a:r>
              <a:rPr lang="en-US" altLang="ko-KR" sz="1400" dirty="0" err="1" smtClean="0"/>
              <a:t>xxx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xxxx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23172" y="242773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55876" y="1635646"/>
            <a:ext cx="193459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IP Multicast Address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199036" y="3325366"/>
            <a:ext cx="244827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Ethernet Multicast Address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IGMP</a:t>
            </a:r>
            <a:r>
              <a:rPr lang="en-US" altLang="ko-KR" sz="3600" dirty="0" smtClean="0"/>
              <a:t> Report</a:t>
            </a:r>
            <a:endParaRPr lang="ko-KR" altLang="en-US" sz="3600" dirty="0"/>
          </a:p>
        </p:txBody>
      </p:sp>
      <p:pic>
        <p:nvPicPr>
          <p:cNvPr id="1026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57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301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6271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5299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36512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960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2866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직선 연결선 28"/>
          <p:cNvCxnSpPr>
            <a:stCxn id="1026" idx="1"/>
            <a:endCxn id="23" idx="0"/>
          </p:cNvCxnSpPr>
          <p:nvPr/>
        </p:nvCxnSpPr>
        <p:spPr>
          <a:xfrm flipH="1">
            <a:off x="663148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26" idx="2"/>
            <a:endCxn id="24" idx="0"/>
          </p:cNvCxnSpPr>
          <p:nvPr/>
        </p:nvCxnSpPr>
        <p:spPr>
          <a:xfrm>
            <a:off x="2195736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26" idx="3"/>
            <a:endCxn id="25" idx="0"/>
          </p:cNvCxnSpPr>
          <p:nvPr/>
        </p:nvCxnSpPr>
        <p:spPr>
          <a:xfrm>
            <a:off x="2497914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 rot="19576449">
            <a:off x="37102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96465" y="2643758"/>
            <a:ext cx="1066148" cy="72510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026" idx="0"/>
          </p:cNvCxnSpPr>
          <p:nvPr/>
        </p:nvCxnSpPr>
        <p:spPr>
          <a:xfrm>
            <a:off x="2195736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 rot="2039697">
            <a:off x="2648637" y="2568115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647198" y="2662808"/>
            <a:ext cx="1047809" cy="725103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69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4638634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1712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703811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4572000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104588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6371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138" name="직선 연결선 137"/>
          <p:cNvCxnSpPr>
            <a:stCxn id="131" idx="1"/>
            <a:endCxn id="132" idx="0"/>
          </p:cNvCxnSpPr>
          <p:nvPr/>
        </p:nvCxnSpPr>
        <p:spPr>
          <a:xfrm flipH="1">
            <a:off x="5271660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31" idx="2"/>
            <a:endCxn id="133" idx="0"/>
          </p:cNvCxnSpPr>
          <p:nvPr/>
        </p:nvCxnSpPr>
        <p:spPr>
          <a:xfrm>
            <a:off x="6804248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1" idx="3"/>
            <a:endCxn id="134" idx="0"/>
          </p:cNvCxnSpPr>
          <p:nvPr/>
        </p:nvCxnSpPr>
        <p:spPr>
          <a:xfrm>
            <a:off x="7106426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5304977" y="2643758"/>
            <a:ext cx="1066148" cy="72510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endCxn id="131" idx="0"/>
          </p:cNvCxnSpPr>
          <p:nvPr/>
        </p:nvCxnSpPr>
        <p:spPr>
          <a:xfrm>
            <a:off x="6804248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7255710" y="2662808"/>
            <a:ext cx="1047809" cy="72510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6704682" y="1818344"/>
            <a:ext cx="0" cy="5373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508104" y="1851670"/>
            <a:ext cx="1382321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Multicast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타원 1028"/>
          <p:cNvSpPr/>
          <p:nvPr/>
        </p:nvSpPr>
        <p:spPr>
          <a:xfrm>
            <a:off x="109763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sp>
        <p:nvSpPr>
          <p:cNvPr id="157" name="타원 156"/>
          <p:cNvSpPr/>
          <p:nvPr/>
        </p:nvSpPr>
        <p:spPr>
          <a:xfrm>
            <a:off x="4644008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41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IGMP</a:t>
            </a:r>
            <a:r>
              <a:rPr lang="en-US" altLang="ko-KR" sz="3600" dirty="0" smtClean="0"/>
              <a:t> Query, Leave</a:t>
            </a:r>
            <a:endParaRPr lang="ko-KR" altLang="en-US" sz="3600" dirty="0"/>
          </a:p>
        </p:txBody>
      </p:sp>
      <p:pic>
        <p:nvPicPr>
          <p:cNvPr id="4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57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301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271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95299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-36512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960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2866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50" name="직선 연결선 49"/>
          <p:cNvCxnSpPr>
            <a:stCxn id="40" idx="1"/>
            <a:endCxn id="41" idx="0"/>
          </p:cNvCxnSpPr>
          <p:nvPr/>
        </p:nvCxnSpPr>
        <p:spPr>
          <a:xfrm flipH="1">
            <a:off x="663148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0" idx="2"/>
            <a:endCxn id="42" idx="0"/>
          </p:cNvCxnSpPr>
          <p:nvPr/>
        </p:nvCxnSpPr>
        <p:spPr>
          <a:xfrm>
            <a:off x="2195736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0" idx="3"/>
            <a:endCxn id="45" idx="0"/>
          </p:cNvCxnSpPr>
          <p:nvPr/>
        </p:nvCxnSpPr>
        <p:spPr>
          <a:xfrm>
            <a:off x="2497914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 rot="19576254">
            <a:off x="37102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Query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696465" y="2643758"/>
            <a:ext cx="1066148" cy="725104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40" idx="0"/>
          </p:cNvCxnSpPr>
          <p:nvPr/>
        </p:nvCxnSpPr>
        <p:spPr>
          <a:xfrm>
            <a:off x="2195736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 rot="2093206">
            <a:off x="2648637" y="2568115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Query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647198" y="2662808"/>
            <a:ext cx="1047809" cy="72510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69" y="2389052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61"/>
          <p:cNvSpPr/>
          <p:nvPr/>
        </p:nvSpPr>
        <p:spPr>
          <a:xfrm>
            <a:off x="4638634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7122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03811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Subnet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572000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04588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192.168.20.0/24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63717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192.168.30.0/24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68" name="직선 연결선 67"/>
          <p:cNvCxnSpPr>
            <a:stCxn id="61" idx="1"/>
            <a:endCxn id="62" idx="0"/>
          </p:cNvCxnSpPr>
          <p:nvPr/>
        </p:nvCxnSpPr>
        <p:spPr>
          <a:xfrm flipH="1">
            <a:off x="5271660" y="2677251"/>
            <a:ext cx="1230409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2"/>
            <a:endCxn id="63" idx="0"/>
          </p:cNvCxnSpPr>
          <p:nvPr/>
        </p:nvCxnSpPr>
        <p:spPr>
          <a:xfrm>
            <a:off x="6804248" y="2965450"/>
            <a:ext cx="0" cy="542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1" idx="3"/>
            <a:endCxn id="64" idx="0"/>
          </p:cNvCxnSpPr>
          <p:nvPr/>
        </p:nvCxnSpPr>
        <p:spPr>
          <a:xfrm>
            <a:off x="7106426" y="2677251"/>
            <a:ext cx="1230411" cy="830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304977" y="2643758"/>
            <a:ext cx="1066148" cy="72510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61" idx="0"/>
          </p:cNvCxnSpPr>
          <p:nvPr/>
        </p:nvCxnSpPr>
        <p:spPr>
          <a:xfrm>
            <a:off x="6804248" y="1779662"/>
            <a:ext cx="0" cy="609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255710" y="2662808"/>
            <a:ext cx="1047809" cy="725103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09763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sp>
        <p:nvSpPr>
          <p:cNvPr id="77" name="타원 76"/>
          <p:cNvSpPr/>
          <p:nvPr/>
        </p:nvSpPr>
        <p:spPr>
          <a:xfrm>
            <a:off x="4644008" y="1707654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8" name="직사각형 77"/>
          <p:cNvSpPr/>
          <p:nvPr/>
        </p:nvSpPr>
        <p:spPr>
          <a:xfrm rot="19571556">
            <a:off x="496633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Leave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 rot="2093206">
            <a:off x="7258737" y="2568115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IGMP</a:t>
            </a:r>
            <a:r>
              <a:rPr lang="en-US" altLang="ko-KR" sz="3600" dirty="0" smtClean="0"/>
              <a:t> Snooping</a:t>
            </a:r>
            <a:endParaRPr lang="ko-KR" altLang="en-US" sz="3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13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34718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67307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49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192.168.10.10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6808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192.168.10.20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0672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192.168.10.30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직선 연결선 28"/>
          <p:cNvCxnSpPr>
            <a:stCxn id="2050" idx="1"/>
            <a:endCxn id="23" idx="0"/>
          </p:cNvCxnSpPr>
          <p:nvPr/>
        </p:nvCxnSpPr>
        <p:spPr>
          <a:xfrm flipH="1">
            <a:off x="735156" y="2662808"/>
            <a:ext cx="1244556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050" idx="2"/>
            <a:endCxn id="24" idx="0"/>
          </p:cNvCxnSpPr>
          <p:nvPr/>
        </p:nvCxnSpPr>
        <p:spPr>
          <a:xfrm>
            <a:off x="2267744" y="2950840"/>
            <a:ext cx="0" cy="557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050" idx="3"/>
            <a:endCxn id="25" idx="0"/>
          </p:cNvCxnSpPr>
          <p:nvPr/>
        </p:nvCxnSpPr>
        <p:spPr>
          <a:xfrm>
            <a:off x="2555776" y="2662808"/>
            <a:ext cx="1244557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9" idx="2"/>
            <a:endCxn id="2050" idx="0"/>
          </p:cNvCxnSpPr>
          <p:nvPr/>
        </p:nvCxnSpPr>
        <p:spPr>
          <a:xfrm>
            <a:off x="2267744" y="1779662"/>
            <a:ext cx="0" cy="59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/>
          <p:cNvSpPr/>
          <p:nvPr/>
        </p:nvSpPr>
        <p:spPr>
          <a:xfrm>
            <a:off x="181771" y="1203598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1.</a:t>
            </a:r>
            <a:endParaRPr lang="ko-KR" altLang="en-US" b="1" dirty="0"/>
          </a:p>
        </p:txBody>
      </p:sp>
      <p:pic>
        <p:nvPicPr>
          <p:cNvPr id="2050" name="Picture 2" descr="C:\Users\Tmax\Desktop\Network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7477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65" y="120326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/>
          <p:cNvCxnSpPr/>
          <p:nvPr/>
        </p:nvCxnSpPr>
        <p:spPr>
          <a:xfrm flipV="1">
            <a:off x="768473" y="2643758"/>
            <a:ext cx="1066148" cy="72510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19576449">
            <a:off x="443032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IGMP</a:t>
            </a:r>
            <a:r>
              <a:rPr lang="en-US" altLang="ko-KR" sz="1400" dirty="0" smtClean="0"/>
              <a:t> Report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496" y="2283718"/>
            <a:ext cx="4464496" cy="1944216"/>
          </a:xfrm>
          <a:prstGeom prst="roundRect">
            <a:avLst>
              <a:gd name="adj" fmla="val 564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115614" y="4187676"/>
            <a:ext cx="23042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Subnet 192.168.10.0/24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176686" y="1818344"/>
            <a:ext cx="0" cy="537382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85423" y="1851670"/>
            <a:ext cx="1382321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IGMP</a:t>
            </a:r>
            <a:r>
              <a:rPr lang="en-US" altLang="ko-KR" sz="1400" dirty="0"/>
              <a:t> Report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710642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243230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7775819" y="3507854"/>
            <a:ext cx="1266051" cy="432048"/>
          </a:xfrm>
          <a:prstGeom prst="roundRect">
            <a:avLst>
              <a:gd name="adj" fmla="val 122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4644008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192.168.10.10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176596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192.168.10.20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709184" y="3939902"/>
            <a:ext cx="13993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192.168.10.30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87" name="직선 연결선 86"/>
          <p:cNvCxnSpPr>
            <a:stCxn id="92" idx="1"/>
            <a:endCxn id="81" idx="0"/>
          </p:cNvCxnSpPr>
          <p:nvPr/>
        </p:nvCxnSpPr>
        <p:spPr>
          <a:xfrm flipH="1">
            <a:off x="5343668" y="2662808"/>
            <a:ext cx="1244556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92" idx="2"/>
            <a:endCxn id="82" idx="0"/>
          </p:cNvCxnSpPr>
          <p:nvPr/>
        </p:nvCxnSpPr>
        <p:spPr>
          <a:xfrm>
            <a:off x="6876256" y="2950840"/>
            <a:ext cx="0" cy="557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92" idx="3"/>
            <a:endCxn id="83" idx="0"/>
          </p:cNvCxnSpPr>
          <p:nvPr/>
        </p:nvCxnSpPr>
        <p:spPr>
          <a:xfrm>
            <a:off x="7164288" y="2662808"/>
            <a:ext cx="1244557" cy="84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93" idx="2"/>
            <a:endCxn id="92" idx="0"/>
          </p:cNvCxnSpPr>
          <p:nvPr/>
        </p:nvCxnSpPr>
        <p:spPr>
          <a:xfrm>
            <a:off x="6876256" y="1779662"/>
            <a:ext cx="0" cy="59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790283" y="1203598"/>
            <a:ext cx="509429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92" name="Picture 2" descr="C:\Users\Tmax\Desktop\Network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7477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77" y="120326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직선 화살표 연결선 93"/>
          <p:cNvCxnSpPr/>
          <p:nvPr/>
        </p:nvCxnSpPr>
        <p:spPr>
          <a:xfrm flipV="1">
            <a:off x="5376985" y="2643758"/>
            <a:ext cx="1066148" cy="72510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 rot="19576449">
            <a:off x="5051544" y="2557809"/>
            <a:ext cx="1399320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Multicast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644008" y="2283718"/>
            <a:ext cx="4464496" cy="1944216"/>
          </a:xfrm>
          <a:prstGeom prst="roundRect">
            <a:avLst>
              <a:gd name="adj" fmla="val 564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724126" y="4187676"/>
            <a:ext cx="23042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Subnet </a:t>
            </a:r>
            <a:r>
              <a:rPr lang="en-US" altLang="ko-KR" sz="1400" dirty="0" smtClean="0"/>
              <a:t>192.168.10.0/24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6785198" y="1818344"/>
            <a:ext cx="0" cy="5373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493935" y="1851670"/>
            <a:ext cx="1382321" cy="425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Multicast</a:t>
            </a:r>
            <a:endParaRPr lang="en-US" altLang="ko-KR" sz="1400" dirty="0"/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(255.0.0.1)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6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32190</TotalTime>
  <Words>140</Words>
  <Application>Microsoft Office PowerPoint</Application>
  <PresentationFormat>화면 슬라이드 쇼(16:9)</PresentationFormat>
  <Paragraphs>82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Multicast Address</vt:lpstr>
      <vt:lpstr>IGMP Report</vt:lpstr>
      <vt:lpstr>IGMP Query, Leave</vt:lpstr>
      <vt:lpstr>IGMP Snooping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4778</cp:revision>
  <dcterms:created xsi:type="dcterms:W3CDTF">2006-10-05T04:04:58Z</dcterms:created>
  <dcterms:modified xsi:type="dcterms:W3CDTF">2017-05-15T01:24:15Z</dcterms:modified>
</cp:coreProperties>
</file>