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6" r:id="rId2"/>
    <p:sldId id="41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22" d="100"/>
          <a:sy n="122" d="100"/>
        </p:scale>
        <p:origin x="44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2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Collection Interface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9B1713-564D-47AB-A0FA-97D30EDA8A36}"/>
              </a:ext>
            </a:extLst>
          </p:cNvPr>
          <p:cNvSpPr/>
          <p:nvPr/>
        </p:nvSpPr>
        <p:spPr>
          <a:xfrm>
            <a:off x="3923928" y="104589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/>
              <a:t>Collection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4C010F-5FB1-4D5E-BD88-8DDD6CD9209B}"/>
              </a:ext>
            </a:extLst>
          </p:cNvPr>
          <p:cNvSpPr/>
          <p:nvPr/>
        </p:nvSpPr>
        <p:spPr>
          <a:xfrm>
            <a:off x="1187624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/>
              <a:t>Set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364895-6C1A-45B1-A1EC-DDD97523ECA1}"/>
              </a:ext>
            </a:extLst>
          </p:cNvPr>
          <p:cNvSpPr/>
          <p:nvPr/>
        </p:nvSpPr>
        <p:spPr>
          <a:xfrm>
            <a:off x="3923928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/>
              <a:t>List</a:t>
            </a:r>
            <a:endParaRPr lang="ko-KR" altLang="en-US" sz="12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C7DB3C-F4F8-4608-946F-4E76417373DD}"/>
              </a:ext>
            </a:extLst>
          </p:cNvPr>
          <p:cNvSpPr/>
          <p:nvPr/>
        </p:nvSpPr>
        <p:spPr>
          <a:xfrm>
            <a:off x="6660232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6C37E06-11B2-4645-B538-1704C7B7F2CB}"/>
              </a:ext>
            </a:extLst>
          </p:cNvPr>
          <p:cNvSpPr/>
          <p:nvPr/>
        </p:nvSpPr>
        <p:spPr>
          <a:xfrm>
            <a:off x="2555776" y="2852936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 err="1"/>
              <a:t>SortedSet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A65B607-7749-4A0C-B405-54DBBF330DF4}"/>
              </a:ext>
            </a:extLst>
          </p:cNvPr>
          <p:cNvSpPr/>
          <p:nvPr/>
        </p:nvSpPr>
        <p:spPr>
          <a:xfrm>
            <a:off x="251520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HashSet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071DB7F-811A-4960-86D0-786281DABB40}"/>
              </a:ext>
            </a:extLst>
          </p:cNvPr>
          <p:cNvSpPr/>
          <p:nvPr/>
        </p:nvSpPr>
        <p:spPr>
          <a:xfrm>
            <a:off x="1475656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Linked</a:t>
            </a:r>
          </a:p>
          <a:p>
            <a:pPr algn="ctr"/>
            <a:r>
              <a:rPr lang="en-US" altLang="ko-KR" sz="1200" dirty="0" err="1"/>
              <a:t>HashSet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44B477-3BB7-4C4E-BFBE-76C4C7010B8A}"/>
              </a:ext>
            </a:extLst>
          </p:cNvPr>
          <p:cNvSpPr/>
          <p:nvPr/>
        </p:nvSpPr>
        <p:spPr>
          <a:xfrm>
            <a:off x="2699792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TreeSet</a:t>
            </a:r>
            <a:endParaRPr lang="ko-KR" altLang="en-US" sz="1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EDA69A-896F-4254-95E7-7ECA1F4A6091}"/>
              </a:ext>
            </a:extLst>
          </p:cNvPr>
          <p:cNvSpPr/>
          <p:nvPr/>
        </p:nvSpPr>
        <p:spPr>
          <a:xfrm>
            <a:off x="3923928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ArrayList</a:t>
            </a:r>
            <a:endParaRPr lang="ko-KR" altLang="en-US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0B37B-08C3-4016-8999-14FA08FF4775}"/>
              </a:ext>
            </a:extLst>
          </p:cNvPr>
          <p:cNvSpPr/>
          <p:nvPr/>
        </p:nvSpPr>
        <p:spPr>
          <a:xfrm>
            <a:off x="5148064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679F8F-8278-411B-A9F6-04B368E3C3E3}"/>
              </a:ext>
            </a:extLst>
          </p:cNvPr>
          <p:cNvSpPr/>
          <p:nvPr/>
        </p:nvSpPr>
        <p:spPr>
          <a:xfrm>
            <a:off x="6372200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LinkedList</a:t>
            </a:r>
            <a:endParaRPr lang="ko-KR" altLang="en-US" sz="12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7B8C8B-ADAB-4D53-AA1A-8BDD872C4C58}"/>
              </a:ext>
            </a:extLst>
          </p:cNvPr>
          <p:cNvSpPr/>
          <p:nvPr/>
        </p:nvSpPr>
        <p:spPr>
          <a:xfrm>
            <a:off x="7567131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Priority</a:t>
            </a:r>
          </a:p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Map Interface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EDA69A-896F-4254-95E7-7ECA1F4A6091}"/>
              </a:ext>
            </a:extLst>
          </p:cNvPr>
          <p:cNvSpPr/>
          <p:nvPr/>
        </p:nvSpPr>
        <p:spPr>
          <a:xfrm>
            <a:off x="2195736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HashTable</a:t>
            </a:r>
            <a:endParaRPr lang="ko-KR" altLang="en-US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0B37B-08C3-4016-8999-14FA08FF4775}"/>
              </a:ext>
            </a:extLst>
          </p:cNvPr>
          <p:cNvSpPr/>
          <p:nvPr/>
        </p:nvSpPr>
        <p:spPr>
          <a:xfrm>
            <a:off x="3419872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Linked</a:t>
            </a:r>
          </a:p>
          <a:p>
            <a:pPr algn="ctr"/>
            <a:r>
              <a:rPr lang="en-US" altLang="ko-KR" sz="1200" dirty="0" err="1"/>
              <a:t>HashMap</a:t>
            </a:r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679F8F-8278-411B-A9F6-04B368E3C3E3}"/>
              </a:ext>
            </a:extLst>
          </p:cNvPr>
          <p:cNvSpPr/>
          <p:nvPr/>
        </p:nvSpPr>
        <p:spPr>
          <a:xfrm>
            <a:off x="4644008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HashMap</a:t>
            </a:r>
            <a:endParaRPr lang="ko-KR" altLang="en-US" sz="12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7B8C8B-ADAB-4D53-AA1A-8BDD872C4C58}"/>
              </a:ext>
            </a:extLst>
          </p:cNvPr>
          <p:cNvSpPr/>
          <p:nvPr/>
        </p:nvSpPr>
        <p:spPr>
          <a:xfrm>
            <a:off x="5838939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TreeMap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247067-9442-49C6-9F85-933A7672C9DD}"/>
              </a:ext>
            </a:extLst>
          </p:cNvPr>
          <p:cNvSpPr/>
          <p:nvPr/>
        </p:nvSpPr>
        <p:spPr>
          <a:xfrm>
            <a:off x="5076056" y="2204864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 err="1"/>
              <a:t>SortedMap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4BA37C-A276-417F-91E5-B6437603FBCB}"/>
              </a:ext>
            </a:extLst>
          </p:cNvPr>
          <p:cNvSpPr/>
          <p:nvPr/>
        </p:nvSpPr>
        <p:spPr>
          <a:xfrm>
            <a:off x="3923928" y="1337345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sz="1200" dirty="0" err="1"/>
              <a:t>SortedMap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50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44229</TotalTime>
  <Words>58</Words>
  <Application>Microsoft Office PowerPoint</Application>
  <PresentationFormat>화면 슬라이드 쇼(16:9)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Collection Interface</vt:lpstr>
      <vt:lpstr>Map Interface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5631</cp:revision>
  <dcterms:created xsi:type="dcterms:W3CDTF">2006-10-05T04:04:58Z</dcterms:created>
  <dcterms:modified xsi:type="dcterms:W3CDTF">2018-01-09T23:53:46Z</dcterms:modified>
</cp:coreProperties>
</file>